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008" r:id="rId1"/>
  </p:sldMasterIdLst>
  <p:notesMasterIdLst>
    <p:notesMasterId r:id="rId3"/>
  </p:notesMasterIdLst>
  <p:sldIdLst>
    <p:sldId id="256" r:id="rId2"/>
  </p:sldIdLst>
  <p:sldSz cx="32918400" cy="438912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824" userDrawn="1">
          <p15:clr>
            <a:srgbClr val="A4A3A4"/>
          </p15:clr>
        </p15:guide>
        <p15:guide id="2" pos="10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695D"/>
    <a:srgbClr val="F172C4"/>
    <a:srgbClr val="328E87"/>
    <a:srgbClr val="3EAEA8"/>
    <a:srgbClr val="F6BB00"/>
    <a:srgbClr val="46985C"/>
    <a:srgbClr val="3DB26B"/>
    <a:srgbClr val="F5FEC6"/>
    <a:srgbClr val="53A9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434" autoAdjust="0"/>
    <p:restoredTop sz="95643" autoAdjust="0"/>
  </p:normalViewPr>
  <p:slideViewPr>
    <p:cSldViewPr showGuides="1">
      <p:cViewPr varScale="1">
        <p:scale>
          <a:sx n="17" d="100"/>
          <a:sy n="17" d="100"/>
        </p:scale>
        <p:origin x="4200" y="272"/>
      </p:cViewPr>
      <p:guideLst>
        <p:guide orient="horz" pos="13824"/>
        <p:guide pos="10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457200" cy="457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keirakilmartin\Desktop\Bili%20Prelim%20\g%20chart%20patients%20between%20tsb%20cop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sz="3600" b="1" dirty="0">
                <a:solidFill>
                  <a:schemeClr val="tx1"/>
                </a:solidFill>
              </a:rPr>
              <a:t>EXAMPLE CHART </a:t>
            </a:r>
          </a:p>
        </c:rich>
      </c:tx>
      <c:layout>
        <c:manualLayout>
          <c:xMode val="edge"/>
          <c:yMode val="edge"/>
          <c:x val="0.19713383314313465"/>
          <c:y val="3.275834654606665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910994764397906"/>
          <c:y val="0.16221062104957151"/>
          <c:w val="0.85209424083769636"/>
          <c:h val="0.64884248419828605"/>
        </c:manualLayout>
      </c:layout>
      <c:lineChart>
        <c:grouping val="standard"/>
        <c:varyColors val="0"/>
        <c:ser>
          <c:idx val="0"/>
          <c:order val="0"/>
          <c:tx>
            <c:strRef>
              <c:f>'g Chart'!$B$1</c:f>
              <c:strCache>
                <c:ptCount val="1"/>
                <c:pt idx="0">
                  <c:v>Patients Between TsB Measurement</c:v>
                </c:pt>
              </c:strCache>
            </c:strRef>
          </c:tx>
          <c:spPr>
            <a:ln w="19050" cap="rnd">
              <a:solidFill>
                <a:srgbClr val="3EAEA8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cat>
            <c:numRef>
              <c:f>'g Chart'!$A$2:$A$62</c:f>
              <c:numCache>
                <c:formatCode>m/d/yy</c:formatCode>
                <c:ptCount val="61"/>
                <c:pt idx="0">
                  <c:v>42559</c:v>
                </c:pt>
                <c:pt idx="1">
                  <c:v>42574</c:v>
                </c:pt>
                <c:pt idx="2">
                  <c:v>42591</c:v>
                </c:pt>
                <c:pt idx="3">
                  <c:v>42624</c:v>
                </c:pt>
                <c:pt idx="4">
                  <c:v>42625</c:v>
                </c:pt>
                <c:pt idx="5">
                  <c:v>42626</c:v>
                </c:pt>
                <c:pt idx="6">
                  <c:v>42627</c:v>
                </c:pt>
                <c:pt idx="7">
                  <c:v>42631</c:v>
                </c:pt>
                <c:pt idx="8">
                  <c:v>42635</c:v>
                </c:pt>
                <c:pt idx="9">
                  <c:v>42636</c:v>
                </c:pt>
                <c:pt idx="10">
                  <c:v>42638</c:v>
                </c:pt>
                <c:pt idx="11">
                  <c:v>42639</c:v>
                </c:pt>
                <c:pt idx="12">
                  <c:v>42641</c:v>
                </c:pt>
                <c:pt idx="13">
                  <c:v>42682</c:v>
                </c:pt>
                <c:pt idx="14">
                  <c:v>42686</c:v>
                </c:pt>
                <c:pt idx="15">
                  <c:v>42692</c:v>
                </c:pt>
                <c:pt idx="16">
                  <c:v>42739</c:v>
                </c:pt>
                <c:pt idx="17">
                  <c:v>42781</c:v>
                </c:pt>
                <c:pt idx="18">
                  <c:v>42829</c:v>
                </c:pt>
                <c:pt idx="19">
                  <c:v>42834</c:v>
                </c:pt>
                <c:pt idx="20">
                  <c:v>42838</c:v>
                </c:pt>
                <c:pt idx="21">
                  <c:v>42840</c:v>
                </c:pt>
                <c:pt idx="22">
                  <c:v>42850</c:v>
                </c:pt>
                <c:pt idx="23">
                  <c:v>42861</c:v>
                </c:pt>
                <c:pt idx="24">
                  <c:v>42867</c:v>
                </c:pt>
                <c:pt idx="25">
                  <c:v>42878</c:v>
                </c:pt>
                <c:pt idx="26">
                  <c:v>42921</c:v>
                </c:pt>
                <c:pt idx="27">
                  <c:v>42922</c:v>
                </c:pt>
                <c:pt idx="28">
                  <c:v>42930</c:v>
                </c:pt>
                <c:pt idx="29">
                  <c:v>42974</c:v>
                </c:pt>
                <c:pt idx="30">
                  <c:v>42983</c:v>
                </c:pt>
                <c:pt idx="31">
                  <c:v>42984</c:v>
                </c:pt>
                <c:pt idx="32">
                  <c:v>42991</c:v>
                </c:pt>
                <c:pt idx="33">
                  <c:v>42993</c:v>
                </c:pt>
                <c:pt idx="34">
                  <c:v>42994</c:v>
                </c:pt>
                <c:pt idx="35">
                  <c:v>42994</c:v>
                </c:pt>
                <c:pt idx="36">
                  <c:v>42997</c:v>
                </c:pt>
                <c:pt idx="37">
                  <c:v>43020</c:v>
                </c:pt>
                <c:pt idx="38">
                  <c:v>43023</c:v>
                </c:pt>
                <c:pt idx="39">
                  <c:v>43049</c:v>
                </c:pt>
                <c:pt idx="40">
                  <c:v>43056</c:v>
                </c:pt>
                <c:pt idx="41">
                  <c:v>43060</c:v>
                </c:pt>
                <c:pt idx="42">
                  <c:v>43080</c:v>
                </c:pt>
                <c:pt idx="43">
                  <c:v>43101</c:v>
                </c:pt>
                <c:pt idx="44">
                  <c:v>43126</c:v>
                </c:pt>
                <c:pt idx="45">
                  <c:v>43152</c:v>
                </c:pt>
                <c:pt idx="46">
                  <c:v>43164</c:v>
                </c:pt>
                <c:pt idx="47">
                  <c:v>43185</c:v>
                </c:pt>
                <c:pt idx="48">
                  <c:v>43213</c:v>
                </c:pt>
                <c:pt idx="49">
                  <c:v>43248</c:v>
                </c:pt>
                <c:pt idx="50">
                  <c:v>43295</c:v>
                </c:pt>
                <c:pt idx="51">
                  <c:v>43315</c:v>
                </c:pt>
                <c:pt idx="52">
                  <c:v>43316</c:v>
                </c:pt>
                <c:pt idx="53">
                  <c:v>43318</c:v>
                </c:pt>
                <c:pt idx="54">
                  <c:v>43329</c:v>
                </c:pt>
                <c:pt idx="55">
                  <c:v>43338</c:v>
                </c:pt>
                <c:pt idx="56">
                  <c:v>43417</c:v>
                </c:pt>
                <c:pt idx="57">
                  <c:v>43419</c:v>
                </c:pt>
              </c:numCache>
            </c:numRef>
          </c:cat>
          <c:val>
            <c:numRef>
              <c:f>'g Chart'!$B$2:$B$62</c:f>
              <c:numCache>
                <c:formatCode>General</c:formatCode>
                <c:ptCount val="61"/>
                <c:pt idx="1">
                  <c:v>8</c:v>
                </c:pt>
                <c:pt idx="2">
                  <c:v>3</c:v>
                </c:pt>
                <c:pt idx="3">
                  <c:v>0</c:v>
                </c:pt>
                <c:pt idx="4">
                  <c:v>13</c:v>
                </c:pt>
                <c:pt idx="5">
                  <c:v>17</c:v>
                </c:pt>
                <c:pt idx="6">
                  <c:v>20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4</c:v>
                </c:pt>
                <c:pt idx="11">
                  <c:v>1</c:v>
                </c:pt>
                <c:pt idx="12">
                  <c:v>1</c:v>
                </c:pt>
                <c:pt idx="13">
                  <c:v>2</c:v>
                </c:pt>
                <c:pt idx="14">
                  <c:v>0</c:v>
                </c:pt>
                <c:pt idx="15">
                  <c:v>5</c:v>
                </c:pt>
                <c:pt idx="16">
                  <c:v>44</c:v>
                </c:pt>
                <c:pt idx="17">
                  <c:v>2</c:v>
                </c:pt>
                <c:pt idx="18">
                  <c:v>2</c:v>
                </c:pt>
                <c:pt idx="19">
                  <c:v>25</c:v>
                </c:pt>
                <c:pt idx="20">
                  <c:v>36</c:v>
                </c:pt>
                <c:pt idx="21">
                  <c:v>28</c:v>
                </c:pt>
                <c:pt idx="22">
                  <c:v>1</c:v>
                </c:pt>
                <c:pt idx="23">
                  <c:v>2</c:v>
                </c:pt>
                <c:pt idx="24">
                  <c:v>2</c:v>
                </c:pt>
                <c:pt idx="25">
                  <c:v>7</c:v>
                </c:pt>
                <c:pt idx="26">
                  <c:v>6</c:v>
                </c:pt>
                <c:pt idx="27">
                  <c:v>6</c:v>
                </c:pt>
                <c:pt idx="28">
                  <c:v>7</c:v>
                </c:pt>
                <c:pt idx="29">
                  <c:v>58</c:v>
                </c:pt>
                <c:pt idx="30">
                  <c:v>0</c:v>
                </c:pt>
                <c:pt idx="31">
                  <c:v>8</c:v>
                </c:pt>
                <c:pt idx="32">
                  <c:v>36</c:v>
                </c:pt>
                <c:pt idx="33">
                  <c:v>8</c:v>
                </c:pt>
                <c:pt idx="34">
                  <c:v>0</c:v>
                </c:pt>
                <c:pt idx="35">
                  <c:v>6</c:v>
                </c:pt>
                <c:pt idx="36">
                  <c:v>1</c:v>
                </c:pt>
                <c:pt idx="37">
                  <c:v>1</c:v>
                </c:pt>
                <c:pt idx="38">
                  <c:v>0</c:v>
                </c:pt>
                <c:pt idx="39">
                  <c:v>2</c:v>
                </c:pt>
                <c:pt idx="40">
                  <c:v>21</c:v>
                </c:pt>
                <c:pt idx="41">
                  <c:v>3</c:v>
                </c:pt>
                <c:pt idx="42">
                  <c:v>28</c:v>
                </c:pt>
                <c:pt idx="43">
                  <c:v>6</c:v>
                </c:pt>
                <c:pt idx="44">
                  <c:v>5</c:v>
                </c:pt>
                <c:pt idx="45">
                  <c:v>10</c:v>
                </c:pt>
                <c:pt idx="46">
                  <c:v>8</c:v>
                </c:pt>
                <c:pt idx="47">
                  <c:v>28</c:v>
                </c:pt>
                <c:pt idx="48">
                  <c:v>54</c:v>
                </c:pt>
                <c:pt idx="49">
                  <c:v>13</c:v>
                </c:pt>
                <c:pt idx="50">
                  <c:v>16</c:v>
                </c:pt>
                <c:pt idx="51">
                  <c:v>58</c:v>
                </c:pt>
                <c:pt idx="52">
                  <c:v>36</c:v>
                </c:pt>
                <c:pt idx="53">
                  <c:v>44</c:v>
                </c:pt>
                <c:pt idx="54">
                  <c:v>23</c:v>
                </c:pt>
                <c:pt idx="55">
                  <c:v>3</c:v>
                </c:pt>
                <c:pt idx="56">
                  <c:v>2</c:v>
                </c:pt>
                <c:pt idx="57">
                  <c:v>15</c:v>
                </c:pt>
                <c:pt idx="58">
                  <c:v>10</c:v>
                </c:pt>
                <c:pt idx="59">
                  <c:v>97</c:v>
                </c:pt>
                <c:pt idx="60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F8B-2B42-9257-5508E9DD469E}"/>
            </c:ext>
          </c:extLst>
        </c:ser>
        <c:ser>
          <c:idx val="1"/>
          <c:order val="1"/>
          <c:tx>
            <c:strRef>
              <c:f>'g Chart'!$C$1</c:f>
              <c:strCache>
                <c:ptCount val="1"/>
                <c:pt idx="0">
                  <c:v>UCL</c:v>
                </c:pt>
              </c:strCache>
            </c:strRef>
          </c:tx>
          <c:spPr>
            <a:ln w="19050" cap="rnd">
              <a:solidFill>
                <a:srgbClr val="14695D"/>
              </a:solidFill>
              <a:prstDash val="sysDot"/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dLbl>
              <c:idx val="22"/>
              <c:layout>
                <c:manualLayout>
                  <c:x val="-8.1021285951825652E-4"/>
                  <c:y val="-1.96277067057754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F8B-2B42-9257-5508E9DD46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'g Chart'!$A$2:$A$62</c:f>
              <c:numCache>
                <c:formatCode>m/d/yy</c:formatCode>
                <c:ptCount val="61"/>
                <c:pt idx="0">
                  <c:v>42559</c:v>
                </c:pt>
                <c:pt idx="1">
                  <c:v>42574</c:v>
                </c:pt>
                <c:pt idx="2">
                  <c:v>42591</c:v>
                </c:pt>
                <c:pt idx="3">
                  <c:v>42624</c:v>
                </c:pt>
                <c:pt idx="4">
                  <c:v>42625</c:v>
                </c:pt>
                <c:pt idx="5">
                  <c:v>42626</c:v>
                </c:pt>
                <c:pt idx="6">
                  <c:v>42627</c:v>
                </c:pt>
                <c:pt idx="7">
                  <c:v>42631</c:v>
                </c:pt>
                <c:pt idx="8">
                  <c:v>42635</c:v>
                </c:pt>
                <c:pt idx="9">
                  <c:v>42636</c:v>
                </c:pt>
                <c:pt idx="10">
                  <c:v>42638</c:v>
                </c:pt>
                <c:pt idx="11">
                  <c:v>42639</c:v>
                </c:pt>
                <c:pt idx="12">
                  <c:v>42641</c:v>
                </c:pt>
                <c:pt idx="13">
                  <c:v>42682</c:v>
                </c:pt>
                <c:pt idx="14">
                  <c:v>42686</c:v>
                </c:pt>
                <c:pt idx="15">
                  <c:v>42692</c:v>
                </c:pt>
                <c:pt idx="16">
                  <c:v>42739</c:v>
                </c:pt>
                <c:pt idx="17">
                  <c:v>42781</c:v>
                </c:pt>
                <c:pt idx="18">
                  <c:v>42829</c:v>
                </c:pt>
                <c:pt idx="19">
                  <c:v>42834</c:v>
                </c:pt>
                <c:pt idx="20">
                  <c:v>42838</c:v>
                </c:pt>
                <c:pt idx="21">
                  <c:v>42840</c:v>
                </c:pt>
                <c:pt idx="22">
                  <c:v>42850</c:v>
                </c:pt>
                <c:pt idx="23">
                  <c:v>42861</c:v>
                </c:pt>
                <c:pt idx="24">
                  <c:v>42867</c:v>
                </c:pt>
                <c:pt idx="25">
                  <c:v>42878</c:v>
                </c:pt>
                <c:pt idx="26">
                  <c:v>42921</c:v>
                </c:pt>
                <c:pt idx="27">
                  <c:v>42922</c:v>
                </c:pt>
                <c:pt idx="28">
                  <c:v>42930</c:v>
                </c:pt>
                <c:pt idx="29">
                  <c:v>42974</c:v>
                </c:pt>
                <c:pt idx="30">
                  <c:v>42983</c:v>
                </c:pt>
                <c:pt idx="31">
                  <c:v>42984</c:v>
                </c:pt>
                <c:pt idx="32">
                  <c:v>42991</c:v>
                </c:pt>
                <c:pt idx="33">
                  <c:v>42993</c:v>
                </c:pt>
                <c:pt idx="34">
                  <c:v>42994</c:v>
                </c:pt>
                <c:pt idx="35">
                  <c:v>42994</c:v>
                </c:pt>
                <c:pt idx="36">
                  <c:v>42997</c:v>
                </c:pt>
                <c:pt idx="37">
                  <c:v>43020</c:v>
                </c:pt>
                <c:pt idx="38">
                  <c:v>43023</c:v>
                </c:pt>
                <c:pt idx="39">
                  <c:v>43049</c:v>
                </c:pt>
                <c:pt idx="40">
                  <c:v>43056</c:v>
                </c:pt>
                <c:pt idx="41">
                  <c:v>43060</c:v>
                </c:pt>
                <c:pt idx="42">
                  <c:v>43080</c:v>
                </c:pt>
                <c:pt idx="43">
                  <c:v>43101</c:v>
                </c:pt>
                <c:pt idx="44">
                  <c:v>43126</c:v>
                </c:pt>
                <c:pt idx="45">
                  <c:v>43152</c:v>
                </c:pt>
                <c:pt idx="46">
                  <c:v>43164</c:v>
                </c:pt>
                <c:pt idx="47">
                  <c:v>43185</c:v>
                </c:pt>
                <c:pt idx="48">
                  <c:v>43213</c:v>
                </c:pt>
                <c:pt idx="49">
                  <c:v>43248</c:v>
                </c:pt>
                <c:pt idx="50">
                  <c:v>43295</c:v>
                </c:pt>
                <c:pt idx="51">
                  <c:v>43315</c:v>
                </c:pt>
                <c:pt idx="52">
                  <c:v>43316</c:v>
                </c:pt>
                <c:pt idx="53">
                  <c:v>43318</c:v>
                </c:pt>
                <c:pt idx="54">
                  <c:v>43329</c:v>
                </c:pt>
                <c:pt idx="55">
                  <c:v>43338</c:v>
                </c:pt>
                <c:pt idx="56">
                  <c:v>43417</c:v>
                </c:pt>
                <c:pt idx="57">
                  <c:v>43419</c:v>
                </c:pt>
              </c:numCache>
            </c:numRef>
          </c:cat>
          <c:val>
            <c:numRef>
              <c:f>'g Chart'!$C$2:$C$62</c:f>
              <c:numCache>
                <c:formatCode>0.00</c:formatCode>
                <c:ptCount val="61"/>
                <c:pt idx="1">
                  <c:v>57.807611486322898</c:v>
                </c:pt>
                <c:pt idx="2">
                  <c:v>57.807611486322898</c:v>
                </c:pt>
                <c:pt idx="3">
                  <c:v>57.807611486322898</c:v>
                </c:pt>
                <c:pt idx="4">
                  <c:v>57.807611486322898</c:v>
                </c:pt>
                <c:pt idx="5">
                  <c:v>57.807611486322898</c:v>
                </c:pt>
                <c:pt idx="6">
                  <c:v>57.807611486322898</c:v>
                </c:pt>
                <c:pt idx="7">
                  <c:v>57.807611486322898</c:v>
                </c:pt>
                <c:pt idx="8">
                  <c:v>57.807611486322898</c:v>
                </c:pt>
                <c:pt idx="9">
                  <c:v>57.807611486322898</c:v>
                </c:pt>
                <c:pt idx="10">
                  <c:v>57.807611486322898</c:v>
                </c:pt>
                <c:pt idx="11">
                  <c:v>57.807611486322898</c:v>
                </c:pt>
                <c:pt idx="12">
                  <c:v>57.807611486322898</c:v>
                </c:pt>
                <c:pt idx="13">
                  <c:v>57.807611486322898</c:v>
                </c:pt>
                <c:pt idx="14">
                  <c:v>57.807611486322898</c:v>
                </c:pt>
                <c:pt idx="15">
                  <c:v>57.807611486322898</c:v>
                </c:pt>
                <c:pt idx="16">
                  <c:v>57.807611486322898</c:v>
                </c:pt>
                <c:pt idx="17">
                  <c:v>57.807611486322898</c:v>
                </c:pt>
                <c:pt idx="18">
                  <c:v>57.807611486322898</c:v>
                </c:pt>
                <c:pt idx="19">
                  <c:v>57.807611486322898</c:v>
                </c:pt>
                <c:pt idx="20">
                  <c:v>57.807611486322898</c:v>
                </c:pt>
                <c:pt idx="21">
                  <c:v>57.807611486322898</c:v>
                </c:pt>
                <c:pt idx="22">
                  <c:v>57.807611486322898</c:v>
                </c:pt>
                <c:pt idx="23">
                  <c:v>57.807611486322898</c:v>
                </c:pt>
                <c:pt idx="24">
                  <c:v>57.807611486322898</c:v>
                </c:pt>
                <c:pt idx="25">
                  <c:v>57.807611486322898</c:v>
                </c:pt>
                <c:pt idx="26">
                  <c:v>57.807611486322898</c:v>
                </c:pt>
                <c:pt idx="27">
                  <c:v>57.807611486322898</c:v>
                </c:pt>
                <c:pt idx="28">
                  <c:v>57.807611486322898</c:v>
                </c:pt>
                <c:pt idx="29">
                  <c:v>57.807611486322898</c:v>
                </c:pt>
                <c:pt idx="30">
                  <c:v>57.807611486322898</c:v>
                </c:pt>
                <c:pt idx="31">
                  <c:v>57.807611486322898</c:v>
                </c:pt>
                <c:pt idx="32">
                  <c:v>57.807611486322898</c:v>
                </c:pt>
                <c:pt idx="33">
                  <c:v>57.807611486322898</c:v>
                </c:pt>
                <c:pt idx="34">
                  <c:v>57.807611486322898</c:v>
                </c:pt>
                <c:pt idx="35">
                  <c:v>57.807611486322898</c:v>
                </c:pt>
                <c:pt idx="36">
                  <c:v>57.807611486322898</c:v>
                </c:pt>
                <c:pt idx="37">
                  <c:v>57.807611486322898</c:v>
                </c:pt>
                <c:pt idx="38">
                  <c:v>57.807611486322898</c:v>
                </c:pt>
                <c:pt idx="39">
                  <c:v>57.807611486322898</c:v>
                </c:pt>
                <c:pt idx="40">
                  <c:v>57.807611486322898</c:v>
                </c:pt>
                <c:pt idx="41">
                  <c:v>57.807611486322898</c:v>
                </c:pt>
                <c:pt idx="42">
                  <c:v>57.807611486322898</c:v>
                </c:pt>
                <c:pt idx="43">
                  <c:v>57.807611486322898</c:v>
                </c:pt>
                <c:pt idx="44">
                  <c:v>57.807611486322898</c:v>
                </c:pt>
                <c:pt idx="45">
                  <c:v>57.807611486322898</c:v>
                </c:pt>
                <c:pt idx="46">
                  <c:v>57.807611486322898</c:v>
                </c:pt>
                <c:pt idx="47">
                  <c:v>57.807611486322898</c:v>
                </c:pt>
                <c:pt idx="48">
                  <c:v>57.807611486322898</c:v>
                </c:pt>
                <c:pt idx="49">
                  <c:v>57.807611486322898</c:v>
                </c:pt>
                <c:pt idx="50">
                  <c:v>57.807611486322898</c:v>
                </c:pt>
                <c:pt idx="51">
                  <c:v>57.807611486322898</c:v>
                </c:pt>
                <c:pt idx="52">
                  <c:v>57.807611486322898</c:v>
                </c:pt>
                <c:pt idx="53">
                  <c:v>57.807611486322898</c:v>
                </c:pt>
                <c:pt idx="54">
                  <c:v>57.807611486322898</c:v>
                </c:pt>
                <c:pt idx="55">
                  <c:v>57.807611486322898</c:v>
                </c:pt>
                <c:pt idx="56">
                  <c:v>57.807611486322898</c:v>
                </c:pt>
                <c:pt idx="57">
                  <c:v>57.807611486322898</c:v>
                </c:pt>
                <c:pt idx="58">
                  <c:v>57.807611486322898</c:v>
                </c:pt>
                <c:pt idx="59">
                  <c:v>57.807611486322898</c:v>
                </c:pt>
                <c:pt idx="60">
                  <c:v>57.807611486322898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F8B-2B42-9257-5508E9DD469E}"/>
            </c:ext>
          </c:extLst>
        </c:ser>
        <c:ser>
          <c:idx val="2"/>
          <c:order val="2"/>
          <c:tx>
            <c:strRef>
              <c:f>'g Chart'!$D$1</c:f>
              <c:strCache>
                <c:ptCount val="1"/>
                <c:pt idx="0">
                  <c:v>+2 sigma</c:v>
                </c:pt>
              </c:strCache>
            </c:strRef>
          </c:tx>
          <c:spPr>
            <a:ln w="25400" cap="rnd">
              <a:noFill/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cat>
            <c:numRef>
              <c:f>'g Chart'!$A$2:$A$62</c:f>
              <c:numCache>
                <c:formatCode>m/d/yy</c:formatCode>
                <c:ptCount val="61"/>
                <c:pt idx="0">
                  <c:v>42559</c:v>
                </c:pt>
                <c:pt idx="1">
                  <c:v>42574</c:v>
                </c:pt>
                <c:pt idx="2">
                  <c:v>42591</c:v>
                </c:pt>
                <c:pt idx="3">
                  <c:v>42624</c:v>
                </c:pt>
                <c:pt idx="4">
                  <c:v>42625</c:v>
                </c:pt>
                <c:pt idx="5">
                  <c:v>42626</c:v>
                </c:pt>
                <c:pt idx="6">
                  <c:v>42627</c:v>
                </c:pt>
                <c:pt idx="7">
                  <c:v>42631</c:v>
                </c:pt>
                <c:pt idx="8">
                  <c:v>42635</c:v>
                </c:pt>
                <c:pt idx="9">
                  <c:v>42636</c:v>
                </c:pt>
                <c:pt idx="10">
                  <c:v>42638</c:v>
                </c:pt>
                <c:pt idx="11">
                  <c:v>42639</c:v>
                </c:pt>
                <c:pt idx="12">
                  <c:v>42641</c:v>
                </c:pt>
                <c:pt idx="13">
                  <c:v>42682</c:v>
                </c:pt>
                <c:pt idx="14">
                  <c:v>42686</c:v>
                </c:pt>
                <c:pt idx="15">
                  <c:v>42692</c:v>
                </c:pt>
                <c:pt idx="16">
                  <c:v>42739</c:v>
                </c:pt>
                <c:pt idx="17">
                  <c:v>42781</c:v>
                </c:pt>
                <c:pt idx="18">
                  <c:v>42829</c:v>
                </c:pt>
                <c:pt idx="19">
                  <c:v>42834</c:v>
                </c:pt>
                <c:pt idx="20">
                  <c:v>42838</c:v>
                </c:pt>
                <c:pt idx="21">
                  <c:v>42840</c:v>
                </c:pt>
                <c:pt idx="22">
                  <c:v>42850</c:v>
                </c:pt>
                <c:pt idx="23">
                  <c:v>42861</c:v>
                </c:pt>
                <c:pt idx="24">
                  <c:v>42867</c:v>
                </c:pt>
                <c:pt idx="25">
                  <c:v>42878</c:v>
                </c:pt>
                <c:pt idx="26">
                  <c:v>42921</c:v>
                </c:pt>
                <c:pt idx="27">
                  <c:v>42922</c:v>
                </c:pt>
                <c:pt idx="28">
                  <c:v>42930</c:v>
                </c:pt>
                <c:pt idx="29">
                  <c:v>42974</c:v>
                </c:pt>
                <c:pt idx="30">
                  <c:v>42983</c:v>
                </c:pt>
                <c:pt idx="31">
                  <c:v>42984</c:v>
                </c:pt>
                <c:pt idx="32">
                  <c:v>42991</c:v>
                </c:pt>
                <c:pt idx="33">
                  <c:v>42993</c:v>
                </c:pt>
                <c:pt idx="34">
                  <c:v>42994</c:v>
                </c:pt>
                <c:pt idx="35">
                  <c:v>42994</c:v>
                </c:pt>
                <c:pt idx="36">
                  <c:v>42997</c:v>
                </c:pt>
                <c:pt idx="37">
                  <c:v>43020</c:v>
                </c:pt>
                <c:pt idx="38">
                  <c:v>43023</c:v>
                </c:pt>
                <c:pt idx="39">
                  <c:v>43049</c:v>
                </c:pt>
                <c:pt idx="40">
                  <c:v>43056</c:v>
                </c:pt>
                <c:pt idx="41">
                  <c:v>43060</c:v>
                </c:pt>
                <c:pt idx="42">
                  <c:v>43080</c:v>
                </c:pt>
                <c:pt idx="43">
                  <c:v>43101</c:v>
                </c:pt>
                <c:pt idx="44">
                  <c:v>43126</c:v>
                </c:pt>
                <c:pt idx="45">
                  <c:v>43152</c:v>
                </c:pt>
                <c:pt idx="46">
                  <c:v>43164</c:v>
                </c:pt>
                <c:pt idx="47">
                  <c:v>43185</c:v>
                </c:pt>
                <c:pt idx="48">
                  <c:v>43213</c:v>
                </c:pt>
                <c:pt idx="49">
                  <c:v>43248</c:v>
                </c:pt>
                <c:pt idx="50">
                  <c:v>43295</c:v>
                </c:pt>
                <c:pt idx="51">
                  <c:v>43315</c:v>
                </c:pt>
                <c:pt idx="52">
                  <c:v>43316</c:v>
                </c:pt>
                <c:pt idx="53">
                  <c:v>43318</c:v>
                </c:pt>
                <c:pt idx="54">
                  <c:v>43329</c:v>
                </c:pt>
                <c:pt idx="55">
                  <c:v>43338</c:v>
                </c:pt>
                <c:pt idx="56">
                  <c:v>43417</c:v>
                </c:pt>
                <c:pt idx="57">
                  <c:v>43419</c:v>
                </c:pt>
              </c:numCache>
            </c:numRef>
          </c:cat>
          <c:val>
            <c:numRef>
              <c:f>'g Chart'!$D$2:$D$62</c:f>
              <c:numCache>
                <c:formatCode>0.00</c:formatCode>
                <c:ptCount val="61"/>
                <c:pt idx="1">
                  <c:v>43.232852101993039</c:v>
                </c:pt>
                <c:pt idx="2">
                  <c:v>43.232852101993039</c:v>
                </c:pt>
                <c:pt idx="3">
                  <c:v>43.232852101993039</c:v>
                </c:pt>
                <c:pt idx="4">
                  <c:v>43.232852101993039</c:v>
                </c:pt>
                <c:pt idx="5">
                  <c:v>43.232852101993039</c:v>
                </c:pt>
                <c:pt idx="6">
                  <c:v>43.232852101993039</c:v>
                </c:pt>
                <c:pt idx="7">
                  <c:v>43.232852101993039</c:v>
                </c:pt>
                <c:pt idx="8">
                  <c:v>43.232852101993039</c:v>
                </c:pt>
                <c:pt idx="9">
                  <c:v>43.232852101993039</c:v>
                </c:pt>
                <c:pt idx="10">
                  <c:v>43.232852101993039</c:v>
                </c:pt>
                <c:pt idx="11">
                  <c:v>43.232852101993039</c:v>
                </c:pt>
                <c:pt idx="12">
                  <c:v>43.232852101993039</c:v>
                </c:pt>
                <c:pt idx="13">
                  <c:v>43.232852101993039</c:v>
                </c:pt>
                <c:pt idx="14">
                  <c:v>43.232852101993039</c:v>
                </c:pt>
                <c:pt idx="15">
                  <c:v>43.232852101993039</c:v>
                </c:pt>
                <c:pt idx="16">
                  <c:v>43.232852101993039</c:v>
                </c:pt>
                <c:pt idx="17">
                  <c:v>43.232852101993039</c:v>
                </c:pt>
                <c:pt idx="18">
                  <c:v>43.232852101993039</c:v>
                </c:pt>
                <c:pt idx="19">
                  <c:v>43.232852101993039</c:v>
                </c:pt>
                <c:pt idx="20">
                  <c:v>43.232852101993039</c:v>
                </c:pt>
                <c:pt idx="21">
                  <c:v>43.232852101993039</c:v>
                </c:pt>
                <c:pt idx="22">
                  <c:v>43.232852101993039</c:v>
                </c:pt>
                <c:pt idx="23">
                  <c:v>43.232852101993039</c:v>
                </c:pt>
                <c:pt idx="24">
                  <c:v>43.232852101993039</c:v>
                </c:pt>
                <c:pt idx="25">
                  <c:v>43.232852101993039</c:v>
                </c:pt>
                <c:pt idx="26">
                  <c:v>43.232852101993039</c:v>
                </c:pt>
                <c:pt idx="27">
                  <c:v>43.232852101993039</c:v>
                </c:pt>
                <c:pt idx="28">
                  <c:v>43.232852101993039</c:v>
                </c:pt>
                <c:pt idx="29">
                  <c:v>43.232852101993039</c:v>
                </c:pt>
                <c:pt idx="30">
                  <c:v>43.232852101993039</c:v>
                </c:pt>
                <c:pt idx="31">
                  <c:v>43.232852101993039</c:v>
                </c:pt>
                <c:pt idx="32">
                  <c:v>43.232852101993039</c:v>
                </c:pt>
                <c:pt idx="33">
                  <c:v>43.232852101993039</c:v>
                </c:pt>
                <c:pt idx="34">
                  <c:v>43.232852101993039</c:v>
                </c:pt>
                <c:pt idx="35">
                  <c:v>43.232852101993039</c:v>
                </c:pt>
                <c:pt idx="36">
                  <c:v>43.232852101993039</c:v>
                </c:pt>
                <c:pt idx="37">
                  <c:v>43.232852101993039</c:v>
                </c:pt>
                <c:pt idx="38">
                  <c:v>43.232852101993039</c:v>
                </c:pt>
                <c:pt idx="39">
                  <c:v>43.232852101993039</c:v>
                </c:pt>
                <c:pt idx="40">
                  <c:v>43.232852101993039</c:v>
                </c:pt>
                <c:pt idx="41">
                  <c:v>43.232852101993039</c:v>
                </c:pt>
                <c:pt idx="42">
                  <c:v>43.232852101993039</c:v>
                </c:pt>
                <c:pt idx="43">
                  <c:v>43.232852101993039</c:v>
                </c:pt>
                <c:pt idx="44">
                  <c:v>43.232852101993039</c:v>
                </c:pt>
                <c:pt idx="45">
                  <c:v>43.232852101993039</c:v>
                </c:pt>
                <c:pt idx="46">
                  <c:v>43.232852101993039</c:v>
                </c:pt>
                <c:pt idx="47">
                  <c:v>43.232852101993039</c:v>
                </c:pt>
                <c:pt idx="48">
                  <c:v>43.232852101993039</c:v>
                </c:pt>
                <c:pt idx="49">
                  <c:v>43.232852101993039</c:v>
                </c:pt>
                <c:pt idx="50">
                  <c:v>43.232852101993039</c:v>
                </c:pt>
                <c:pt idx="51">
                  <c:v>43.232852101993039</c:v>
                </c:pt>
                <c:pt idx="52">
                  <c:v>43.232852101993039</c:v>
                </c:pt>
                <c:pt idx="53">
                  <c:v>43.232852101993039</c:v>
                </c:pt>
                <c:pt idx="54">
                  <c:v>43.232852101993039</c:v>
                </c:pt>
                <c:pt idx="55">
                  <c:v>43.232852101993039</c:v>
                </c:pt>
                <c:pt idx="56">
                  <c:v>43.232852101993039</c:v>
                </c:pt>
                <c:pt idx="57">
                  <c:v>43.232852101993039</c:v>
                </c:pt>
                <c:pt idx="58">
                  <c:v>43.232852101993039</c:v>
                </c:pt>
                <c:pt idx="59">
                  <c:v>43.232852101993039</c:v>
                </c:pt>
                <c:pt idx="60">
                  <c:v>43.232852101993039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F8B-2B42-9257-5508E9DD469E}"/>
            </c:ext>
          </c:extLst>
        </c:ser>
        <c:ser>
          <c:idx val="3"/>
          <c:order val="3"/>
          <c:tx>
            <c:strRef>
              <c:f>'g Chart'!$E$1</c:f>
              <c:strCache>
                <c:ptCount val="1"/>
                <c:pt idx="0">
                  <c:v>+1 sigma</c:v>
                </c:pt>
              </c:strCache>
            </c:strRef>
          </c:tx>
          <c:spPr>
            <a:ln w="25400" cap="rnd">
              <a:noFill/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cat>
            <c:numRef>
              <c:f>'g Chart'!$A$2:$A$62</c:f>
              <c:numCache>
                <c:formatCode>m/d/yy</c:formatCode>
                <c:ptCount val="61"/>
                <c:pt idx="0">
                  <c:v>42559</c:v>
                </c:pt>
                <c:pt idx="1">
                  <c:v>42574</c:v>
                </c:pt>
                <c:pt idx="2">
                  <c:v>42591</c:v>
                </c:pt>
                <c:pt idx="3">
                  <c:v>42624</c:v>
                </c:pt>
                <c:pt idx="4">
                  <c:v>42625</c:v>
                </c:pt>
                <c:pt idx="5">
                  <c:v>42626</c:v>
                </c:pt>
                <c:pt idx="6">
                  <c:v>42627</c:v>
                </c:pt>
                <c:pt idx="7">
                  <c:v>42631</c:v>
                </c:pt>
                <c:pt idx="8">
                  <c:v>42635</c:v>
                </c:pt>
                <c:pt idx="9">
                  <c:v>42636</c:v>
                </c:pt>
                <c:pt idx="10">
                  <c:v>42638</c:v>
                </c:pt>
                <c:pt idx="11">
                  <c:v>42639</c:v>
                </c:pt>
                <c:pt idx="12">
                  <c:v>42641</c:v>
                </c:pt>
                <c:pt idx="13">
                  <c:v>42682</c:v>
                </c:pt>
                <c:pt idx="14">
                  <c:v>42686</c:v>
                </c:pt>
                <c:pt idx="15">
                  <c:v>42692</c:v>
                </c:pt>
                <c:pt idx="16">
                  <c:v>42739</c:v>
                </c:pt>
                <c:pt idx="17">
                  <c:v>42781</c:v>
                </c:pt>
                <c:pt idx="18">
                  <c:v>42829</c:v>
                </c:pt>
                <c:pt idx="19">
                  <c:v>42834</c:v>
                </c:pt>
                <c:pt idx="20">
                  <c:v>42838</c:v>
                </c:pt>
                <c:pt idx="21">
                  <c:v>42840</c:v>
                </c:pt>
                <c:pt idx="22">
                  <c:v>42850</c:v>
                </c:pt>
                <c:pt idx="23">
                  <c:v>42861</c:v>
                </c:pt>
                <c:pt idx="24">
                  <c:v>42867</c:v>
                </c:pt>
                <c:pt idx="25">
                  <c:v>42878</c:v>
                </c:pt>
                <c:pt idx="26">
                  <c:v>42921</c:v>
                </c:pt>
                <c:pt idx="27">
                  <c:v>42922</c:v>
                </c:pt>
                <c:pt idx="28">
                  <c:v>42930</c:v>
                </c:pt>
                <c:pt idx="29">
                  <c:v>42974</c:v>
                </c:pt>
                <c:pt idx="30">
                  <c:v>42983</c:v>
                </c:pt>
                <c:pt idx="31">
                  <c:v>42984</c:v>
                </c:pt>
                <c:pt idx="32">
                  <c:v>42991</c:v>
                </c:pt>
                <c:pt idx="33">
                  <c:v>42993</c:v>
                </c:pt>
                <c:pt idx="34">
                  <c:v>42994</c:v>
                </c:pt>
                <c:pt idx="35">
                  <c:v>42994</c:v>
                </c:pt>
                <c:pt idx="36">
                  <c:v>42997</c:v>
                </c:pt>
                <c:pt idx="37">
                  <c:v>43020</c:v>
                </c:pt>
                <c:pt idx="38">
                  <c:v>43023</c:v>
                </c:pt>
                <c:pt idx="39">
                  <c:v>43049</c:v>
                </c:pt>
                <c:pt idx="40">
                  <c:v>43056</c:v>
                </c:pt>
                <c:pt idx="41">
                  <c:v>43060</c:v>
                </c:pt>
                <c:pt idx="42">
                  <c:v>43080</c:v>
                </c:pt>
                <c:pt idx="43">
                  <c:v>43101</c:v>
                </c:pt>
                <c:pt idx="44">
                  <c:v>43126</c:v>
                </c:pt>
                <c:pt idx="45">
                  <c:v>43152</c:v>
                </c:pt>
                <c:pt idx="46">
                  <c:v>43164</c:v>
                </c:pt>
                <c:pt idx="47">
                  <c:v>43185</c:v>
                </c:pt>
                <c:pt idx="48">
                  <c:v>43213</c:v>
                </c:pt>
                <c:pt idx="49">
                  <c:v>43248</c:v>
                </c:pt>
                <c:pt idx="50">
                  <c:v>43295</c:v>
                </c:pt>
                <c:pt idx="51">
                  <c:v>43315</c:v>
                </c:pt>
                <c:pt idx="52">
                  <c:v>43316</c:v>
                </c:pt>
                <c:pt idx="53">
                  <c:v>43318</c:v>
                </c:pt>
                <c:pt idx="54">
                  <c:v>43329</c:v>
                </c:pt>
                <c:pt idx="55">
                  <c:v>43338</c:v>
                </c:pt>
                <c:pt idx="56">
                  <c:v>43417</c:v>
                </c:pt>
                <c:pt idx="57">
                  <c:v>43419</c:v>
                </c:pt>
              </c:numCache>
            </c:numRef>
          </c:cat>
          <c:val>
            <c:numRef>
              <c:f>'g Chart'!$E$2:$E$62</c:f>
              <c:numCache>
                <c:formatCode>0.00</c:formatCode>
                <c:ptCount val="61"/>
                <c:pt idx="1">
                  <c:v>28.658092717663187</c:v>
                </c:pt>
                <c:pt idx="2">
                  <c:v>28.658092717663187</c:v>
                </c:pt>
                <c:pt idx="3">
                  <c:v>28.658092717663187</c:v>
                </c:pt>
                <c:pt idx="4">
                  <c:v>28.658092717663187</c:v>
                </c:pt>
                <c:pt idx="5">
                  <c:v>28.658092717663187</c:v>
                </c:pt>
                <c:pt idx="6">
                  <c:v>28.658092717663187</c:v>
                </c:pt>
                <c:pt idx="7">
                  <c:v>28.658092717663187</c:v>
                </c:pt>
                <c:pt idx="8">
                  <c:v>28.658092717663187</c:v>
                </c:pt>
                <c:pt idx="9">
                  <c:v>28.658092717663187</c:v>
                </c:pt>
                <c:pt idx="10">
                  <c:v>28.658092717663187</c:v>
                </c:pt>
                <c:pt idx="11">
                  <c:v>28.658092717663187</c:v>
                </c:pt>
                <c:pt idx="12">
                  <c:v>28.658092717663187</c:v>
                </c:pt>
                <c:pt idx="13">
                  <c:v>28.658092717663187</c:v>
                </c:pt>
                <c:pt idx="14">
                  <c:v>28.658092717663187</c:v>
                </c:pt>
                <c:pt idx="15">
                  <c:v>28.658092717663187</c:v>
                </c:pt>
                <c:pt idx="16">
                  <c:v>28.658092717663187</c:v>
                </c:pt>
                <c:pt idx="17">
                  <c:v>28.658092717663187</c:v>
                </c:pt>
                <c:pt idx="18">
                  <c:v>28.658092717663187</c:v>
                </c:pt>
                <c:pt idx="19">
                  <c:v>28.658092717663187</c:v>
                </c:pt>
                <c:pt idx="20">
                  <c:v>28.658092717663187</c:v>
                </c:pt>
                <c:pt idx="21">
                  <c:v>28.658092717663187</c:v>
                </c:pt>
                <c:pt idx="22">
                  <c:v>28.658092717663187</c:v>
                </c:pt>
                <c:pt idx="23">
                  <c:v>28.658092717663187</c:v>
                </c:pt>
                <c:pt idx="24">
                  <c:v>28.658092717663187</c:v>
                </c:pt>
                <c:pt idx="25">
                  <c:v>28.658092717663187</c:v>
                </c:pt>
                <c:pt idx="26">
                  <c:v>28.658092717663187</c:v>
                </c:pt>
                <c:pt idx="27">
                  <c:v>28.658092717663187</c:v>
                </c:pt>
                <c:pt idx="28">
                  <c:v>28.658092717663187</c:v>
                </c:pt>
                <c:pt idx="29">
                  <c:v>28.658092717663187</c:v>
                </c:pt>
                <c:pt idx="30">
                  <c:v>28.658092717663187</c:v>
                </c:pt>
                <c:pt idx="31">
                  <c:v>28.658092717663187</c:v>
                </c:pt>
                <c:pt idx="32">
                  <c:v>28.658092717663187</c:v>
                </c:pt>
                <c:pt idx="33">
                  <c:v>28.658092717663187</c:v>
                </c:pt>
                <c:pt idx="34">
                  <c:v>28.658092717663187</c:v>
                </c:pt>
                <c:pt idx="35">
                  <c:v>28.658092717663187</c:v>
                </c:pt>
                <c:pt idx="36">
                  <c:v>28.658092717663187</c:v>
                </c:pt>
                <c:pt idx="37">
                  <c:v>28.658092717663187</c:v>
                </c:pt>
                <c:pt idx="38">
                  <c:v>28.658092717663187</c:v>
                </c:pt>
                <c:pt idx="39">
                  <c:v>28.658092717663187</c:v>
                </c:pt>
                <c:pt idx="40">
                  <c:v>28.658092717663187</c:v>
                </c:pt>
                <c:pt idx="41">
                  <c:v>28.658092717663187</c:v>
                </c:pt>
                <c:pt idx="42">
                  <c:v>28.658092717663187</c:v>
                </c:pt>
                <c:pt idx="43">
                  <c:v>28.658092717663187</c:v>
                </c:pt>
                <c:pt idx="44">
                  <c:v>28.658092717663187</c:v>
                </c:pt>
                <c:pt idx="45">
                  <c:v>28.658092717663187</c:v>
                </c:pt>
                <c:pt idx="46">
                  <c:v>28.658092717663187</c:v>
                </c:pt>
                <c:pt idx="47">
                  <c:v>28.658092717663187</c:v>
                </c:pt>
                <c:pt idx="48">
                  <c:v>28.658092717663187</c:v>
                </c:pt>
                <c:pt idx="49">
                  <c:v>28.658092717663187</c:v>
                </c:pt>
                <c:pt idx="50">
                  <c:v>28.658092717663187</c:v>
                </c:pt>
                <c:pt idx="51">
                  <c:v>28.658092717663187</c:v>
                </c:pt>
                <c:pt idx="52">
                  <c:v>28.658092717663187</c:v>
                </c:pt>
                <c:pt idx="53">
                  <c:v>28.658092717663187</c:v>
                </c:pt>
                <c:pt idx="54">
                  <c:v>28.658092717663187</c:v>
                </c:pt>
                <c:pt idx="55">
                  <c:v>28.658092717663187</c:v>
                </c:pt>
                <c:pt idx="56">
                  <c:v>28.658092717663187</c:v>
                </c:pt>
                <c:pt idx="57">
                  <c:v>28.658092717663187</c:v>
                </c:pt>
                <c:pt idx="58">
                  <c:v>28.658092717663187</c:v>
                </c:pt>
                <c:pt idx="59">
                  <c:v>28.658092717663187</c:v>
                </c:pt>
                <c:pt idx="60">
                  <c:v>28.658092717663187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EF8B-2B42-9257-5508E9DD469E}"/>
            </c:ext>
          </c:extLst>
        </c:ser>
        <c:ser>
          <c:idx val="4"/>
          <c:order val="4"/>
          <c:tx>
            <c:strRef>
              <c:f>'g Chart'!$F$1</c:f>
              <c:strCache>
                <c:ptCount val="1"/>
                <c:pt idx="0">
                  <c:v>Average</c:v>
                </c:pt>
              </c:strCache>
            </c:strRef>
          </c:tx>
          <c:spPr>
            <a:ln w="19050" cap="rnd">
              <a:solidFill>
                <a:schemeClr val="tx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dLbl>
              <c:idx val="21"/>
              <c:layout>
                <c:manualLayout>
                  <c:x val="-4.3630017452005469E-4"/>
                  <c:y val="-2.70761167673794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F8B-2B42-9257-5508E9DD46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'g Chart'!$A$2:$A$62</c:f>
              <c:numCache>
                <c:formatCode>m/d/yy</c:formatCode>
                <c:ptCount val="61"/>
                <c:pt idx="0">
                  <c:v>42559</c:v>
                </c:pt>
                <c:pt idx="1">
                  <c:v>42574</c:v>
                </c:pt>
                <c:pt idx="2">
                  <c:v>42591</c:v>
                </c:pt>
                <c:pt idx="3">
                  <c:v>42624</c:v>
                </c:pt>
                <c:pt idx="4">
                  <c:v>42625</c:v>
                </c:pt>
                <c:pt idx="5">
                  <c:v>42626</c:v>
                </c:pt>
                <c:pt idx="6">
                  <c:v>42627</c:v>
                </c:pt>
                <c:pt idx="7">
                  <c:v>42631</c:v>
                </c:pt>
                <c:pt idx="8">
                  <c:v>42635</c:v>
                </c:pt>
                <c:pt idx="9">
                  <c:v>42636</c:v>
                </c:pt>
                <c:pt idx="10">
                  <c:v>42638</c:v>
                </c:pt>
                <c:pt idx="11">
                  <c:v>42639</c:v>
                </c:pt>
                <c:pt idx="12">
                  <c:v>42641</c:v>
                </c:pt>
                <c:pt idx="13">
                  <c:v>42682</c:v>
                </c:pt>
                <c:pt idx="14">
                  <c:v>42686</c:v>
                </c:pt>
                <c:pt idx="15">
                  <c:v>42692</c:v>
                </c:pt>
                <c:pt idx="16">
                  <c:v>42739</c:v>
                </c:pt>
                <c:pt idx="17">
                  <c:v>42781</c:v>
                </c:pt>
                <c:pt idx="18">
                  <c:v>42829</c:v>
                </c:pt>
                <c:pt idx="19">
                  <c:v>42834</c:v>
                </c:pt>
                <c:pt idx="20">
                  <c:v>42838</c:v>
                </c:pt>
                <c:pt idx="21">
                  <c:v>42840</c:v>
                </c:pt>
                <c:pt idx="22">
                  <c:v>42850</c:v>
                </c:pt>
                <c:pt idx="23">
                  <c:v>42861</c:v>
                </c:pt>
                <c:pt idx="24">
                  <c:v>42867</c:v>
                </c:pt>
                <c:pt idx="25">
                  <c:v>42878</c:v>
                </c:pt>
                <c:pt idx="26">
                  <c:v>42921</c:v>
                </c:pt>
                <c:pt idx="27">
                  <c:v>42922</c:v>
                </c:pt>
                <c:pt idx="28">
                  <c:v>42930</c:v>
                </c:pt>
                <c:pt idx="29">
                  <c:v>42974</c:v>
                </c:pt>
                <c:pt idx="30">
                  <c:v>42983</c:v>
                </c:pt>
                <c:pt idx="31">
                  <c:v>42984</c:v>
                </c:pt>
                <c:pt idx="32">
                  <c:v>42991</c:v>
                </c:pt>
                <c:pt idx="33">
                  <c:v>42993</c:v>
                </c:pt>
                <c:pt idx="34">
                  <c:v>42994</c:v>
                </c:pt>
                <c:pt idx="35">
                  <c:v>42994</c:v>
                </c:pt>
                <c:pt idx="36">
                  <c:v>42997</c:v>
                </c:pt>
                <c:pt idx="37">
                  <c:v>43020</c:v>
                </c:pt>
                <c:pt idx="38">
                  <c:v>43023</c:v>
                </c:pt>
                <c:pt idx="39">
                  <c:v>43049</c:v>
                </c:pt>
                <c:pt idx="40">
                  <c:v>43056</c:v>
                </c:pt>
                <c:pt idx="41">
                  <c:v>43060</c:v>
                </c:pt>
                <c:pt idx="42">
                  <c:v>43080</c:v>
                </c:pt>
                <c:pt idx="43">
                  <c:v>43101</c:v>
                </c:pt>
                <c:pt idx="44">
                  <c:v>43126</c:v>
                </c:pt>
                <c:pt idx="45">
                  <c:v>43152</c:v>
                </c:pt>
                <c:pt idx="46">
                  <c:v>43164</c:v>
                </c:pt>
                <c:pt idx="47">
                  <c:v>43185</c:v>
                </c:pt>
                <c:pt idx="48">
                  <c:v>43213</c:v>
                </c:pt>
                <c:pt idx="49">
                  <c:v>43248</c:v>
                </c:pt>
                <c:pt idx="50">
                  <c:v>43295</c:v>
                </c:pt>
                <c:pt idx="51">
                  <c:v>43315</c:v>
                </c:pt>
                <c:pt idx="52">
                  <c:v>43316</c:v>
                </c:pt>
                <c:pt idx="53">
                  <c:v>43318</c:v>
                </c:pt>
                <c:pt idx="54">
                  <c:v>43329</c:v>
                </c:pt>
                <c:pt idx="55">
                  <c:v>43338</c:v>
                </c:pt>
                <c:pt idx="56">
                  <c:v>43417</c:v>
                </c:pt>
                <c:pt idx="57">
                  <c:v>43419</c:v>
                </c:pt>
              </c:numCache>
            </c:numRef>
          </c:cat>
          <c:val>
            <c:numRef>
              <c:f>'g Chart'!$F$2:$F$62</c:f>
              <c:numCache>
                <c:formatCode>0.0000</c:formatCode>
                <c:ptCount val="61"/>
                <c:pt idx="1">
                  <c:v>14.083333333333334</c:v>
                </c:pt>
                <c:pt idx="2">
                  <c:v>14.083333333333334</c:v>
                </c:pt>
                <c:pt idx="3">
                  <c:v>14.083333333333334</c:v>
                </c:pt>
                <c:pt idx="4">
                  <c:v>14.083333333333334</c:v>
                </c:pt>
                <c:pt idx="5">
                  <c:v>14.083333333333334</c:v>
                </c:pt>
                <c:pt idx="6">
                  <c:v>14.083333333333334</c:v>
                </c:pt>
                <c:pt idx="7">
                  <c:v>14.083333333333334</c:v>
                </c:pt>
                <c:pt idx="8">
                  <c:v>14.083333333333334</c:v>
                </c:pt>
                <c:pt idx="9">
                  <c:v>14.083333333333334</c:v>
                </c:pt>
                <c:pt idx="10">
                  <c:v>14.083333333333334</c:v>
                </c:pt>
                <c:pt idx="11">
                  <c:v>14.083333333333334</c:v>
                </c:pt>
                <c:pt idx="12">
                  <c:v>14.083333333333334</c:v>
                </c:pt>
                <c:pt idx="13">
                  <c:v>14.083333333333334</c:v>
                </c:pt>
                <c:pt idx="14">
                  <c:v>14.083333333333334</c:v>
                </c:pt>
                <c:pt idx="15">
                  <c:v>14.083333333333334</c:v>
                </c:pt>
                <c:pt idx="16">
                  <c:v>14.083333333333334</c:v>
                </c:pt>
                <c:pt idx="17">
                  <c:v>14.083333333333334</c:v>
                </c:pt>
                <c:pt idx="18">
                  <c:v>14.083333333333334</c:v>
                </c:pt>
                <c:pt idx="19">
                  <c:v>14.083333333333334</c:v>
                </c:pt>
                <c:pt idx="20">
                  <c:v>14.083333333333334</c:v>
                </c:pt>
                <c:pt idx="21">
                  <c:v>14.083333333333334</c:v>
                </c:pt>
                <c:pt idx="22">
                  <c:v>14.083333333333334</c:v>
                </c:pt>
                <c:pt idx="23">
                  <c:v>14.083333333333334</c:v>
                </c:pt>
                <c:pt idx="24">
                  <c:v>14.083333333333334</c:v>
                </c:pt>
                <c:pt idx="25">
                  <c:v>14.083333333333334</c:v>
                </c:pt>
                <c:pt idx="26">
                  <c:v>14.083333333333334</c:v>
                </c:pt>
                <c:pt idx="27">
                  <c:v>14.083333333333334</c:v>
                </c:pt>
                <c:pt idx="28">
                  <c:v>14.083333333333334</c:v>
                </c:pt>
                <c:pt idx="29">
                  <c:v>14.083333333333334</c:v>
                </c:pt>
                <c:pt idx="30">
                  <c:v>14.083333333333334</c:v>
                </c:pt>
                <c:pt idx="31">
                  <c:v>14.083333333333334</c:v>
                </c:pt>
                <c:pt idx="32">
                  <c:v>14.083333333333334</c:v>
                </c:pt>
                <c:pt idx="33">
                  <c:v>14.083333333333334</c:v>
                </c:pt>
                <c:pt idx="34">
                  <c:v>14.083333333333334</c:v>
                </c:pt>
                <c:pt idx="35">
                  <c:v>14.083333333333334</c:v>
                </c:pt>
                <c:pt idx="36">
                  <c:v>14.083333333333334</c:v>
                </c:pt>
                <c:pt idx="37">
                  <c:v>14.083333333333334</c:v>
                </c:pt>
                <c:pt idx="38">
                  <c:v>14.083333333333334</c:v>
                </c:pt>
                <c:pt idx="39">
                  <c:v>14.083333333333334</c:v>
                </c:pt>
                <c:pt idx="40">
                  <c:v>14.083333333333334</c:v>
                </c:pt>
                <c:pt idx="41">
                  <c:v>14.083333333333334</c:v>
                </c:pt>
                <c:pt idx="42">
                  <c:v>14.083333333333334</c:v>
                </c:pt>
                <c:pt idx="43">
                  <c:v>14.083333333333334</c:v>
                </c:pt>
                <c:pt idx="44">
                  <c:v>14.083333333333334</c:v>
                </c:pt>
                <c:pt idx="45">
                  <c:v>14.083333333333334</c:v>
                </c:pt>
                <c:pt idx="46">
                  <c:v>14.083333333333334</c:v>
                </c:pt>
                <c:pt idx="47">
                  <c:v>14.083333333333334</c:v>
                </c:pt>
                <c:pt idx="48">
                  <c:v>14.083333333333334</c:v>
                </c:pt>
                <c:pt idx="49">
                  <c:v>14.083333333333334</c:v>
                </c:pt>
                <c:pt idx="50">
                  <c:v>14.083333333333334</c:v>
                </c:pt>
                <c:pt idx="51">
                  <c:v>14.083333333333334</c:v>
                </c:pt>
                <c:pt idx="52">
                  <c:v>14.083333333333334</c:v>
                </c:pt>
                <c:pt idx="53">
                  <c:v>14.083333333333334</c:v>
                </c:pt>
                <c:pt idx="54">
                  <c:v>14.083333333333334</c:v>
                </c:pt>
                <c:pt idx="55">
                  <c:v>14.083333333333334</c:v>
                </c:pt>
                <c:pt idx="56">
                  <c:v>14.083333333333334</c:v>
                </c:pt>
                <c:pt idx="57">
                  <c:v>14.083333333333334</c:v>
                </c:pt>
                <c:pt idx="58">
                  <c:v>14.083333333333334</c:v>
                </c:pt>
                <c:pt idx="59">
                  <c:v>14.083333333333334</c:v>
                </c:pt>
                <c:pt idx="60">
                  <c:v>14.083333333333334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EF8B-2B42-9257-5508E9DD469E}"/>
            </c:ext>
          </c:extLst>
        </c:ser>
        <c:ser>
          <c:idx val="5"/>
          <c:order val="5"/>
          <c:tx>
            <c:strRef>
              <c:f>'g Chart'!$G$1</c:f>
              <c:strCache>
                <c:ptCount val="1"/>
                <c:pt idx="0">
                  <c:v>-1 sigma</c:v>
                </c:pt>
              </c:strCache>
            </c:strRef>
          </c:tx>
          <c:spPr>
            <a:ln w="12700" cap="rnd">
              <a:solidFill>
                <a:schemeClr val="tx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cat>
            <c:numRef>
              <c:f>'g Chart'!$A$2:$A$62</c:f>
              <c:numCache>
                <c:formatCode>m/d/yy</c:formatCode>
                <c:ptCount val="61"/>
                <c:pt idx="0">
                  <c:v>42559</c:v>
                </c:pt>
                <c:pt idx="1">
                  <c:v>42574</c:v>
                </c:pt>
                <c:pt idx="2">
                  <c:v>42591</c:v>
                </c:pt>
                <c:pt idx="3">
                  <c:v>42624</c:v>
                </c:pt>
                <c:pt idx="4">
                  <c:v>42625</c:v>
                </c:pt>
                <c:pt idx="5">
                  <c:v>42626</c:v>
                </c:pt>
                <c:pt idx="6">
                  <c:v>42627</c:v>
                </c:pt>
                <c:pt idx="7">
                  <c:v>42631</c:v>
                </c:pt>
                <c:pt idx="8">
                  <c:v>42635</c:v>
                </c:pt>
                <c:pt idx="9">
                  <c:v>42636</c:v>
                </c:pt>
                <c:pt idx="10">
                  <c:v>42638</c:v>
                </c:pt>
                <c:pt idx="11">
                  <c:v>42639</c:v>
                </c:pt>
                <c:pt idx="12">
                  <c:v>42641</c:v>
                </c:pt>
                <c:pt idx="13">
                  <c:v>42682</c:v>
                </c:pt>
                <c:pt idx="14">
                  <c:v>42686</c:v>
                </c:pt>
                <c:pt idx="15">
                  <c:v>42692</c:v>
                </c:pt>
                <c:pt idx="16">
                  <c:v>42739</c:v>
                </c:pt>
                <c:pt idx="17">
                  <c:v>42781</c:v>
                </c:pt>
                <c:pt idx="18">
                  <c:v>42829</c:v>
                </c:pt>
                <c:pt idx="19">
                  <c:v>42834</c:v>
                </c:pt>
                <c:pt idx="20">
                  <c:v>42838</c:v>
                </c:pt>
                <c:pt idx="21">
                  <c:v>42840</c:v>
                </c:pt>
                <c:pt idx="22">
                  <c:v>42850</c:v>
                </c:pt>
                <c:pt idx="23">
                  <c:v>42861</c:v>
                </c:pt>
                <c:pt idx="24">
                  <c:v>42867</c:v>
                </c:pt>
                <c:pt idx="25">
                  <c:v>42878</c:v>
                </c:pt>
                <c:pt idx="26">
                  <c:v>42921</c:v>
                </c:pt>
                <c:pt idx="27">
                  <c:v>42922</c:v>
                </c:pt>
                <c:pt idx="28">
                  <c:v>42930</c:v>
                </c:pt>
                <c:pt idx="29">
                  <c:v>42974</c:v>
                </c:pt>
                <c:pt idx="30">
                  <c:v>42983</c:v>
                </c:pt>
                <c:pt idx="31">
                  <c:v>42984</c:v>
                </c:pt>
                <c:pt idx="32">
                  <c:v>42991</c:v>
                </c:pt>
                <c:pt idx="33">
                  <c:v>42993</c:v>
                </c:pt>
                <c:pt idx="34">
                  <c:v>42994</c:v>
                </c:pt>
                <c:pt idx="35">
                  <c:v>42994</c:v>
                </c:pt>
                <c:pt idx="36">
                  <c:v>42997</c:v>
                </c:pt>
                <c:pt idx="37">
                  <c:v>43020</c:v>
                </c:pt>
                <c:pt idx="38">
                  <c:v>43023</c:v>
                </c:pt>
                <c:pt idx="39">
                  <c:v>43049</c:v>
                </c:pt>
                <c:pt idx="40">
                  <c:v>43056</c:v>
                </c:pt>
                <c:pt idx="41">
                  <c:v>43060</c:v>
                </c:pt>
                <c:pt idx="42">
                  <c:v>43080</c:v>
                </c:pt>
                <c:pt idx="43">
                  <c:v>43101</c:v>
                </c:pt>
                <c:pt idx="44">
                  <c:v>43126</c:v>
                </c:pt>
                <c:pt idx="45">
                  <c:v>43152</c:v>
                </c:pt>
                <c:pt idx="46">
                  <c:v>43164</c:v>
                </c:pt>
                <c:pt idx="47">
                  <c:v>43185</c:v>
                </c:pt>
                <c:pt idx="48">
                  <c:v>43213</c:v>
                </c:pt>
                <c:pt idx="49">
                  <c:v>43248</c:v>
                </c:pt>
                <c:pt idx="50">
                  <c:v>43295</c:v>
                </c:pt>
                <c:pt idx="51">
                  <c:v>43315</c:v>
                </c:pt>
                <c:pt idx="52">
                  <c:v>43316</c:v>
                </c:pt>
                <c:pt idx="53">
                  <c:v>43318</c:v>
                </c:pt>
                <c:pt idx="54">
                  <c:v>43329</c:v>
                </c:pt>
                <c:pt idx="55">
                  <c:v>43338</c:v>
                </c:pt>
                <c:pt idx="56">
                  <c:v>43417</c:v>
                </c:pt>
                <c:pt idx="57">
                  <c:v>43419</c:v>
                </c:pt>
              </c:numCache>
            </c:numRef>
          </c:cat>
          <c:val>
            <c:numRef>
              <c:f>'g Chart'!$G$2:$G$62</c:f>
              <c:numCache>
                <c:formatCode>0.00</c:formatCode>
                <c:ptCount val="61"/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EF8B-2B42-9257-5508E9DD469E}"/>
            </c:ext>
          </c:extLst>
        </c:ser>
        <c:ser>
          <c:idx val="6"/>
          <c:order val="6"/>
          <c:tx>
            <c:strRef>
              <c:f>'g Chart'!$H$1</c:f>
              <c:strCache>
                <c:ptCount val="1"/>
                <c:pt idx="0">
                  <c:v>-2 sigma</c:v>
                </c:pt>
              </c:strCache>
            </c:strRef>
          </c:tx>
          <c:spPr>
            <a:ln w="25400" cap="rnd">
              <a:solidFill>
                <a:srgbClr val="14695D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cat>
            <c:numRef>
              <c:f>'g Chart'!$A$2:$A$62</c:f>
              <c:numCache>
                <c:formatCode>m/d/yy</c:formatCode>
                <c:ptCount val="61"/>
                <c:pt idx="0">
                  <c:v>42559</c:v>
                </c:pt>
                <c:pt idx="1">
                  <c:v>42574</c:v>
                </c:pt>
                <c:pt idx="2">
                  <c:v>42591</c:v>
                </c:pt>
                <c:pt idx="3">
                  <c:v>42624</c:v>
                </c:pt>
                <c:pt idx="4">
                  <c:v>42625</c:v>
                </c:pt>
                <c:pt idx="5">
                  <c:v>42626</c:v>
                </c:pt>
                <c:pt idx="6">
                  <c:v>42627</c:v>
                </c:pt>
                <c:pt idx="7">
                  <c:v>42631</c:v>
                </c:pt>
                <c:pt idx="8">
                  <c:v>42635</c:v>
                </c:pt>
                <c:pt idx="9">
                  <c:v>42636</c:v>
                </c:pt>
                <c:pt idx="10">
                  <c:v>42638</c:v>
                </c:pt>
                <c:pt idx="11">
                  <c:v>42639</c:v>
                </c:pt>
                <c:pt idx="12">
                  <c:v>42641</c:v>
                </c:pt>
                <c:pt idx="13">
                  <c:v>42682</c:v>
                </c:pt>
                <c:pt idx="14">
                  <c:v>42686</c:v>
                </c:pt>
                <c:pt idx="15">
                  <c:v>42692</c:v>
                </c:pt>
                <c:pt idx="16">
                  <c:v>42739</c:v>
                </c:pt>
                <c:pt idx="17">
                  <c:v>42781</c:v>
                </c:pt>
                <c:pt idx="18">
                  <c:v>42829</c:v>
                </c:pt>
                <c:pt idx="19">
                  <c:v>42834</c:v>
                </c:pt>
                <c:pt idx="20">
                  <c:v>42838</c:v>
                </c:pt>
                <c:pt idx="21">
                  <c:v>42840</c:v>
                </c:pt>
                <c:pt idx="22">
                  <c:v>42850</c:v>
                </c:pt>
                <c:pt idx="23">
                  <c:v>42861</c:v>
                </c:pt>
                <c:pt idx="24">
                  <c:v>42867</c:v>
                </c:pt>
                <c:pt idx="25">
                  <c:v>42878</c:v>
                </c:pt>
                <c:pt idx="26">
                  <c:v>42921</c:v>
                </c:pt>
                <c:pt idx="27">
                  <c:v>42922</c:v>
                </c:pt>
                <c:pt idx="28">
                  <c:v>42930</c:v>
                </c:pt>
                <c:pt idx="29">
                  <c:v>42974</c:v>
                </c:pt>
                <c:pt idx="30">
                  <c:v>42983</c:v>
                </c:pt>
                <c:pt idx="31">
                  <c:v>42984</c:v>
                </c:pt>
                <c:pt idx="32">
                  <c:v>42991</c:v>
                </c:pt>
                <c:pt idx="33">
                  <c:v>42993</c:v>
                </c:pt>
                <c:pt idx="34">
                  <c:v>42994</c:v>
                </c:pt>
                <c:pt idx="35">
                  <c:v>42994</c:v>
                </c:pt>
                <c:pt idx="36">
                  <c:v>42997</c:v>
                </c:pt>
                <c:pt idx="37">
                  <c:v>43020</c:v>
                </c:pt>
                <c:pt idx="38">
                  <c:v>43023</c:v>
                </c:pt>
                <c:pt idx="39">
                  <c:v>43049</c:v>
                </c:pt>
                <c:pt idx="40">
                  <c:v>43056</c:v>
                </c:pt>
                <c:pt idx="41">
                  <c:v>43060</c:v>
                </c:pt>
                <c:pt idx="42">
                  <c:v>43080</c:v>
                </c:pt>
                <c:pt idx="43">
                  <c:v>43101</c:v>
                </c:pt>
                <c:pt idx="44">
                  <c:v>43126</c:v>
                </c:pt>
                <c:pt idx="45">
                  <c:v>43152</c:v>
                </c:pt>
                <c:pt idx="46">
                  <c:v>43164</c:v>
                </c:pt>
                <c:pt idx="47">
                  <c:v>43185</c:v>
                </c:pt>
                <c:pt idx="48">
                  <c:v>43213</c:v>
                </c:pt>
                <c:pt idx="49">
                  <c:v>43248</c:v>
                </c:pt>
                <c:pt idx="50">
                  <c:v>43295</c:v>
                </c:pt>
                <c:pt idx="51">
                  <c:v>43315</c:v>
                </c:pt>
                <c:pt idx="52">
                  <c:v>43316</c:v>
                </c:pt>
                <c:pt idx="53">
                  <c:v>43318</c:v>
                </c:pt>
                <c:pt idx="54">
                  <c:v>43329</c:v>
                </c:pt>
                <c:pt idx="55">
                  <c:v>43338</c:v>
                </c:pt>
                <c:pt idx="56">
                  <c:v>43417</c:v>
                </c:pt>
                <c:pt idx="57">
                  <c:v>43419</c:v>
                </c:pt>
              </c:numCache>
            </c:numRef>
          </c:cat>
          <c:val>
            <c:numRef>
              <c:f>'g Chart'!$H$2:$H$62</c:f>
              <c:numCache>
                <c:formatCode>0.00</c:formatCode>
                <c:ptCount val="61"/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EF8B-2B42-9257-5508E9DD469E}"/>
            </c:ext>
          </c:extLst>
        </c:ser>
        <c:ser>
          <c:idx val="7"/>
          <c:order val="7"/>
          <c:tx>
            <c:strRef>
              <c:f>'g Chart'!$I$1</c:f>
              <c:strCache>
                <c:ptCount val="1"/>
                <c:pt idx="0">
                  <c:v>LCL</c:v>
                </c:pt>
              </c:strCache>
            </c:strRef>
          </c:tx>
          <c:spPr>
            <a:ln w="31750" cap="rnd">
              <a:solidFill>
                <a:srgbClr val="14695D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cat>
            <c:numRef>
              <c:f>'g Chart'!$A$2:$A$62</c:f>
              <c:numCache>
                <c:formatCode>m/d/yy</c:formatCode>
                <c:ptCount val="61"/>
                <c:pt idx="0">
                  <c:v>42559</c:v>
                </c:pt>
                <c:pt idx="1">
                  <c:v>42574</c:v>
                </c:pt>
                <c:pt idx="2">
                  <c:v>42591</c:v>
                </c:pt>
                <c:pt idx="3">
                  <c:v>42624</c:v>
                </c:pt>
                <c:pt idx="4">
                  <c:v>42625</c:v>
                </c:pt>
                <c:pt idx="5">
                  <c:v>42626</c:v>
                </c:pt>
                <c:pt idx="6">
                  <c:v>42627</c:v>
                </c:pt>
                <c:pt idx="7">
                  <c:v>42631</c:v>
                </c:pt>
                <c:pt idx="8">
                  <c:v>42635</c:v>
                </c:pt>
                <c:pt idx="9">
                  <c:v>42636</c:v>
                </c:pt>
                <c:pt idx="10">
                  <c:v>42638</c:v>
                </c:pt>
                <c:pt idx="11">
                  <c:v>42639</c:v>
                </c:pt>
                <c:pt idx="12">
                  <c:v>42641</c:v>
                </c:pt>
                <c:pt idx="13">
                  <c:v>42682</c:v>
                </c:pt>
                <c:pt idx="14">
                  <c:v>42686</c:v>
                </c:pt>
                <c:pt idx="15">
                  <c:v>42692</c:v>
                </c:pt>
                <c:pt idx="16">
                  <c:v>42739</c:v>
                </c:pt>
                <c:pt idx="17">
                  <c:v>42781</c:v>
                </c:pt>
                <c:pt idx="18">
                  <c:v>42829</c:v>
                </c:pt>
                <c:pt idx="19">
                  <c:v>42834</c:v>
                </c:pt>
                <c:pt idx="20">
                  <c:v>42838</c:v>
                </c:pt>
                <c:pt idx="21">
                  <c:v>42840</c:v>
                </c:pt>
                <c:pt idx="22">
                  <c:v>42850</c:v>
                </c:pt>
                <c:pt idx="23">
                  <c:v>42861</c:v>
                </c:pt>
                <c:pt idx="24">
                  <c:v>42867</c:v>
                </c:pt>
                <c:pt idx="25">
                  <c:v>42878</c:v>
                </c:pt>
                <c:pt idx="26">
                  <c:v>42921</c:v>
                </c:pt>
                <c:pt idx="27">
                  <c:v>42922</c:v>
                </c:pt>
                <c:pt idx="28">
                  <c:v>42930</c:v>
                </c:pt>
                <c:pt idx="29">
                  <c:v>42974</c:v>
                </c:pt>
                <c:pt idx="30">
                  <c:v>42983</c:v>
                </c:pt>
                <c:pt idx="31">
                  <c:v>42984</c:v>
                </c:pt>
                <c:pt idx="32">
                  <c:v>42991</c:v>
                </c:pt>
                <c:pt idx="33">
                  <c:v>42993</c:v>
                </c:pt>
                <c:pt idx="34">
                  <c:v>42994</c:v>
                </c:pt>
                <c:pt idx="35">
                  <c:v>42994</c:v>
                </c:pt>
                <c:pt idx="36">
                  <c:v>42997</c:v>
                </c:pt>
                <c:pt idx="37">
                  <c:v>43020</c:v>
                </c:pt>
                <c:pt idx="38">
                  <c:v>43023</c:v>
                </c:pt>
                <c:pt idx="39">
                  <c:v>43049</c:v>
                </c:pt>
                <c:pt idx="40">
                  <c:v>43056</c:v>
                </c:pt>
                <c:pt idx="41">
                  <c:v>43060</c:v>
                </c:pt>
                <c:pt idx="42">
                  <c:v>43080</c:v>
                </c:pt>
                <c:pt idx="43">
                  <c:v>43101</c:v>
                </c:pt>
                <c:pt idx="44">
                  <c:v>43126</c:v>
                </c:pt>
                <c:pt idx="45">
                  <c:v>43152</c:v>
                </c:pt>
                <c:pt idx="46">
                  <c:v>43164</c:v>
                </c:pt>
                <c:pt idx="47">
                  <c:v>43185</c:v>
                </c:pt>
                <c:pt idx="48">
                  <c:v>43213</c:v>
                </c:pt>
                <c:pt idx="49">
                  <c:v>43248</c:v>
                </c:pt>
                <c:pt idx="50">
                  <c:v>43295</c:v>
                </c:pt>
                <c:pt idx="51">
                  <c:v>43315</c:v>
                </c:pt>
                <c:pt idx="52">
                  <c:v>43316</c:v>
                </c:pt>
                <c:pt idx="53">
                  <c:v>43318</c:v>
                </c:pt>
                <c:pt idx="54">
                  <c:v>43329</c:v>
                </c:pt>
                <c:pt idx="55">
                  <c:v>43338</c:v>
                </c:pt>
                <c:pt idx="56">
                  <c:v>43417</c:v>
                </c:pt>
                <c:pt idx="57">
                  <c:v>43419</c:v>
                </c:pt>
              </c:numCache>
            </c:numRef>
          </c:cat>
          <c:val>
            <c:numRef>
              <c:f>'g Chart'!$I$2:$I$62</c:f>
              <c:numCache>
                <c:formatCode>0.00</c:formatCode>
                <c:ptCount val="61"/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EF8B-2B42-9257-5508E9DD46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50854016"/>
        <c:axId val="250861824"/>
      </c:lineChart>
      <c:catAx>
        <c:axId val="25085401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 b="0" dirty="0">
                    <a:solidFill>
                      <a:schemeClr val="tx1"/>
                    </a:solidFill>
                  </a:rPr>
                  <a:t>Date of TsB Lab Draw</a:t>
                </a:r>
              </a:p>
            </c:rich>
          </c:tx>
          <c:layout>
            <c:manualLayout>
              <c:xMode val="edge"/>
              <c:yMode val="edge"/>
              <c:x val="0.43717277486910994"/>
              <c:y val="0.9304828851410875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m/d/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0861824"/>
        <c:crosses val="autoZero"/>
        <c:auto val="0"/>
        <c:lblAlgn val="ctr"/>
        <c:lblOffset val="100"/>
        <c:tickLblSkip val="3"/>
        <c:tickMarkSkip val="1"/>
        <c:noMultiLvlLbl val="0"/>
      </c:catAx>
      <c:valAx>
        <c:axId val="250861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 b="0" dirty="0">
                    <a:solidFill>
                      <a:schemeClr val="tx1"/>
                    </a:solidFill>
                  </a:rPr>
                  <a:t>Number of patients between </a:t>
                </a:r>
                <a:r>
                  <a:rPr lang="en-US" sz="2400" b="0" dirty="0" err="1">
                    <a:solidFill>
                      <a:schemeClr val="tx1"/>
                    </a:solidFill>
                  </a:rPr>
                  <a:t>TsB</a:t>
                </a:r>
                <a:r>
                  <a:rPr lang="en-US" sz="2400" b="0" dirty="0">
                    <a:solidFill>
                      <a:schemeClr val="tx1"/>
                    </a:solidFill>
                  </a:rPr>
                  <a:t> </a:t>
                </a:r>
              </a:p>
            </c:rich>
          </c:tx>
          <c:layout>
            <c:manualLayout>
              <c:xMode val="edge"/>
              <c:yMode val="edge"/>
              <c:x val="2.4935313968733386E-2"/>
              <c:y val="0.1894825252390596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085401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CA" sz="3200" dirty="0">
                <a:solidFill>
                  <a:schemeClr val="tx1"/>
                </a:solidFill>
              </a:rPr>
              <a:t>Place holder</a:t>
            </a:r>
            <a:r>
              <a:rPr lang="en-CA" sz="3200" baseline="0" dirty="0">
                <a:solidFill>
                  <a:schemeClr val="tx1"/>
                </a:solidFill>
              </a:rPr>
              <a:t> chart</a:t>
            </a:r>
            <a:endParaRPr lang="en-CA" sz="3200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CA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Proportion of Eligible Infants with TcB Measurement</c:v>
                </c:pt>
              </c:strCache>
            </c:strRef>
          </c:tx>
          <c:spPr>
            <a:solidFill>
              <a:srgbClr val="328E87"/>
            </a:solidFill>
            <a:ln>
              <a:noFill/>
            </a:ln>
            <a:effectLst/>
          </c:spPr>
          <c:invertIfNegative val="0"/>
          <c:cat>
            <c:strRef>
              <c:f>Sheet1!$A$2:$A$12</c:f>
              <c:strCache>
                <c:ptCount val="11"/>
                <c:pt idx="0">
                  <c:v>02-2018</c:v>
                </c:pt>
                <c:pt idx="1">
                  <c:v>03-2018</c:v>
                </c:pt>
                <c:pt idx="2">
                  <c:v>04-2018</c:v>
                </c:pt>
                <c:pt idx="3">
                  <c:v>05-2018</c:v>
                </c:pt>
                <c:pt idx="4">
                  <c:v>06-2018</c:v>
                </c:pt>
                <c:pt idx="5">
                  <c:v>07-2018</c:v>
                </c:pt>
                <c:pt idx="6">
                  <c:v>08-2018</c:v>
                </c:pt>
                <c:pt idx="7">
                  <c:v>09-2018</c:v>
                </c:pt>
                <c:pt idx="8">
                  <c:v>10-2018</c:v>
                </c:pt>
                <c:pt idx="9">
                  <c:v>11-2018</c:v>
                </c:pt>
                <c:pt idx="10">
                  <c:v>12-2018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11.8</c:v>
                </c:pt>
                <c:pt idx="1">
                  <c:v>13</c:v>
                </c:pt>
                <c:pt idx="2">
                  <c:v>23.5</c:v>
                </c:pt>
                <c:pt idx="3">
                  <c:v>24.1</c:v>
                </c:pt>
                <c:pt idx="4">
                  <c:v>11.9</c:v>
                </c:pt>
                <c:pt idx="5">
                  <c:v>8.3000000000000007</c:v>
                </c:pt>
                <c:pt idx="6">
                  <c:v>25.6</c:v>
                </c:pt>
                <c:pt idx="7">
                  <c:v>20.9</c:v>
                </c:pt>
                <c:pt idx="8">
                  <c:v>2.6</c:v>
                </c:pt>
                <c:pt idx="9">
                  <c:v>5.6</c:v>
                </c:pt>
                <c:pt idx="10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14-9847-AFE5-62B35C3D86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16"/>
        <c:axId val="476076288"/>
        <c:axId val="438400640"/>
      </c:barChart>
      <c:catAx>
        <c:axId val="47607628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dirty="0">
                    <a:solidFill>
                      <a:schemeClr val="tx1"/>
                    </a:solidFill>
                  </a:rPr>
                  <a:t>Date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8400640"/>
        <c:crosses val="autoZero"/>
        <c:auto val="1"/>
        <c:lblAlgn val="ctr"/>
        <c:lblOffset val="100"/>
        <c:noMultiLvlLbl val="0"/>
      </c:catAx>
      <c:valAx>
        <c:axId val="438400640"/>
        <c:scaling>
          <c:orientation val="minMax"/>
          <c:max val="4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6076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1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0E1B3A-764B-C049-906D-FD2BDFA917DC}" type="datetimeFigureOut">
              <a:rPr lang="en-US" smtClean="0"/>
              <a:t>1/29/26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162050"/>
            <a:ext cx="23526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CA7CC1-9A67-4A47-A518-B1469FFEB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058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CA7CC1-9A67-4A47-A518-B1469FFEBD8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332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7183123"/>
            <a:ext cx="27980640" cy="1528064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23053043"/>
            <a:ext cx="24688800" cy="10596877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8797B-1657-42A0-A755-1FC7C43227D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9163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5E41C-76AB-4B6F-BBAD-2110E02459E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2535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2336800"/>
            <a:ext cx="7098030" cy="37195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2336800"/>
            <a:ext cx="20882610" cy="37195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76170-B4F4-45C0-AB84-CCDF000B30A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2703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B607F-0847-41A7-840E-4AD5228B4C7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2211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10942333"/>
            <a:ext cx="28392120" cy="18257517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9372573"/>
            <a:ext cx="28392120" cy="9601197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/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B3E59-4AB3-4160-83F8-22BDBBABA0D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2540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11684000"/>
            <a:ext cx="13990320" cy="27848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11684000"/>
            <a:ext cx="13990320" cy="27848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0214F-4184-4F76-B0A5-C4BF312837E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0726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336810"/>
            <a:ext cx="28392120" cy="84836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10759443"/>
            <a:ext cx="13926024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6032480"/>
            <a:ext cx="13926024" cy="23581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10759443"/>
            <a:ext cx="13994608" cy="527303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16032480"/>
            <a:ext cx="13994608" cy="23581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F41AD-81F6-42F6-9BA8-6034223E6AD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645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FFC44-565B-4ED6-A9E0-10CBBD91C90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2630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CA804-54F5-4E87-86C7-219E3BF94C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5732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6319530"/>
            <a:ext cx="16664940" cy="311912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0A4E8-9155-443C-BC3F-D994FC2F0B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8503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926080"/>
            <a:ext cx="10617041" cy="1024128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6319530"/>
            <a:ext cx="16664940" cy="31191200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3167360"/>
            <a:ext cx="10617041" cy="2439416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5B905-6290-48B2-A68D-9353DE56A78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8769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2336810"/>
            <a:ext cx="28392120" cy="8483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11684000"/>
            <a:ext cx="28392120" cy="27848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40680650"/>
            <a:ext cx="1110996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40680650"/>
            <a:ext cx="7406640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EDB60-99EB-432E-AE0B-8607DF0A716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1532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9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chart" Target="../charts/chart2.xml"/><Relationship Id="rId17" Type="http://schemas.openxmlformats.org/officeDocument/2006/relationships/image" Target="../media/image13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svg"/><Relationship Id="rId11" Type="http://schemas.openxmlformats.org/officeDocument/2006/relationships/chart" Target="../charts/chart1.xml"/><Relationship Id="rId5" Type="http://schemas.openxmlformats.org/officeDocument/2006/relationships/image" Target="../media/image3.png"/><Relationship Id="rId15" Type="http://schemas.openxmlformats.org/officeDocument/2006/relationships/image" Target="../media/image11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Round Same Side Corner Rectangle 146">
            <a:extLst>
              <a:ext uri="{FF2B5EF4-FFF2-40B4-BE49-F238E27FC236}">
                <a16:creationId xmlns:a16="http://schemas.microsoft.com/office/drawing/2014/main" id="{77BB88E5-65B7-0E40-976E-9F4E1EE0178A}"/>
              </a:ext>
            </a:extLst>
          </p:cNvPr>
          <p:cNvSpPr/>
          <p:nvPr/>
        </p:nvSpPr>
        <p:spPr>
          <a:xfrm rot="10800000">
            <a:off x="342898" y="41531861"/>
            <a:ext cx="32232599" cy="1843107"/>
          </a:xfrm>
          <a:prstGeom prst="round2SameRect">
            <a:avLst/>
          </a:prstGeom>
          <a:solidFill>
            <a:srgbClr val="146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Round Same Side Corner Rectangle 9">
            <a:extLst>
              <a:ext uri="{FF2B5EF4-FFF2-40B4-BE49-F238E27FC236}">
                <a16:creationId xmlns:a16="http://schemas.microsoft.com/office/drawing/2014/main" id="{2FA4DB90-FACF-8C4A-A958-FD66796F6C56}"/>
              </a:ext>
            </a:extLst>
          </p:cNvPr>
          <p:cNvSpPr/>
          <p:nvPr/>
        </p:nvSpPr>
        <p:spPr>
          <a:xfrm>
            <a:off x="342900" y="575325"/>
            <a:ext cx="32232600" cy="4457700"/>
          </a:xfrm>
          <a:prstGeom prst="round2SameRect">
            <a:avLst/>
          </a:prstGeom>
          <a:solidFill>
            <a:srgbClr val="146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56" name="Google Shape;61;p14">
            <a:extLst>
              <a:ext uri="{FF2B5EF4-FFF2-40B4-BE49-F238E27FC236}">
                <a16:creationId xmlns:a16="http://schemas.microsoft.com/office/drawing/2014/main" id="{FCBA0364-BB1D-BD4A-9BA1-A7C8F1CCFCBA}"/>
              </a:ext>
            </a:extLst>
          </p:cNvPr>
          <p:cNvSpPr txBox="1">
            <a:spLocks/>
          </p:cNvSpPr>
          <p:nvPr/>
        </p:nvSpPr>
        <p:spPr>
          <a:xfrm>
            <a:off x="1371600" y="1946925"/>
            <a:ext cx="25031700" cy="1310035"/>
          </a:xfrm>
          <a:prstGeom prst="rect">
            <a:avLst/>
          </a:prstGeom>
        </p:spPr>
        <p:txBody>
          <a:bodyPr spcFirstLastPara="1" vert="horz" wrap="square" lIns="68569" tIns="68569" rIns="68569" bIns="68569" rtlCol="0" anchor="b" anchorCtr="0">
            <a:noAutofit/>
          </a:bodyPr>
          <a:lstStyle>
            <a:lvl1pPr algn="l" defTabSz="32918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58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buClr>
                <a:schemeClr val="dk1"/>
              </a:buClr>
              <a:buSzPts val="1100"/>
            </a:pPr>
            <a:r>
              <a:rPr lang="en-CA" sz="6750" b="1" dirty="0">
                <a:solidFill>
                  <a:schemeClr val="bg1"/>
                </a:solidFill>
                <a:latin typeface="Trade Gothic Next Cond" panose="020B0506040303020004" pitchFamily="34" charset="0"/>
                <a:ea typeface="Geneva" panose="020B0503030404040204" pitchFamily="34" charset="0"/>
                <a:cs typeface="Thonburi" pitchFamily="2" charset="-34"/>
              </a:rPr>
              <a:t>POSTER TITLE</a:t>
            </a:r>
          </a:p>
        </p:txBody>
      </p:sp>
      <p:sp>
        <p:nvSpPr>
          <p:cNvPr id="157" name="Google Shape;62;p14">
            <a:extLst>
              <a:ext uri="{FF2B5EF4-FFF2-40B4-BE49-F238E27FC236}">
                <a16:creationId xmlns:a16="http://schemas.microsoft.com/office/drawing/2014/main" id="{6FB35C62-5A19-DE4A-BE83-263B1D0E64DC}"/>
              </a:ext>
            </a:extLst>
          </p:cNvPr>
          <p:cNvSpPr txBox="1">
            <a:spLocks/>
          </p:cNvSpPr>
          <p:nvPr/>
        </p:nvSpPr>
        <p:spPr>
          <a:xfrm>
            <a:off x="1371600" y="3593912"/>
            <a:ext cx="23317200" cy="817706"/>
          </a:xfrm>
          <a:prstGeom prst="rect">
            <a:avLst/>
          </a:prstGeom>
        </p:spPr>
        <p:txBody>
          <a:bodyPr spcFirstLastPara="1" wrap="square" lIns="68569" tIns="68569" rIns="68569" bIns="68569" anchor="t" anchorCtr="0">
            <a:noAutofit/>
          </a:bodyPr>
          <a:lstStyle>
            <a:lvl1pPr marL="822960" indent="-822960" algn="l" defTabSz="3291840" rtl="0" eaLnBrk="1" latinLnBrk="0" hangingPunct="1">
              <a:lnSpc>
                <a:spcPct val="90000"/>
              </a:lnSpc>
              <a:spcBef>
                <a:spcPts val="3600"/>
              </a:spcBef>
              <a:buFont typeface="Arial" panose="020B0604020202020204" pitchFamily="34" charset="0"/>
              <a:buChar char="•"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688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148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7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0664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None/>
            </a:pPr>
            <a:r>
              <a:rPr lang="en-GB" sz="3200" dirty="0">
                <a:solidFill>
                  <a:schemeClr val="bg1"/>
                </a:solidFill>
                <a:latin typeface="Trade Gothic Next" panose="020B0503040303020004" pitchFamily="34" charset="0"/>
              </a:rPr>
              <a:t>Authors, Co-Authors</a:t>
            </a:r>
            <a:r>
              <a:rPr lang="en-GB" sz="3200" baseline="30000" dirty="0">
                <a:solidFill>
                  <a:schemeClr val="bg1"/>
                </a:solidFill>
                <a:latin typeface="Trade Gothic Next" panose="020B0503040303020004" pitchFamily="34" charset="0"/>
              </a:rPr>
              <a:t>1</a:t>
            </a:r>
          </a:p>
          <a:p>
            <a:pPr marL="0" indent="0" algn="ctr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None/>
            </a:pPr>
            <a:endParaRPr lang="en-GB" sz="7200" dirty="0">
              <a:latin typeface="Trade Gothic Next" panose="020B0503040303020004" pitchFamily="34" charset="0"/>
            </a:endParaRPr>
          </a:p>
        </p:txBody>
      </p:sp>
      <p:sp>
        <p:nvSpPr>
          <p:cNvPr id="158" name="TextBox 3">
            <a:extLst>
              <a:ext uri="{FF2B5EF4-FFF2-40B4-BE49-F238E27FC236}">
                <a16:creationId xmlns:a16="http://schemas.microsoft.com/office/drawing/2014/main" id="{00E059D1-7D88-4A45-8EB0-2DABE36D74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9209" y="6859172"/>
            <a:ext cx="8686391" cy="7417415"/>
          </a:xfrm>
          <a:prstGeom prst="rect">
            <a:avLst/>
          </a:prstGeom>
          <a:solidFill>
            <a:schemeClr val="bg1">
              <a:alpha val="63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r>
              <a:rPr lang="en-US" sz="2800" dirty="0">
                <a:latin typeface="Trade Gothic Next" panose="020B0503040303020004" pitchFamily="34" charset="0"/>
              </a:rPr>
              <a:t>Lorem ipsum dolor sit </a:t>
            </a:r>
            <a:r>
              <a:rPr lang="en-US" sz="2800" dirty="0" err="1">
                <a:latin typeface="Trade Gothic Next" panose="020B0503040303020004" pitchFamily="34" charset="0"/>
              </a:rPr>
              <a:t>amet</a:t>
            </a:r>
            <a:r>
              <a:rPr lang="en-US" sz="2800" dirty="0">
                <a:latin typeface="Trade Gothic Next" panose="020B0503040303020004" pitchFamily="34" charset="0"/>
              </a:rPr>
              <a:t>, </a:t>
            </a:r>
            <a:r>
              <a:rPr lang="en-US" sz="2800" dirty="0" err="1">
                <a:latin typeface="Trade Gothic Next" panose="020B0503040303020004" pitchFamily="34" charset="0"/>
              </a:rPr>
              <a:t>consectetur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adipiscing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elit</a:t>
            </a:r>
            <a:r>
              <a:rPr lang="en-US" sz="2800" dirty="0">
                <a:latin typeface="Trade Gothic Next" panose="020B0503040303020004" pitchFamily="34" charset="0"/>
              </a:rPr>
              <a:t>, sed do </a:t>
            </a:r>
            <a:r>
              <a:rPr lang="en-US" sz="2800" dirty="0" err="1">
                <a:latin typeface="Trade Gothic Next" panose="020B0503040303020004" pitchFamily="34" charset="0"/>
              </a:rPr>
              <a:t>eiusmod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tempor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incididunt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ut</a:t>
            </a:r>
            <a:r>
              <a:rPr lang="en-US" sz="2800" dirty="0">
                <a:latin typeface="Trade Gothic Next" panose="020B0503040303020004" pitchFamily="34" charset="0"/>
              </a:rPr>
              <a:t> labore et dolore magna </a:t>
            </a:r>
            <a:r>
              <a:rPr lang="en-US" sz="2800" dirty="0" err="1">
                <a:latin typeface="Trade Gothic Next" panose="020B0503040303020004" pitchFamily="34" charset="0"/>
              </a:rPr>
              <a:t>aliqua</a:t>
            </a:r>
            <a:r>
              <a:rPr lang="en-US" sz="2800" dirty="0">
                <a:latin typeface="Trade Gothic Next" panose="020B0503040303020004" pitchFamily="34" charset="0"/>
              </a:rPr>
              <a:t>. Ut </a:t>
            </a:r>
            <a:r>
              <a:rPr lang="en-US" sz="2800" dirty="0" err="1">
                <a:latin typeface="Trade Gothic Next" panose="020B0503040303020004" pitchFamily="34" charset="0"/>
              </a:rPr>
              <a:t>enim</a:t>
            </a:r>
            <a:r>
              <a:rPr lang="en-US" sz="2800" dirty="0">
                <a:latin typeface="Trade Gothic Next" panose="020B0503040303020004" pitchFamily="34" charset="0"/>
              </a:rPr>
              <a:t> ad minim </a:t>
            </a:r>
            <a:r>
              <a:rPr lang="en-US" sz="2800" dirty="0" err="1">
                <a:latin typeface="Trade Gothic Next" panose="020B0503040303020004" pitchFamily="34" charset="0"/>
              </a:rPr>
              <a:t>veniam</a:t>
            </a:r>
            <a:r>
              <a:rPr lang="en-US" sz="2800" dirty="0">
                <a:latin typeface="Trade Gothic Next" panose="020B0503040303020004" pitchFamily="34" charset="0"/>
              </a:rPr>
              <a:t>, </a:t>
            </a:r>
            <a:r>
              <a:rPr lang="en-US" sz="2800" dirty="0" err="1">
                <a:latin typeface="Trade Gothic Next" panose="020B0503040303020004" pitchFamily="34" charset="0"/>
              </a:rPr>
              <a:t>quis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nostrud</a:t>
            </a:r>
            <a:r>
              <a:rPr lang="en-US" sz="2800" dirty="0">
                <a:latin typeface="Trade Gothic Next" panose="020B0503040303020004" pitchFamily="34" charset="0"/>
              </a:rPr>
              <a:t> exercitation </a:t>
            </a:r>
            <a:r>
              <a:rPr lang="en-US" sz="2800" dirty="0" err="1">
                <a:latin typeface="Trade Gothic Next" panose="020B0503040303020004" pitchFamily="34" charset="0"/>
              </a:rPr>
              <a:t>ullamco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laboris</a:t>
            </a:r>
            <a:r>
              <a:rPr lang="en-US" sz="2800" dirty="0">
                <a:latin typeface="Trade Gothic Next" panose="020B0503040303020004" pitchFamily="34" charset="0"/>
              </a:rPr>
              <a:t> nisi </a:t>
            </a:r>
            <a:r>
              <a:rPr lang="en-US" sz="2800" dirty="0" err="1">
                <a:latin typeface="Trade Gothic Next" panose="020B0503040303020004" pitchFamily="34" charset="0"/>
              </a:rPr>
              <a:t>ut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aliquip</a:t>
            </a:r>
            <a:r>
              <a:rPr lang="en-US" sz="2800" dirty="0">
                <a:latin typeface="Trade Gothic Next" panose="020B0503040303020004" pitchFamily="34" charset="0"/>
              </a:rPr>
              <a:t> ex </a:t>
            </a:r>
            <a:r>
              <a:rPr lang="en-US" sz="2800" dirty="0" err="1">
                <a:latin typeface="Trade Gothic Next" panose="020B0503040303020004" pitchFamily="34" charset="0"/>
              </a:rPr>
              <a:t>ea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commodo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consequat</a:t>
            </a:r>
            <a:r>
              <a:rPr lang="en-US" sz="2800" dirty="0">
                <a:latin typeface="Trade Gothic Next" panose="020B0503040303020004" pitchFamily="34" charset="0"/>
              </a:rPr>
              <a:t>. Duis </a:t>
            </a:r>
            <a:r>
              <a:rPr lang="en-US" sz="2800" dirty="0" err="1">
                <a:latin typeface="Trade Gothic Next" panose="020B0503040303020004" pitchFamily="34" charset="0"/>
              </a:rPr>
              <a:t>aute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irure</a:t>
            </a:r>
            <a:r>
              <a:rPr lang="en-US" sz="2800" dirty="0">
                <a:latin typeface="Trade Gothic Next" panose="020B0503040303020004" pitchFamily="34" charset="0"/>
              </a:rPr>
              <a:t> dolor in </a:t>
            </a:r>
            <a:r>
              <a:rPr lang="en-US" sz="2800" dirty="0" err="1">
                <a:latin typeface="Trade Gothic Next" panose="020B0503040303020004" pitchFamily="34" charset="0"/>
              </a:rPr>
              <a:t>reprehenderit</a:t>
            </a:r>
            <a:r>
              <a:rPr lang="en-US" sz="2800" dirty="0">
                <a:latin typeface="Trade Gothic Next" panose="020B0503040303020004" pitchFamily="34" charset="0"/>
              </a:rPr>
              <a:t> in </a:t>
            </a:r>
            <a:r>
              <a:rPr lang="en-US" sz="2800" dirty="0" err="1">
                <a:latin typeface="Trade Gothic Next" panose="020B0503040303020004" pitchFamily="34" charset="0"/>
              </a:rPr>
              <a:t>voluptate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velit</a:t>
            </a:r>
            <a:r>
              <a:rPr lang="en-US" sz="2800" dirty="0">
                <a:latin typeface="Trade Gothic Next" panose="020B0503040303020004" pitchFamily="34" charset="0"/>
              </a:rPr>
              <a:t> esse </a:t>
            </a:r>
            <a:r>
              <a:rPr lang="en-US" sz="2800" dirty="0" err="1">
                <a:latin typeface="Trade Gothic Next" panose="020B0503040303020004" pitchFamily="34" charset="0"/>
              </a:rPr>
              <a:t>cillum</a:t>
            </a:r>
            <a:r>
              <a:rPr lang="en-US" sz="2800" dirty="0">
                <a:latin typeface="Trade Gothic Next" panose="020B0503040303020004" pitchFamily="34" charset="0"/>
              </a:rPr>
              <a:t> dolore </a:t>
            </a:r>
            <a:r>
              <a:rPr lang="en-US" sz="2800" dirty="0" err="1">
                <a:latin typeface="Trade Gothic Next" panose="020B0503040303020004" pitchFamily="34" charset="0"/>
              </a:rPr>
              <a:t>eu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fugiat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nulla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pariatur</a:t>
            </a:r>
            <a:r>
              <a:rPr lang="en-US" sz="2800" dirty="0">
                <a:latin typeface="Trade Gothic Next" panose="020B0503040303020004" pitchFamily="34" charset="0"/>
              </a:rPr>
              <a:t>. </a:t>
            </a:r>
            <a:r>
              <a:rPr lang="en-US" sz="2800" dirty="0" err="1">
                <a:latin typeface="Trade Gothic Next" panose="020B0503040303020004" pitchFamily="34" charset="0"/>
              </a:rPr>
              <a:t>Excepteur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sint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occaecat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cupidatat</a:t>
            </a:r>
            <a:r>
              <a:rPr lang="en-US" sz="2800" dirty="0">
                <a:latin typeface="Trade Gothic Next" panose="020B0503040303020004" pitchFamily="34" charset="0"/>
              </a:rPr>
              <a:t> non </a:t>
            </a:r>
            <a:r>
              <a:rPr lang="en-US" sz="2800" dirty="0" err="1">
                <a:latin typeface="Trade Gothic Next" panose="020B0503040303020004" pitchFamily="34" charset="0"/>
              </a:rPr>
              <a:t>proident</a:t>
            </a:r>
            <a:r>
              <a:rPr lang="en-US" sz="2800" dirty="0">
                <a:latin typeface="Trade Gothic Next" panose="020B0503040303020004" pitchFamily="34" charset="0"/>
              </a:rPr>
              <a:t>, sunt in culpa qui </a:t>
            </a:r>
            <a:r>
              <a:rPr lang="en-US" sz="2800" dirty="0" err="1">
                <a:latin typeface="Trade Gothic Next" panose="020B0503040303020004" pitchFamily="34" charset="0"/>
              </a:rPr>
              <a:t>officia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deserunt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mollit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anim</a:t>
            </a:r>
            <a:r>
              <a:rPr lang="en-US" sz="2800" dirty="0">
                <a:latin typeface="Trade Gothic Next" panose="020B0503040303020004" pitchFamily="34" charset="0"/>
              </a:rPr>
              <a:t> id est </a:t>
            </a:r>
            <a:r>
              <a:rPr lang="en-US" sz="2800" dirty="0" err="1">
                <a:latin typeface="Trade Gothic Next" panose="020B0503040303020004" pitchFamily="34" charset="0"/>
              </a:rPr>
              <a:t>laborum</a:t>
            </a:r>
            <a:r>
              <a:rPr lang="en-US" sz="2800" dirty="0">
                <a:latin typeface="Trade Gothic Next" panose="020B0503040303020004" pitchFamily="34" charset="0"/>
              </a:rPr>
              <a:t>. Lorem ipsum dolor sit </a:t>
            </a:r>
            <a:r>
              <a:rPr lang="en-US" sz="2800" dirty="0" err="1">
                <a:latin typeface="Trade Gothic Next" panose="020B0503040303020004" pitchFamily="34" charset="0"/>
              </a:rPr>
              <a:t>amet</a:t>
            </a:r>
            <a:r>
              <a:rPr lang="en-US" sz="2800" dirty="0">
                <a:latin typeface="Trade Gothic Next" panose="020B0503040303020004" pitchFamily="34" charset="0"/>
              </a:rPr>
              <a:t>, </a:t>
            </a:r>
            <a:r>
              <a:rPr lang="en-US" sz="2800" dirty="0" err="1">
                <a:latin typeface="Trade Gothic Next" panose="020B0503040303020004" pitchFamily="34" charset="0"/>
              </a:rPr>
              <a:t>consectetur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adipiscing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elit</a:t>
            </a:r>
            <a:r>
              <a:rPr lang="en-US" sz="2800" dirty="0">
                <a:latin typeface="Trade Gothic Next" panose="020B0503040303020004" pitchFamily="34" charset="0"/>
              </a:rPr>
              <a:t>, sed do </a:t>
            </a:r>
            <a:r>
              <a:rPr lang="en-US" sz="2800" dirty="0" err="1">
                <a:latin typeface="Trade Gothic Next" panose="020B0503040303020004" pitchFamily="34" charset="0"/>
              </a:rPr>
              <a:t>eiusmod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tempor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incididunt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ut</a:t>
            </a:r>
            <a:r>
              <a:rPr lang="en-US" sz="2800" dirty="0">
                <a:latin typeface="Trade Gothic Next" panose="020B0503040303020004" pitchFamily="34" charset="0"/>
              </a:rPr>
              <a:t> labore et dolore magna </a:t>
            </a:r>
            <a:r>
              <a:rPr lang="en-US" sz="2800" dirty="0" err="1">
                <a:latin typeface="Trade Gothic Next" panose="020B0503040303020004" pitchFamily="34" charset="0"/>
              </a:rPr>
              <a:t>aliqua</a:t>
            </a:r>
            <a:r>
              <a:rPr lang="en-US" sz="2800" dirty="0">
                <a:latin typeface="Trade Gothic Next" panose="020B0503040303020004" pitchFamily="34" charset="0"/>
              </a:rPr>
              <a:t>. Ut </a:t>
            </a:r>
            <a:r>
              <a:rPr lang="en-US" sz="2800" dirty="0" err="1">
                <a:latin typeface="Trade Gothic Next" panose="020B0503040303020004" pitchFamily="34" charset="0"/>
              </a:rPr>
              <a:t>enim</a:t>
            </a:r>
            <a:r>
              <a:rPr lang="en-US" sz="2800" dirty="0">
                <a:latin typeface="Trade Gothic Next" panose="020B0503040303020004" pitchFamily="34" charset="0"/>
              </a:rPr>
              <a:t> ad minim </a:t>
            </a:r>
            <a:r>
              <a:rPr lang="en-US" sz="2800" dirty="0" err="1">
                <a:latin typeface="Trade Gothic Next" panose="020B0503040303020004" pitchFamily="34" charset="0"/>
              </a:rPr>
              <a:t>veniam</a:t>
            </a:r>
            <a:r>
              <a:rPr lang="en-US" sz="2800" dirty="0">
                <a:latin typeface="Trade Gothic Next" panose="020B0503040303020004" pitchFamily="34" charset="0"/>
              </a:rPr>
              <a:t>, </a:t>
            </a:r>
            <a:r>
              <a:rPr lang="en-US" sz="2800" dirty="0" err="1">
                <a:latin typeface="Trade Gothic Next" panose="020B0503040303020004" pitchFamily="34" charset="0"/>
              </a:rPr>
              <a:t>quis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nostrud</a:t>
            </a:r>
            <a:r>
              <a:rPr lang="en-US" sz="2800" dirty="0">
                <a:latin typeface="Trade Gothic Next" panose="020B0503040303020004" pitchFamily="34" charset="0"/>
              </a:rPr>
              <a:t> exercitation </a:t>
            </a:r>
            <a:r>
              <a:rPr lang="en-US" sz="2800" dirty="0" err="1">
                <a:latin typeface="Trade Gothic Next" panose="020B0503040303020004" pitchFamily="34" charset="0"/>
              </a:rPr>
              <a:t>ullamco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laboris</a:t>
            </a:r>
            <a:r>
              <a:rPr lang="en-US" sz="2800" dirty="0">
                <a:latin typeface="Trade Gothic Next" panose="020B0503040303020004" pitchFamily="34" charset="0"/>
              </a:rPr>
              <a:t> nisi </a:t>
            </a:r>
            <a:r>
              <a:rPr lang="en-US" sz="2800" dirty="0" err="1">
                <a:latin typeface="Trade Gothic Next" panose="020B0503040303020004" pitchFamily="34" charset="0"/>
              </a:rPr>
              <a:t>ut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aliquip</a:t>
            </a:r>
            <a:r>
              <a:rPr lang="en-US" sz="2800" dirty="0">
                <a:latin typeface="Trade Gothic Next" panose="020B0503040303020004" pitchFamily="34" charset="0"/>
              </a:rPr>
              <a:t> ex </a:t>
            </a:r>
            <a:r>
              <a:rPr lang="en-US" sz="2800" dirty="0" err="1">
                <a:latin typeface="Trade Gothic Next" panose="020B0503040303020004" pitchFamily="34" charset="0"/>
              </a:rPr>
              <a:t>ea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commodo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consequat</a:t>
            </a:r>
            <a:r>
              <a:rPr lang="en-US" sz="2800" dirty="0">
                <a:latin typeface="Trade Gothic Next" panose="020B0503040303020004" pitchFamily="34" charset="0"/>
              </a:rPr>
              <a:t>. Duis </a:t>
            </a:r>
            <a:r>
              <a:rPr lang="en-US" sz="2800" dirty="0" err="1">
                <a:latin typeface="Trade Gothic Next" panose="020B0503040303020004" pitchFamily="34" charset="0"/>
              </a:rPr>
              <a:t>aute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irure</a:t>
            </a:r>
            <a:r>
              <a:rPr lang="en-US" sz="2800" dirty="0">
                <a:latin typeface="Trade Gothic Next" panose="020B0503040303020004" pitchFamily="34" charset="0"/>
              </a:rPr>
              <a:t> dolor in </a:t>
            </a:r>
            <a:r>
              <a:rPr lang="en-US" sz="2800" dirty="0" err="1">
                <a:latin typeface="Trade Gothic Next" panose="020B0503040303020004" pitchFamily="34" charset="0"/>
              </a:rPr>
              <a:t>reprehenderit</a:t>
            </a:r>
            <a:r>
              <a:rPr lang="en-US" sz="2800" dirty="0">
                <a:latin typeface="Trade Gothic Next" panose="020B0503040303020004" pitchFamily="34" charset="0"/>
              </a:rPr>
              <a:t> in </a:t>
            </a:r>
            <a:r>
              <a:rPr lang="en-US" sz="2800" dirty="0" err="1">
                <a:latin typeface="Trade Gothic Next" panose="020B0503040303020004" pitchFamily="34" charset="0"/>
              </a:rPr>
              <a:t>voluptate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velit</a:t>
            </a:r>
            <a:r>
              <a:rPr lang="en-US" sz="2800" dirty="0">
                <a:latin typeface="Trade Gothic Next" panose="020B0503040303020004" pitchFamily="34" charset="0"/>
              </a:rPr>
              <a:t> esse </a:t>
            </a:r>
            <a:r>
              <a:rPr lang="en-US" sz="2800" dirty="0" err="1">
                <a:latin typeface="Trade Gothic Next" panose="020B0503040303020004" pitchFamily="34" charset="0"/>
              </a:rPr>
              <a:t>cillum</a:t>
            </a:r>
            <a:r>
              <a:rPr lang="en-US" sz="2800" dirty="0">
                <a:latin typeface="Trade Gothic Next" panose="020B0503040303020004" pitchFamily="34" charset="0"/>
              </a:rPr>
              <a:t> dolore </a:t>
            </a:r>
            <a:r>
              <a:rPr lang="en-US" sz="2800" dirty="0" err="1">
                <a:latin typeface="Trade Gothic Next" panose="020B0503040303020004" pitchFamily="34" charset="0"/>
              </a:rPr>
              <a:t>eu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fugiat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nulla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pariatur</a:t>
            </a:r>
            <a:r>
              <a:rPr lang="en-US" sz="2800" dirty="0">
                <a:latin typeface="Trade Gothic Next" panose="020B0503040303020004" pitchFamily="34" charset="0"/>
              </a:rPr>
              <a:t>. </a:t>
            </a:r>
            <a:r>
              <a:rPr lang="en-US" sz="2800" dirty="0" err="1">
                <a:latin typeface="Trade Gothic Next" panose="020B0503040303020004" pitchFamily="34" charset="0"/>
              </a:rPr>
              <a:t>Excepteur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sint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occaecat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cupidatat</a:t>
            </a:r>
            <a:r>
              <a:rPr lang="en-US" sz="2800" dirty="0">
                <a:latin typeface="Trade Gothic Next" panose="020B0503040303020004" pitchFamily="34" charset="0"/>
              </a:rPr>
              <a:t> non </a:t>
            </a:r>
            <a:r>
              <a:rPr lang="en-US" sz="2800" dirty="0" err="1">
                <a:latin typeface="Trade Gothic Next" panose="020B0503040303020004" pitchFamily="34" charset="0"/>
              </a:rPr>
              <a:t>proident</a:t>
            </a:r>
            <a:r>
              <a:rPr lang="en-US" sz="2800" dirty="0">
                <a:latin typeface="Trade Gothic Next" panose="020B0503040303020004" pitchFamily="34" charset="0"/>
              </a:rPr>
              <a:t>, sunt in culpa qui </a:t>
            </a:r>
            <a:r>
              <a:rPr lang="en-US" sz="2800" dirty="0" err="1">
                <a:latin typeface="Trade Gothic Next" panose="020B0503040303020004" pitchFamily="34" charset="0"/>
              </a:rPr>
              <a:t>officia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deserunt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mollit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anim</a:t>
            </a:r>
            <a:r>
              <a:rPr lang="en-US" sz="2800" dirty="0">
                <a:latin typeface="Trade Gothic Next" panose="020B0503040303020004" pitchFamily="34" charset="0"/>
              </a:rPr>
              <a:t> id est </a:t>
            </a:r>
            <a:r>
              <a:rPr lang="en-US" sz="2800" dirty="0" err="1">
                <a:latin typeface="Trade Gothic Next" panose="020B0503040303020004" pitchFamily="34" charset="0"/>
              </a:rPr>
              <a:t>laborum</a:t>
            </a:r>
            <a:r>
              <a:rPr lang="en-US" sz="2800" dirty="0">
                <a:latin typeface="Trade Gothic Next" panose="020B0503040303020004" pitchFamily="34" charset="0"/>
              </a:rPr>
              <a:t>.</a:t>
            </a:r>
            <a:endParaRPr lang="en-US" sz="2000" dirty="0">
              <a:latin typeface="Trade Gothic Next" panose="020B0503040303020004" pitchFamily="34" charset="0"/>
            </a:endParaRPr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33A421C5-4A89-334F-85C9-323DE00AA6FD}"/>
              </a:ext>
            </a:extLst>
          </p:cNvPr>
          <p:cNvSpPr/>
          <p:nvPr/>
        </p:nvSpPr>
        <p:spPr>
          <a:xfrm>
            <a:off x="11971530" y="5757376"/>
            <a:ext cx="9936139" cy="793226"/>
          </a:xfrm>
          <a:prstGeom prst="rect">
            <a:avLst/>
          </a:prstGeom>
          <a:solidFill>
            <a:srgbClr val="146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61" name="Oval 160">
            <a:extLst>
              <a:ext uri="{FF2B5EF4-FFF2-40B4-BE49-F238E27FC236}">
                <a16:creationId xmlns:a16="http://schemas.microsoft.com/office/drawing/2014/main" id="{3EEEAB26-7BCF-F443-8699-0D399891CA5C}"/>
              </a:ext>
            </a:extLst>
          </p:cNvPr>
          <p:cNvSpPr/>
          <p:nvPr/>
        </p:nvSpPr>
        <p:spPr>
          <a:xfrm>
            <a:off x="11677849" y="5503876"/>
            <a:ext cx="1269000" cy="1269000"/>
          </a:xfrm>
          <a:prstGeom prst="ellipse">
            <a:avLst/>
          </a:prstGeom>
          <a:solidFill>
            <a:srgbClr val="146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2732D409-7BA8-2D46-928B-C053BCB3DB4C}"/>
              </a:ext>
            </a:extLst>
          </p:cNvPr>
          <p:cNvSpPr txBox="1"/>
          <p:nvPr/>
        </p:nvSpPr>
        <p:spPr>
          <a:xfrm>
            <a:off x="12946848" y="5835114"/>
            <a:ext cx="534115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>
                <a:solidFill>
                  <a:schemeClr val="bg1"/>
                </a:solidFill>
                <a:latin typeface="Trade Gothic Next" panose="020B0503040303020004" pitchFamily="34" charset="0"/>
              </a:rPr>
              <a:t>MODELING APPROACH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5BCF54B-94F8-A73F-F705-4EB0044EA1FC}"/>
              </a:ext>
            </a:extLst>
          </p:cNvPr>
          <p:cNvGrpSpPr/>
          <p:nvPr/>
        </p:nvGrpSpPr>
        <p:grpSpPr>
          <a:xfrm>
            <a:off x="1897428" y="19865475"/>
            <a:ext cx="8930177" cy="4372631"/>
            <a:chOff x="3388687" y="10921514"/>
            <a:chExt cx="7289555" cy="2217871"/>
          </a:xfrm>
        </p:grpSpPr>
        <p:sp>
          <p:nvSpPr>
            <p:cNvPr id="18" name="Rounded Rectangle 17">
              <a:extLst>
                <a:ext uri="{FF2B5EF4-FFF2-40B4-BE49-F238E27FC236}">
                  <a16:creationId xmlns:a16="http://schemas.microsoft.com/office/drawing/2014/main" id="{CFB56976-59B1-DB46-AE89-7E2E2305A1EE}"/>
                </a:ext>
              </a:extLst>
            </p:cNvPr>
            <p:cNvSpPr/>
            <p:nvPr/>
          </p:nvSpPr>
          <p:spPr>
            <a:xfrm>
              <a:off x="3388687" y="11153443"/>
              <a:ext cx="7289555" cy="1985942"/>
            </a:xfrm>
            <a:prstGeom prst="roundRect">
              <a:avLst/>
            </a:prstGeom>
            <a:noFill/>
            <a:ln w="19050">
              <a:solidFill>
                <a:srgbClr val="328E87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>
                <a:latin typeface="Trade Gothic Next" panose="020B05030403030200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8901A04-51AB-9844-8685-FDF3A719EEB4}"/>
                </a:ext>
              </a:extLst>
            </p:cNvPr>
            <p:cNvSpPr txBox="1"/>
            <p:nvPr/>
          </p:nvSpPr>
          <p:spPr>
            <a:xfrm>
              <a:off x="4025268" y="10921514"/>
              <a:ext cx="5453103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328E87"/>
                  </a:solidFill>
                  <a:latin typeface="Trade Gothic Next" panose="020B0503040303020004" pitchFamily="34" charset="0"/>
                </a:rPr>
                <a:t>QUALITY IMPROVEMENT AIM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B206BD4F-DAD7-9148-932D-CCD70937935C}"/>
                </a:ext>
              </a:extLst>
            </p:cNvPr>
            <p:cNvSpPr txBox="1"/>
            <p:nvPr/>
          </p:nvSpPr>
          <p:spPr>
            <a:xfrm>
              <a:off x="3773690" y="11360356"/>
              <a:ext cx="6649867" cy="15454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Trade Gothic Next" panose="020B0503040303020004" pitchFamily="34" charset="0"/>
                </a:rPr>
                <a:t>Lorem ipsum dolor sit </a:t>
              </a:r>
              <a:r>
                <a:rPr lang="en-US" sz="2400" dirty="0" err="1">
                  <a:latin typeface="Trade Gothic Next" panose="020B0503040303020004" pitchFamily="34" charset="0"/>
                </a:rPr>
                <a:t>amet</a:t>
              </a:r>
              <a:r>
                <a:rPr lang="en-US" sz="2400" dirty="0">
                  <a:latin typeface="Trade Gothic Next" panose="020B0503040303020004" pitchFamily="34" charset="0"/>
                </a:rPr>
                <a:t>, </a:t>
              </a:r>
              <a:r>
                <a:rPr lang="en-US" sz="2400" dirty="0" err="1">
                  <a:latin typeface="Trade Gothic Next" panose="020B0503040303020004" pitchFamily="34" charset="0"/>
                </a:rPr>
                <a:t>consectetur</a:t>
              </a:r>
              <a:r>
                <a:rPr lang="en-US" sz="2400" dirty="0">
                  <a:latin typeface="Trade Gothic Next" panose="020B0503040303020004" pitchFamily="34" charset="0"/>
                </a:rPr>
                <a:t> </a:t>
              </a:r>
              <a:r>
                <a:rPr lang="en-US" sz="2400" dirty="0" err="1">
                  <a:latin typeface="Trade Gothic Next" panose="020B0503040303020004" pitchFamily="34" charset="0"/>
                </a:rPr>
                <a:t>adipiscing</a:t>
              </a:r>
              <a:r>
                <a:rPr lang="en-US" sz="2400" dirty="0">
                  <a:latin typeface="Trade Gothic Next" panose="020B0503040303020004" pitchFamily="34" charset="0"/>
                </a:rPr>
                <a:t> </a:t>
              </a:r>
              <a:r>
                <a:rPr lang="en-US" sz="2400" dirty="0" err="1">
                  <a:latin typeface="Trade Gothic Next" panose="020B0503040303020004" pitchFamily="34" charset="0"/>
                </a:rPr>
                <a:t>elit</a:t>
              </a:r>
              <a:r>
                <a:rPr lang="en-US" sz="2400" dirty="0">
                  <a:latin typeface="Trade Gothic Next" panose="020B0503040303020004" pitchFamily="34" charset="0"/>
                </a:rPr>
                <a:t>, sed do </a:t>
              </a:r>
              <a:r>
                <a:rPr lang="en-US" sz="2400" dirty="0" err="1">
                  <a:latin typeface="Trade Gothic Next" panose="020B0503040303020004" pitchFamily="34" charset="0"/>
                </a:rPr>
                <a:t>eiusmod</a:t>
              </a:r>
              <a:r>
                <a:rPr lang="en-US" sz="2400" dirty="0">
                  <a:latin typeface="Trade Gothic Next" panose="020B0503040303020004" pitchFamily="34" charset="0"/>
                </a:rPr>
                <a:t> </a:t>
              </a:r>
              <a:r>
                <a:rPr lang="en-US" sz="2400" dirty="0" err="1">
                  <a:latin typeface="Trade Gothic Next" panose="020B0503040303020004" pitchFamily="34" charset="0"/>
                </a:rPr>
                <a:t>tempor</a:t>
              </a:r>
              <a:r>
                <a:rPr lang="en-US" sz="2400" dirty="0">
                  <a:latin typeface="Trade Gothic Next" panose="020B0503040303020004" pitchFamily="34" charset="0"/>
                </a:rPr>
                <a:t> </a:t>
              </a:r>
              <a:r>
                <a:rPr lang="en-US" sz="2400" dirty="0" err="1">
                  <a:latin typeface="Trade Gothic Next" panose="020B0503040303020004" pitchFamily="34" charset="0"/>
                </a:rPr>
                <a:t>incididunt</a:t>
              </a:r>
              <a:r>
                <a:rPr lang="en-US" sz="2400" dirty="0">
                  <a:latin typeface="Trade Gothic Next" panose="020B0503040303020004" pitchFamily="34" charset="0"/>
                </a:rPr>
                <a:t> </a:t>
              </a:r>
              <a:r>
                <a:rPr lang="en-US" sz="2400" dirty="0" err="1">
                  <a:latin typeface="Trade Gothic Next" panose="020B0503040303020004" pitchFamily="34" charset="0"/>
                </a:rPr>
                <a:t>ut</a:t>
              </a:r>
              <a:r>
                <a:rPr lang="en-US" sz="2400" dirty="0">
                  <a:latin typeface="Trade Gothic Next" panose="020B0503040303020004" pitchFamily="34" charset="0"/>
                </a:rPr>
                <a:t> labore et dolore magna </a:t>
              </a:r>
              <a:r>
                <a:rPr lang="en-US" sz="2400" dirty="0" err="1">
                  <a:latin typeface="Trade Gothic Next" panose="020B0503040303020004" pitchFamily="34" charset="0"/>
                </a:rPr>
                <a:t>aliqua</a:t>
              </a:r>
              <a:r>
                <a:rPr lang="en-US" sz="2400" dirty="0">
                  <a:latin typeface="Trade Gothic Next" panose="020B0503040303020004" pitchFamily="34" charset="0"/>
                </a:rPr>
                <a:t>. Ut </a:t>
              </a:r>
              <a:r>
                <a:rPr lang="en-US" sz="2400" dirty="0" err="1">
                  <a:latin typeface="Trade Gothic Next" panose="020B0503040303020004" pitchFamily="34" charset="0"/>
                </a:rPr>
                <a:t>enim</a:t>
              </a:r>
              <a:r>
                <a:rPr lang="en-US" sz="2400" dirty="0">
                  <a:latin typeface="Trade Gothic Next" panose="020B0503040303020004" pitchFamily="34" charset="0"/>
                </a:rPr>
                <a:t> ad minim </a:t>
              </a:r>
              <a:r>
                <a:rPr lang="en-US" sz="2400" dirty="0" err="1">
                  <a:latin typeface="Trade Gothic Next" panose="020B0503040303020004" pitchFamily="34" charset="0"/>
                </a:rPr>
                <a:t>veniam</a:t>
              </a:r>
              <a:r>
                <a:rPr lang="en-US" sz="2400" dirty="0">
                  <a:latin typeface="Trade Gothic Next" panose="020B0503040303020004" pitchFamily="34" charset="0"/>
                </a:rPr>
                <a:t>, </a:t>
              </a:r>
              <a:r>
                <a:rPr lang="en-US" sz="2400" dirty="0" err="1">
                  <a:latin typeface="Trade Gothic Next" panose="020B0503040303020004" pitchFamily="34" charset="0"/>
                </a:rPr>
                <a:t>quis</a:t>
              </a:r>
              <a:r>
                <a:rPr lang="en-US" sz="2400" dirty="0">
                  <a:latin typeface="Trade Gothic Next" panose="020B0503040303020004" pitchFamily="34" charset="0"/>
                </a:rPr>
                <a:t> </a:t>
              </a:r>
              <a:r>
                <a:rPr lang="en-US" sz="2400" dirty="0" err="1">
                  <a:latin typeface="Trade Gothic Next" panose="020B0503040303020004" pitchFamily="34" charset="0"/>
                </a:rPr>
                <a:t>nostrud</a:t>
              </a:r>
              <a:r>
                <a:rPr lang="en-US" sz="2400" dirty="0">
                  <a:latin typeface="Trade Gothic Next" panose="020B0503040303020004" pitchFamily="34" charset="0"/>
                </a:rPr>
                <a:t> exercitation </a:t>
              </a:r>
              <a:r>
                <a:rPr lang="en-US" sz="2400" dirty="0" err="1">
                  <a:latin typeface="Trade Gothic Next" panose="020B0503040303020004" pitchFamily="34" charset="0"/>
                </a:rPr>
                <a:t>ullamco</a:t>
              </a:r>
              <a:r>
                <a:rPr lang="en-US" sz="2400" dirty="0">
                  <a:latin typeface="Trade Gothic Next" panose="020B0503040303020004" pitchFamily="34" charset="0"/>
                </a:rPr>
                <a:t> </a:t>
              </a:r>
              <a:r>
                <a:rPr lang="en-US" sz="2400" dirty="0" err="1">
                  <a:latin typeface="Trade Gothic Next" panose="020B0503040303020004" pitchFamily="34" charset="0"/>
                </a:rPr>
                <a:t>laboris</a:t>
              </a:r>
              <a:r>
                <a:rPr lang="en-US" sz="2400" dirty="0">
                  <a:latin typeface="Trade Gothic Next" panose="020B0503040303020004" pitchFamily="34" charset="0"/>
                </a:rPr>
                <a:t> nisi </a:t>
              </a:r>
              <a:r>
                <a:rPr lang="en-US" sz="2400" dirty="0" err="1">
                  <a:latin typeface="Trade Gothic Next" panose="020B0503040303020004" pitchFamily="34" charset="0"/>
                </a:rPr>
                <a:t>ut</a:t>
              </a:r>
              <a:r>
                <a:rPr lang="en-US" sz="2400" dirty="0">
                  <a:latin typeface="Trade Gothic Next" panose="020B0503040303020004" pitchFamily="34" charset="0"/>
                </a:rPr>
                <a:t> </a:t>
              </a:r>
              <a:r>
                <a:rPr lang="en-US" sz="2400" dirty="0" err="1">
                  <a:latin typeface="Trade Gothic Next" panose="020B0503040303020004" pitchFamily="34" charset="0"/>
                </a:rPr>
                <a:t>aliquip</a:t>
              </a:r>
              <a:r>
                <a:rPr lang="en-US" sz="2400" dirty="0">
                  <a:latin typeface="Trade Gothic Next" panose="020B0503040303020004" pitchFamily="34" charset="0"/>
                </a:rPr>
                <a:t> ex </a:t>
              </a:r>
              <a:r>
                <a:rPr lang="en-US" sz="2400" dirty="0" err="1">
                  <a:latin typeface="Trade Gothic Next" panose="020B0503040303020004" pitchFamily="34" charset="0"/>
                </a:rPr>
                <a:t>ea</a:t>
              </a:r>
              <a:r>
                <a:rPr lang="en-US" sz="2400" dirty="0">
                  <a:latin typeface="Trade Gothic Next" panose="020B0503040303020004" pitchFamily="34" charset="0"/>
                </a:rPr>
                <a:t> </a:t>
              </a:r>
              <a:r>
                <a:rPr lang="en-US" sz="2400" dirty="0" err="1">
                  <a:latin typeface="Trade Gothic Next" panose="020B0503040303020004" pitchFamily="34" charset="0"/>
                </a:rPr>
                <a:t>commodo</a:t>
              </a:r>
              <a:r>
                <a:rPr lang="en-US" sz="2400" dirty="0">
                  <a:latin typeface="Trade Gothic Next" panose="020B0503040303020004" pitchFamily="34" charset="0"/>
                </a:rPr>
                <a:t> </a:t>
              </a:r>
              <a:r>
                <a:rPr lang="en-US" sz="2400" dirty="0" err="1">
                  <a:latin typeface="Trade Gothic Next" panose="020B0503040303020004" pitchFamily="34" charset="0"/>
                </a:rPr>
                <a:t>consequat</a:t>
              </a:r>
              <a:r>
                <a:rPr lang="en-US" sz="2400" dirty="0">
                  <a:latin typeface="Trade Gothic Next" panose="020B0503040303020004" pitchFamily="34" charset="0"/>
                </a:rPr>
                <a:t>. Duis </a:t>
              </a:r>
              <a:r>
                <a:rPr lang="en-US" sz="2400" dirty="0" err="1">
                  <a:latin typeface="Trade Gothic Next" panose="020B0503040303020004" pitchFamily="34" charset="0"/>
                </a:rPr>
                <a:t>aute</a:t>
              </a:r>
              <a:r>
                <a:rPr lang="en-US" sz="2400" dirty="0">
                  <a:latin typeface="Trade Gothic Next" panose="020B0503040303020004" pitchFamily="34" charset="0"/>
                </a:rPr>
                <a:t> </a:t>
              </a:r>
              <a:r>
                <a:rPr lang="en-US" sz="2400" dirty="0" err="1">
                  <a:latin typeface="Trade Gothic Next" panose="020B0503040303020004" pitchFamily="34" charset="0"/>
                </a:rPr>
                <a:t>irure</a:t>
              </a:r>
              <a:r>
                <a:rPr lang="en-US" sz="2400" dirty="0">
                  <a:latin typeface="Trade Gothic Next" panose="020B0503040303020004" pitchFamily="34" charset="0"/>
                </a:rPr>
                <a:t> dolor in </a:t>
              </a:r>
              <a:r>
                <a:rPr lang="en-US" sz="2400" dirty="0" err="1">
                  <a:latin typeface="Trade Gothic Next" panose="020B0503040303020004" pitchFamily="34" charset="0"/>
                </a:rPr>
                <a:t>reprehenderit</a:t>
              </a:r>
              <a:r>
                <a:rPr lang="en-US" sz="2400" dirty="0">
                  <a:latin typeface="Trade Gothic Next" panose="020B0503040303020004" pitchFamily="34" charset="0"/>
                </a:rPr>
                <a:t> in </a:t>
              </a:r>
              <a:r>
                <a:rPr lang="en-US" sz="2400" dirty="0" err="1">
                  <a:latin typeface="Trade Gothic Next" panose="020B0503040303020004" pitchFamily="34" charset="0"/>
                </a:rPr>
                <a:t>voluptate</a:t>
              </a:r>
              <a:r>
                <a:rPr lang="en-US" sz="2400" dirty="0">
                  <a:latin typeface="Trade Gothic Next" panose="020B0503040303020004" pitchFamily="34" charset="0"/>
                </a:rPr>
                <a:t> </a:t>
              </a:r>
              <a:r>
                <a:rPr lang="en-US" sz="2400" dirty="0" err="1">
                  <a:latin typeface="Trade Gothic Next" panose="020B0503040303020004" pitchFamily="34" charset="0"/>
                </a:rPr>
                <a:t>velit</a:t>
              </a:r>
              <a:r>
                <a:rPr lang="en-US" sz="2400" dirty="0">
                  <a:latin typeface="Trade Gothic Next" panose="020B0503040303020004" pitchFamily="34" charset="0"/>
                </a:rPr>
                <a:t> esse </a:t>
              </a:r>
              <a:r>
                <a:rPr lang="en-US" sz="2400" dirty="0" err="1">
                  <a:latin typeface="Trade Gothic Next" panose="020B0503040303020004" pitchFamily="34" charset="0"/>
                </a:rPr>
                <a:t>cillum</a:t>
              </a:r>
              <a:r>
                <a:rPr lang="en-US" sz="2400" dirty="0">
                  <a:latin typeface="Trade Gothic Next" panose="020B0503040303020004" pitchFamily="34" charset="0"/>
                </a:rPr>
                <a:t> dolore </a:t>
              </a:r>
              <a:r>
                <a:rPr lang="en-US" sz="2400" dirty="0" err="1">
                  <a:latin typeface="Trade Gothic Next" panose="020B0503040303020004" pitchFamily="34" charset="0"/>
                </a:rPr>
                <a:t>eu</a:t>
              </a:r>
              <a:r>
                <a:rPr lang="en-US" sz="2400" dirty="0">
                  <a:latin typeface="Trade Gothic Next" panose="020B0503040303020004" pitchFamily="34" charset="0"/>
                </a:rPr>
                <a:t> </a:t>
              </a:r>
              <a:r>
                <a:rPr lang="en-US" sz="2400" dirty="0" err="1">
                  <a:latin typeface="Trade Gothic Next" panose="020B0503040303020004" pitchFamily="34" charset="0"/>
                </a:rPr>
                <a:t>fugiat</a:t>
              </a:r>
              <a:r>
                <a:rPr lang="en-US" sz="2400" dirty="0">
                  <a:latin typeface="Trade Gothic Next" panose="020B0503040303020004" pitchFamily="34" charset="0"/>
                </a:rPr>
                <a:t> </a:t>
              </a:r>
              <a:r>
                <a:rPr lang="en-US" sz="2400" dirty="0" err="1">
                  <a:latin typeface="Trade Gothic Next" panose="020B0503040303020004" pitchFamily="34" charset="0"/>
                </a:rPr>
                <a:t>nulla</a:t>
              </a:r>
              <a:r>
                <a:rPr lang="en-US" sz="2400" dirty="0">
                  <a:latin typeface="Trade Gothic Next" panose="020B0503040303020004" pitchFamily="34" charset="0"/>
                </a:rPr>
                <a:t> </a:t>
              </a:r>
              <a:r>
                <a:rPr lang="en-US" sz="2400" dirty="0" err="1">
                  <a:latin typeface="Trade Gothic Next" panose="020B0503040303020004" pitchFamily="34" charset="0"/>
                </a:rPr>
                <a:t>pariatur</a:t>
              </a:r>
              <a:r>
                <a:rPr lang="en-US" sz="2400" dirty="0">
                  <a:latin typeface="Trade Gothic Next" panose="020B0503040303020004" pitchFamily="34" charset="0"/>
                </a:rPr>
                <a:t>. </a:t>
              </a:r>
              <a:r>
                <a:rPr lang="en-US" sz="2400" dirty="0" err="1">
                  <a:latin typeface="Trade Gothic Next" panose="020B0503040303020004" pitchFamily="34" charset="0"/>
                </a:rPr>
                <a:t>Excepteur</a:t>
              </a:r>
              <a:r>
                <a:rPr lang="en-US" sz="2400" dirty="0">
                  <a:latin typeface="Trade Gothic Next" panose="020B0503040303020004" pitchFamily="34" charset="0"/>
                </a:rPr>
                <a:t> </a:t>
              </a:r>
              <a:r>
                <a:rPr lang="en-US" sz="2400" dirty="0" err="1">
                  <a:latin typeface="Trade Gothic Next" panose="020B0503040303020004" pitchFamily="34" charset="0"/>
                </a:rPr>
                <a:t>sint</a:t>
              </a:r>
              <a:r>
                <a:rPr lang="en-US" sz="2400" dirty="0">
                  <a:latin typeface="Trade Gothic Next" panose="020B0503040303020004" pitchFamily="34" charset="0"/>
                </a:rPr>
                <a:t> </a:t>
              </a:r>
              <a:r>
                <a:rPr lang="en-US" sz="2400" dirty="0" err="1">
                  <a:latin typeface="Trade Gothic Next" panose="020B0503040303020004" pitchFamily="34" charset="0"/>
                </a:rPr>
                <a:t>occaecat</a:t>
              </a:r>
              <a:r>
                <a:rPr lang="en-US" sz="2400" dirty="0">
                  <a:latin typeface="Trade Gothic Next" panose="020B0503040303020004" pitchFamily="34" charset="0"/>
                </a:rPr>
                <a:t> </a:t>
              </a:r>
              <a:r>
                <a:rPr lang="en-US" sz="2400" dirty="0" err="1">
                  <a:latin typeface="Trade Gothic Next" panose="020B0503040303020004" pitchFamily="34" charset="0"/>
                </a:rPr>
                <a:t>cupidatat</a:t>
              </a:r>
              <a:r>
                <a:rPr lang="en-US" sz="2400" dirty="0">
                  <a:latin typeface="Trade Gothic Next" panose="020B0503040303020004" pitchFamily="34" charset="0"/>
                </a:rPr>
                <a:t> non </a:t>
              </a:r>
              <a:r>
                <a:rPr lang="en-US" sz="2400" dirty="0" err="1">
                  <a:latin typeface="Trade Gothic Next" panose="020B0503040303020004" pitchFamily="34" charset="0"/>
                </a:rPr>
                <a:t>proident</a:t>
              </a:r>
              <a:r>
                <a:rPr lang="en-US" sz="2400" dirty="0">
                  <a:latin typeface="Trade Gothic Next" panose="020B0503040303020004" pitchFamily="34" charset="0"/>
                </a:rPr>
                <a:t>, sunt in culpa qui </a:t>
              </a:r>
              <a:r>
                <a:rPr lang="en-US" sz="2400" dirty="0" err="1">
                  <a:latin typeface="Trade Gothic Next" panose="020B0503040303020004" pitchFamily="34" charset="0"/>
                </a:rPr>
                <a:t>officia</a:t>
              </a:r>
              <a:r>
                <a:rPr lang="en-US" sz="2400" dirty="0">
                  <a:latin typeface="Trade Gothic Next" panose="020B0503040303020004" pitchFamily="34" charset="0"/>
                </a:rPr>
                <a:t> </a:t>
              </a:r>
              <a:r>
                <a:rPr lang="en-US" sz="2400" dirty="0" err="1">
                  <a:latin typeface="Trade Gothic Next" panose="020B0503040303020004" pitchFamily="34" charset="0"/>
                </a:rPr>
                <a:t>deserunt</a:t>
              </a:r>
              <a:r>
                <a:rPr lang="en-US" sz="2400" dirty="0">
                  <a:latin typeface="Trade Gothic Next" panose="020B0503040303020004" pitchFamily="34" charset="0"/>
                </a:rPr>
                <a:t> </a:t>
              </a:r>
              <a:r>
                <a:rPr lang="en-US" sz="2400" dirty="0" err="1">
                  <a:latin typeface="Trade Gothic Next" panose="020B0503040303020004" pitchFamily="34" charset="0"/>
                </a:rPr>
                <a:t>mollit</a:t>
              </a:r>
              <a:r>
                <a:rPr lang="en-US" sz="2400" dirty="0">
                  <a:latin typeface="Trade Gothic Next" panose="020B0503040303020004" pitchFamily="34" charset="0"/>
                </a:rPr>
                <a:t> </a:t>
              </a:r>
              <a:r>
                <a:rPr lang="en-US" sz="2400" dirty="0" err="1">
                  <a:latin typeface="Trade Gothic Next" panose="020B0503040303020004" pitchFamily="34" charset="0"/>
                </a:rPr>
                <a:t>anim</a:t>
              </a:r>
              <a:r>
                <a:rPr lang="en-US" sz="2400" dirty="0">
                  <a:latin typeface="Trade Gothic Next" panose="020B0503040303020004" pitchFamily="34" charset="0"/>
                </a:rPr>
                <a:t> id est </a:t>
              </a:r>
              <a:r>
                <a:rPr lang="en-US" sz="2400" dirty="0" err="1">
                  <a:latin typeface="Trade Gothic Next" panose="020B0503040303020004" pitchFamily="34" charset="0"/>
                </a:rPr>
                <a:t>laborum</a:t>
              </a:r>
              <a:r>
                <a:rPr lang="en-US" sz="2400" dirty="0">
                  <a:latin typeface="Trade Gothic Next" panose="020B0503040303020004" pitchFamily="34" charset="0"/>
                </a:rPr>
                <a:t>.</a:t>
              </a:r>
              <a:endParaRPr lang="en-US" sz="3200" dirty="0">
                <a:latin typeface="Trade Gothic Next" panose="020B0503040303020004" pitchFamily="34" charset="0"/>
              </a:endParaRPr>
            </a:p>
          </p:txBody>
        </p:sp>
      </p:grpSp>
      <p:sp>
        <p:nvSpPr>
          <p:cNvPr id="171" name="Rounded Rectangle 170">
            <a:extLst>
              <a:ext uri="{FF2B5EF4-FFF2-40B4-BE49-F238E27FC236}">
                <a16:creationId xmlns:a16="http://schemas.microsoft.com/office/drawing/2014/main" id="{EC96EE46-73A1-2043-91FA-12797A218F94}"/>
              </a:ext>
            </a:extLst>
          </p:cNvPr>
          <p:cNvSpPr/>
          <p:nvPr/>
        </p:nvSpPr>
        <p:spPr>
          <a:xfrm>
            <a:off x="23769745" y="33487239"/>
            <a:ext cx="8695291" cy="5632311"/>
          </a:xfrm>
          <a:prstGeom prst="roundRect">
            <a:avLst/>
          </a:prstGeom>
          <a:noFill/>
          <a:ln w="19050">
            <a:solidFill>
              <a:srgbClr val="328E87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B273C3DE-B2D8-8144-8792-5061F3E75C63}"/>
              </a:ext>
            </a:extLst>
          </p:cNvPr>
          <p:cNvSpPr txBox="1"/>
          <p:nvPr/>
        </p:nvSpPr>
        <p:spPr>
          <a:xfrm>
            <a:off x="24580657" y="33236430"/>
            <a:ext cx="3381943" cy="6001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300" b="1" dirty="0">
                <a:solidFill>
                  <a:srgbClr val="328E87"/>
                </a:solidFill>
                <a:latin typeface="Trade Gothic Next" panose="020B0503040303020004" pitchFamily="34" charset="0"/>
              </a:rPr>
              <a:t>CONCLUSIONS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6BB92324-5DCF-7C48-A756-07E679BE3455}"/>
              </a:ext>
            </a:extLst>
          </p:cNvPr>
          <p:cNvSpPr txBox="1"/>
          <p:nvPr/>
        </p:nvSpPr>
        <p:spPr>
          <a:xfrm>
            <a:off x="24404256" y="33958879"/>
            <a:ext cx="782483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rade Gothic Next" panose="020B0503040303020004" pitchFamily="34" charset="0"/>
              </a:rPr>
              <a:t>Lorem ipsum dolor sit </a:t>
            </a:r>
            <a:r>
              <a:rPr lang="en-US" sz="2400" dirty="0" err="1">
                <a:latin typeface="Trade Gothic Next" panose="020B0503040303020004" pitchFamily="34" charset="0"/>
              </a:rPr>
              <a:t>amet</a:t>
            </a:r>
            <a:r>
              <a:rPr lang="en-US" sz="2400" dirty="0">
                <a:latin typeface="Trade Gothic Next" panose="020B0503040303020004" pitchFamily="34" charset="0"/>
              </a:rPr>
              <a:t>, </a:t>
            </a:r>
            <a:r>
              <a:rPr lang="en-US" sz="2400" dirty="0" err="1">
                <a:latin typeface="Trade Gothic Next" panose="020B0503040303020004" pitchFamily="34" charset="0"/>
              </a:rPr>
              <a:t>consectetur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adipiscing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elit</a:t>
            </a:r>
            <a:r>
              <a:rPr lang="en-US" sz="2400" dirty="0">
                <a:latin typeface="Trade Gothic Next" panose="020B0503040303020004" pitchFamily="34" charset="0"/>
              </a:rPr>
              <a:t>, sed do </a:t>
            </a:r>
            <a:r>
              <a:rPr lang="en-US" sz="2400" dirty="0" err="1">
                <a:latin typeface="Trade Gothic Next" panose="020B0503040303020004" pitchFamily="34" charset="0"/>
              </a:rPr>
              <a:t>eiusmod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tempor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incididunt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ut</a:t>
            </a:r>
            <a:r>
              <a:rPr lang="en-US" sz="2400" dirty="0">
                <a:latin typeface="Trade Gothic Next" panose="020B0503040303020004" pitchFamily="34" charset="0"/>
              </a:rPr>
              <a:t> labore et dolore magna </a:t>
            </a:r>
            <a:r>
              <a:rPr lang="en-US" sz="2400" dirty="0" err="1">
                <a:latin typeface="Trade Gothic Next" panose="020B0503040303020004" pitchFamily="34" charset="0"/>
              </a:rPr>
              <a:t>aliqua</a:t>
            </a:r>
            <a:r>
              <a:rPr lang="en-US" sz="2400" dirty="0">
                <a:latin typeface="Trade Gothic Next" panose="020B0503040303020004" pitchFamily="34" charset="0"/>
              </a:rPr>
              <a:t>. Ut </a:t>
            </a:r>
            <a:r>
              <a:rPr lang="en-US" sz="2400" dirty="0" err="1">
                <a:latin typeface="Trade Gothic Next" panose="020B0503040303020004" pitchFamily="34" charset="0"/>
              </a:rPr>
              <a:t>enim</a:t>
            </a:r>
            <a:r>
              <a:rPr lang="en-US" sz="2400" dirty="0">
                <a:latin typeface="Trade Gothic Next" panose="020B0503040303020004" pitchFamily="34" charset="0"/>
              </a:rPr>
              <a:t> ad minim </a:t>
            </a:r>
            <a:r>
              <a:rPr lang="en-US" sz="2400" dirty="0" err="1">
                <a:latin typeface="Trade Gothic Next" panose="020B0503040303020004" pitchFamily="34" charset="0"/>
              </a:rPr>
              <a:t>veniam</a:t>
            </a:r>
            <a:r>
              <a:rPr lang="en-US" sz="2400" dirty="0">
                <a:latin typeface="Trade Gothic Next" panose="020B0503040303020004" pitchFamily="34" charset="0"/>
              </a:rPr>
              <a:t>, </a:t>
            </a:r>
            <a:r>
              <a:rPr lang="en-US" sz="2400" dirty="0" err="1">
                <a:latin typeface="Trade Gothic Next" panose="020B0503040303020004" pitchFamily="34" charset="0"/>
              </a:rPr>
              <a:t>quis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nostrud</a:t>
            </a:r>
            <a:r>
              <a:rPr lang="en-US" sz="2400" dirty="0">
                <a:latin typeface="Trade Gothic Next" panose="020B0503040303020004" pitchFamily="34" charset="0"/>
              </a:rPr>
              <a:t> exercitation </a:t>
            </a:r>
            <a:r>
              <a:rPr lang="en-US" sz="2400" dirty="0" err="1">
                <a:latin typeface="Trade Gothic Next" panose="020B0503040303020004" pitchFamily="34" charset="0"/>
              </a:rPr>
              <a:t>ullamco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laboris</a:t>
            </a:r>
            <a:r>
              <a:rPr lang="en-US" sz="2400" dirty="0">
                <a:latin typeface="Trade Gothic Next" panose="020B0503040303020004" pitchFamily="34" charset="0"/>
              </a:rPr>
              <a:t> nisi </a:t>
            </a:r>
            <a:r>
              <a:rPr lang="en-US" sz="2400" dirty="0" err="1">
                <a:latin typeface="Trade Gothic Next" panose="020B0503040303020004" pitchFamily="34" charset="0"/>
              </a:rPr>
              <a:t>ut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aliquip</a:t>
            </a:r>
            <a:r>
              <a:rPr lang="en-US" sz="2400" dirty="0">
                <a:latin typeface="Trade Gothic Next" panose="020B0503040303020004" pitchFamily="34" charset="0"/>
              </a:rPr>
              <a:t> ex </a:t>
            </a:r>
            <a:r>
              <a:rPr lang="en-US" sz="2400" dirty="0" err="1">
                <a:latin typeface="Trade Gothic Next" panose="020B0503040303020004" pitchFamily="34" charset="0"/>
              </a:rPr>
              <a:t>ea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commodo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consequat</a:t>
            </a:r>
            <a:r>
              <a:rPr lang="en-US" sz="2400" dirty="0">
                <a:latin typeface="Trade Gothic Next" panose="020B0503040303020004" pitchFamily="34" charset="0"/>
              </a:rPr>
              <a:t>. Duis </a:t>
            </a:r>
            <a:r>
              <a:rPr lang="en-US" sz="2400" dirty="0" err="1">
                <a:latin typeface="Trade Gothic Next" panose="020B0503040303020004" pitchFamily="34" charset="0"/>
              </a:rPr>
              <a:t>aute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irure</a:t>
            </a:r>
            <a:r>
              <a:rPr lang="en-US" sz="2400" dirty="0">
                <a:latin typeface="Trade Gothic Next" panose="020B0503040303020004" pitchFamily="34" charset="0"/>
              </a:rPr>
              <a:t> dolor in </a:t>
            </a:r>
            <a:r>
              <a:rPr lang="en-US" sz="2400" dirty="0" err="1">
                <a:latin typeface="Trade Gothic Next" panose="020B0503040303020004" pitchFamily="34" charset="0"/>
              </a:rPr>
              <a:t>reprehenderit</a:t>
            </a:r>
            <a:r>
              <a:rPr lang="en-US" sz="2400" dirty="0">
                <a:latin typeface="Trade Gothic Next" panose="020B0503040303020004" pitchFamily="34" charset="0"/>
              </a:rPr>
              <a:t> in </a:t>
            </a:r>
            <a:r>
              <a:rPr lang="en-US" sz="2400" dirty="0" err="1">
                <a:latin typeface="Trade Gothic Next" panose="020B0503040303020004" pitchFamily="34" charset="0"/>
              </a:rPr>
              <a:t>voluptate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velit</a:t>
            </a:r>
            <a:r>
              <a:rPr lang="en-US" sz="2400" dirty="0">
                <a:latin typeface="Trade Gothic Next" panose="020B0503040303020004" pitchFamily="34" charset="0"/>
              </a:rPr>
              <a:t> esse </a:t>
            </a:r>
            <a:r>
              <a:rPr lang="en-US" sz="2400" dirty="0" err="1">
                <a:latin typeface="Trade Gothic Next" panose="020B0503040303020004" pitchFamily="34" charset="0"/>
              </a:rPr>
              <a:t>cillum</a:t>
            </a:r>
            <a:r>
              <a:rPr lang="en-US" sz="2400" dirty="0">
                <a:latin typeface="Trade Gothic Next" panose="020B0503040303020004" pitchFamily="34" charset="0"/>
              </a:rPr>
              <a:t> dolore </a:t>
            </a:r>
            <a:r>
              <a:rPr lang="en-US" sz="2400" dirty="0" err="1">
                <a:latin typeface="Trade Gothic Next" panose="020B0503040303020004" pitchFamily="34" charset="0"/>
              </a:rPr>
              <a:t>eu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fugiat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nulla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pariatur</a:t>
            </a:r>
            <a:r>
              <a:rPr lang="en-US" sz="2400" dirty="0">
                <a:latin typeface="Trade Gothic Next" panose="020B0503040303020004" pitchFamily="34" charset="0"/>
              </a:rPr>
              <a:t>. </a:t>
            </a:r>
            <a:r>
              <a:rPr lang="en-US" sz="2400" dirty="0" err="1">
                <a:latin typeface="Trade Gothic Next" panose="020B0503040303020004" pitchFamily="34" charset="0"/>
              </a:rPr>
              <a:t>Excepteur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sint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occaecat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cupidatat</a:t>
            </a:r>
            <a:r>
              <a:rPr lang="en-US" sz="2400" dirty="0">
                <a:latin typeface="Trade Gothic Next" panose="020B0503040303020004" pitchFamily="34" charset="0"/>
              </a:rPr>
              <a:t> non </a:t>
            </a:r>
            <a:r>
              <a:rPr lang="en-US" sz="2400" dirty="0" err="1">
                <a:latin typeface="Trade Gothic Next" panose="020B0503040303020004" pitchFamily="34" charset="0"/>
              </a:rPr>
              <a:t>proident</a:t>
            </a:r>
            <a:r>
              <a:rPr lang="en-US" sz="2400" dirty="0">
                <a:latin typeface="Trade Gothic Next" panose="020B0503040303020004" pitchFamily="34" charset="0"/>
              </a:rPr>
              <a:t>, sunt in culpa qui </a:t>
            </a:r>
            <a:r>
              <a:rPr lang="en-US" sz="2400" dirty="0" err="1">
                <a:latin typeface="Trade Gothic Next" panose="020B0503040303020004" pitchFamily="34" charset="0"/>
              </a:rPr>
              <a:t>officia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deserunt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mollit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anim</a:t>
            </a:r>
            <a:r>
              <a:rPr lang="en-US" sz="2400" dirty="0">
                <a:latin typeface="Trade Gothic Next" panose="020B0503040303020004" pitchFamily="34" charset="0"/>
              </a:rPr>
              <a:t> id est </a:t>
            </a:r>
            <a:r>
              <a:rPr lang="en-US" sz="2400" dirty="0" err="1">
                <a:latin typeface="Trade Gothic Next" panose="020B0503040303020004" pitchFamily="34" charset="0"/>
              </a:rPr>
              <a:t>laborum</a:t>
            </a:r>
            <a:r>
              <a:rPr lang="en-US" sz="2400" dirty="0">
                <a:latin typeface="Trade Gothic Next" panose="020B0503040303020004" pitchFamily="34" charset="0"/>
              </a:rPr>
              <a:t>. Lorem ipsum dolor sit </a:t>
            </a:r>
            <a:r>
              <a:rPr lang="en-US" sz="2400" dirty="0" err="1">
                <a:latin typeface="Trade Gothic Next" panose="020B0503040303020004" pitchFamily="34" charset="0"/>
              </a:rPr>
              <a:t>amet</a:t>
            </a:r>
            <a:r>
              <a:rPr lang="en-US" sz="2400" dirty="0">
                <a:latin typeface="Trade Gothic Next" panose="020B0503040303020004" pitchFamily="34" charset="0"/>
              </a:rPr>
              <a:t>, </a:t>
            </a:r>
            <a:r>
              <a:rPr lang="en-US" sz="2400" dirty="0" err="1">
                <a:latin typeface="Trade Gothic Next" panose="020B0503040303020004" pitchFamily="34" charset="0"/>
              </a:rPr>
              <a:t>consectetur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adipiscing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elit</a:t>
            </a:r>
            <a:r>
              <a:rPr lang="en-US" sz="2400" dirty="0">
                <a:latin typeface="Trade Gothic Next" panose="020B0503040303020004" pitchFamily="34" charset="0"/>
              </a:rPr>
              <a:t>, sed do </a:t>
            </a:r>
            <a:r>
              <a:rPr lang="en-US" sz="2400" dirty="0" err="1">
                <a:latin typeface="Trade Gothic Next" panose="020B0503040303020004" pitchFamily="34" charset="0"/>
              </a:rPr>
              <a:t>eiusmod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tempor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incididunt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ut</a:t>
            </a:r>
            <a:r>
              <a:rPr lang="en-US" sz="2400" dirty="0">
                <a:latin typeface="Trade Gothic Next" panose="020B0503040303020004" pitchFamily="34" charset="0"/>
              </a:rPr>
              <a:t> labore et dolore magna </a:t>
            </a:r>
            <a:r>
              <a:rPr lang="en-US" sz="2400" dirty="0" err="1">
                <a:latin typeface="Trade Gothic Next" panose="020B0503040303020004" pitchFamily="34" charset="0"/>
              </a:rPr>
              <a:t>aliqua</a:t>
            </a:r>
            <a:r>
              <a:rPr lang="en-US" sz="2400" dirty="0">
                <a:latin typeface="Trade Gothic Next" panose="020B0503040303020004" pitchFamily="34" charset="0"/>
              </a:rPr>
              <a:t>. Ut </a:t>
            </a:r>
            <a:r>
              <a:rPr lang="en-US" sz="2400" dirty="0" err="1">
                <a:latin typeface="Trade Gothic Next" panose="020B0503040303020004" pitchFamily="34" charset="0"/>
              </a:rPr>
              <a:t>enim</a:t>
            </a:r>
            <a:r>
              <a:rPr lang="en-US" sz="2400" dirty="0">
                <a:latin typeface="Trade Gothic Next" panose="020B0503040303020004" pitchFamily="34" charset="0"/>
              </a:rPr>
              <a:t> ad minim </a:t>
            </a:r>
            <a:r>
              <a:rPr lang="en-US" sz="2400" dirty="0" err="1">
                <a:latin typeface="Trade Gothic Next" panose="020B0503040303020004" pitchFamily="34" charset="0"/>
              </a:rPr>
              <a:t>veniam</a:t>
            </a:r>
            <a:r>
              <a:rPr lang="en-US" sz="2400" dirty="0">
                <a:latin typeface="Trade Gothic Next" panose="020B0503040303020004" pitchFamily="34" charset="0"/>
              </a:rPr>
              <a:t>, </a:t>
            </a:r>
            <a:r>
              <a:rPr lang="en-US" sz="2400" dirty="0" err="1">
                <a:latin typeface="Trade Gothic Next" panose="020B0503040303020004" pitchFamily="34" charset="0"/>
              </a:rPr>
              <a:t>quis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nostrud</a:t>
            </a:r>
            <a:r>
              <a:rPr lang="en-US" sz="2400" dirty="0">
                <a:latin typeface="Trade Gothic Next" panose="020B0503040303020004" pitchFamily="34" charset="0"/>
              </a:rPr>
              <a:t> exercitation </a:t>
            </a:r>
            <a:r>
              <a:rPr lang="en-US" sz="2400" dirty="0" err="1">
                <a:latin typeface="Trade Gothic Next" panose="020B0503040303020004" pitchFamily="34" charset="0"/>
              </a:rPr>
              <a:t>ullamco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laboris</a:t>
            </a:r>
            <a:r>
              <a:rPr lang="en-US" sz="2400" dirty="0">
                <a:latin typeface="Trade Gothic Next" panose="020B0503040303020004" pitchFamily="34" charset="0"/>
              </a:rPr>
              <a:t> nisi </a:t>
            </a:r>
            <a:r>
              <a:rPr lang="en-US" sz="2400" dirty="0" err="1">
                <a:latin typeface="Trade Gothic Next" panose="020B0503040303020004" pitchFamily="34" charset="0"/>
              </a:rPr>
              <a:t>ut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aliquip</a:t>
            </a:r>
            <a:r>
              <a:rPr lang="en-US" sz="2400" dirty="0">
                <a:latin typeface="Trade Gothic Next" panose="020B0503040303020004" pitchFamily="34" charset="0"/>
              </a:rPr>
              <a:t> ex </a:t>
            </a:r>
            <a:r>
              <a:rPr lang="en-US" sz="2400" dirty="0" err="1">
                <a:latin typeface="Trade Gothic Next" panose="020B0503040303020004" pitchFamily="34" charset="0"/>
              </a:rPr>
              <a:t>ea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commodo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consequat</a:t>
            </a:r>
            <a:r>
              <a:rPr lang="en-US" sz="2400" dirty="0">
                <a:latin typeface="Trade Gothic Next" panose="020B0503040303020004" pitchFamily="34" charset="0"/>
              </a:rPr>
              <a:t>. </a:t>
            </a:r>
          </a:p>
        </p:txBody>
      </p:sp>
      <p:pic>
        <p:nvPicPr>
          <p:cNvPr id="58" name="Graphic 57" descr="Bar chart">
            <a:extLst>
              <a:ext uri="{FF2B5EF4-FFF2-40B4-BE49-F238E27FC236}">
                <a16:creationId xmlns:a16="http://schemas.microsoft.com/office/drawing/2014/main" id="{B92DAEF2-F45D-8548-997E-B972E4186D8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284373" y="31507680"/>
            <a:ext cx="685800" cy="685800"/>
          </a:xfrm>
          <a:prstGeom prst="rect">
            <a:avLst/>
          </a:prstGeom>
        </p:spPr>
      </p:pic>
      <p:sp>
        <p:nvSpPr>
          <p:cNvPr id="168" name="Rectangle 167">
            <a:extLst>
              <a:ext uri="{FF2B5EF4-FFF2-40B4-BE49-F238E27FC236}">
                <a16:creationId xmlns:a16="http://schemas.microsoft.com/office/drawing/2014/main" id="{36C8AF5D-010B-D24F-9E5A-5237C6746FCE}"/>
              </a:ext>
            </a:extLst>
          </p:cNvPr>
          <p:cNvSpPr/>
          <p:nvPr/>
        </p:nvSpPr>
        <p:spPr>
          <a:xfrm>
            <a:off x="22870800" y="5805995"/>
            <a:ext cx="9704700" cy="744607"/>
          </a:xfrm>
          <a:prstGeom prst="rect">
            <a:avLst/>
          </a:prstGeom>
          <a:solidFill>
            <a:srgbClr val="146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9" name="Oval 168">
            <a:extLst>
              <a:ext uri="{FF2B5EF4-FFF2-40B4-BE49-F238E27FC236}">
                <a16:creationId xmlns:a16="http://schemas.microsoft.com/office/drawing/2014/main" id="{5062D8A7-6365-654E-A881-C2DCA19D0DA1}"/>
              </a:ext>
            </a:extLst>
          </p:cNvPr>
          <p:cNvSpPr/>
          <p:nvPr/>
        </p:nvSpPr>
        <p:spPr>
          <a:xfrm>
            <a:off x="22577118" y="5552495"/>
            <a:ext cx="1269000" cy="1269000"/>
          </a:xfrm>
          <a:prstGeom prst="ellipse">
            <a:avLst/>
          </a:prstGeom>
          <a:solidFill>
            <a:srgbClr val="146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0A3F84A5-6C09-6246-98DF-C6793167488C}"/>
              </a:ext>
            </a:extLst>
          </p:cNvPr>
          <p:cNvSpPr txBox="1"/>
          <p:nvPr/>
        </p:nvSpPr>
        <p:spPr>
          <a:xfrm>
            <a:off x="23846118" y="5883733"/>
            <a:ext cx="293724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>
                <a:solidFill>
                  <a:schemeClr val="bg1"/>
                </a:solidFill>
                <a:latin typeface="Trade Gothic Next" panose="020B0503040303020004" pitchFamily="34" charset="0"/>
              </a:rPr>
              <a:t>DISCUSSION</a:t>
            </a:r>
          </a:p>
        </p:txBody>
      </p:sp>
      <p:pic>
        <p:nvPicPr>
          <p:cNvPr id="176" name="Graphic 175" descr="Right pointing backhand index ">
            <a:extLst>
              <a:ext uri="{FF2B5EF4-FFF2-40B4-BE49-F238E27FC236}">
                <a16:creationId xmlns:a16="http://schemas.microsoft.com/office/drawing/2014/main" id="{8AB3F24B-D499-124C-B412-2567CA083EA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2928581" y="5829373"/>
            <a:ext cx="685800" cy="685800"/>
          </a:xfrm>
          <a:prstGeom prst="rect">
            <a:avLst/>
          </a:prstGeom>
        </p:spPr>
      </p:pic>
      <p:pic>
        <p:nvPicPr>
          <p:cNvPr id="178" name="Graphic 177" descr="Marker">
            <a:extLst>
              <a:ext uri="{FF2B5EF4-FFF2-40B4-BE49-F238E27FC236}">
                <a16:creationId xmlns:a16="http://schemas.microsoft.com/office/drawing/2014/main" id="{A2224E2C-0F91-0548-839E-87EC5EBD8B8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5938880" y="41767617"/>
            <a:ext cx="685800" cy="6858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5B5852CD-D108-B740-80A0-4B6CE706AD95}"/>
              </a:ext>
            </a:extLst>
          </p:cNvPr>
          <p:cNvSpPr/>
          <p:nvPr/>
        </p:nvSpPr>
        <p:spPr>
          <a:xfrm>
            <a:off x="862380" y="5808426"/>
            <a:ext cx="10021184" cy="762000"/>
          </a:xfrm>
          <a:prstGeom prst="rect">
            <a:avLst/>
          </a:prstGeom>
          <a:solidFill>
            <a:srgbClr val="146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7770BEB-6A21-1342-9DAF-E96C412BA44E}"/>
              </a:ext>
            </a:extLst>
          </p:cNvPr>
          <p:cNvSpPr/>
          <p:nvPr/>
        </p:nvSpPr>
        <p:spPr>
          <a:xfrm>
            <a:off x="568698" y="5554926"/>
            <a:ext cx="1269000" cy="1269000"/>
          </a:xfrm>
          <a:prstGeom prst="ellipse">
            <a:avLst/>
          </a:prstGeom>
          <a:solidFill>
            <a:srgbClr val="1469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773E06A-4AD2-5344-AD3C-5D359E43AFA7}"/>
              </a:ext>
            </a:extLst>
          </p:cNvPr>
          <p:cNvSpPr txBox="1"/>
          <p:nvPr/>
        </p:nvSpPr>
        <p:spPr>
          <a:xfrm>
            <a:off x="1837698" y="5886164"/>
            <a:ext cx="337534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>
                <a:solidFill>
                  <a:schemeClr val="bg1"/>
                </a:solidFill>
                <a:latin typeface="Trade Gothic Next" panose="020B0503040303020004" pitchFamily="34" charset="0"/>
              </a:rPr>
              <a:t>INTRODUCTION</a:t>
            </a:r>
          </a:p>
        </p:txBody>
      </p:sp>
      <p:pic>
        <p:nvPicPr>
          <p:cNvPr id="187" name="Graphic 186" descr="Document">
            <a:extLst>
              <a:ext uri="{FF2B5EF4-FFF2-40B4-BE49-F238E27FC236}">
                <a16:creationId xmlns:a16="http://schemas.microsoft.com/office/drawing/2014/main" id="{865DDC44-974C-1641-9914-ADC77F65C35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33608" y="5808426"/>
            <a:ext cx="685800" cy="685800"/>
          </a:xfrm>
          <a:prstGeom prst="rect">
            <a:avLst/>
          </a:prstGeom>
        </p:spPr>
      </p:pic>
      <p:sp>
        <p:nvSpPr>
          <p:cNvPr id="203" name="Rounded Rectangle 202">
            <a:extLst>
              <a:ext uri="{FF2B5EF4-FFF2-40B4-BE49-F238E27FC236}">
                <a16:creationId xmlns:a16="http://schemas.microsoft.com/office/drawing/2014/main" id="{AC01D851-0748-D94D-8285-7AA082817FED}"/>
              </a:ext>
            </a:extLst>
          </p:cNvPr>
          <p:cNvSpPr/>
          <p:nvPr/>
        </p:nvSpPr>
        <p:spPr>
          <a:xfrm>
            <a:off x="12991050" y="15146902"/>
            <a:ext cx="8539929" cy="3817311"/>
          </a:xfrm>
          <a:prstGeom prst="roundRect">
            <a:avLst/>
          </a:prstGeom>
          <a:noFill/>
          <a:ln w="12700">
            <a:solidFill>
              <a:srgbClr val="328E87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D8FE4454-5904-0B4B-A759-C9FAD2C64C3F}"/>
              </a:ext>
            </a:extLst>
          </p:cNvPr>
          <p:cNvSpPr txBox="1"/>
          <p:nvPr/>
        </p:nvSpPr>
        <p:spPr>
          <a:xfrm>
            <a:off x="13465324" y="15546589"/>
            <a:ext cx="320676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sz="2800" dirty="0">
                <a:latin typeface="Trade Gothic Next" panose="020B0503040303020004" pitchFamily="34" charset="0"/>
              </a:rPr>
              <a:t>Test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sz="2800" dirty="0">
                <a:latin typeface="Trade Gothic Next" panose="020B0503040303020004" pitchFamily="34" charset="0"/>
              </a:rPr>
              <a:t>Test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n-US" sz="2800" dirty="0">
                <a:latin typeface="Trade Gothic Next" panose="020B0503040303020004" pitchFamily="34" charset="0"/>
              </a:rPr>
              <a:t>Test</a:t>
            </a:r>
          </a:p>
        </p:txBody>
      </p:sp>
      <p:sp>
        <p:nvSpPr>
          <p:cNvPr id="297" name="Rounded Rectangle 296">
            <a:extLst>
              <a:ext uri="{FF2B5EF4-FFF2-40B4-BE49-F238E27FC236}">
                <a16:creationId xmlns:a16="http://schemas.microsoft.com/office/drawing/2014/main" id="{7434945F-1E1D-7A4E-9AFB-8766A9137658}"/>
              </a:ext>
            </a:extLst>
          </p:cNvPr>
          <p:cNvSpPr/>
          <p:nvPr/>
        </p:nvSpPr>
        <p:spPr>
          <a:xfrm>
            <a:off x="1806518" y="28777222"/>
            <a:ext cx="9021088" cy="9130169"/>
          </a:xfrm>
          <a:prstGeom prst="roundRect">
            <a:avLst/>
          </a:prstGeom>
          <a:noFill/>
          <a:ln w="3175">
            <a:solidFill>
              <a:srgbClr val="328E87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/>
          <a:lstStyle/>
          <a:p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Lorem ipsum dolor sit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amet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consectetur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adipiscing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elit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, sed do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eiusmod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tempor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incididunt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ut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labore et dolore magna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aliqua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. Ut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enim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ad minim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veniam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quis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nostrud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exercitation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ullamco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laboris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nisi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ut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aliquip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ex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ea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commodo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consequat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. Duis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aute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irure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dolor in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reprehenderit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in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voluptate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velit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esse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cillum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dolore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eu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fugiat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nulla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pariatur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Excepteur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sint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occaecat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cupidatat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non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proident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, sunt in culpa qui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officia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deserunt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mollit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anim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id est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laborum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. Lorem ipsum dolor sit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amet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consectetur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adipiscing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elit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, sed do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eiusmod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tempor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incididunt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ut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labore et dolore magna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aliqua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. Ut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enim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ad minim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veniam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quis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nostrud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exercitation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ullamco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laboris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nisi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ut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aliquip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ex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ea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commodo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consequat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. Duis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aute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irure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dolor in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reprehenderit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in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voluptate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velit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esse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cillum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dolore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eu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fugiat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nulla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pariatur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Excepteur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sint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occaecat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cupidatat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non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proident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, sunt in culpa qui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officia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deserunt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mollit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anim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 id est </a:t>
            </a:r>
            <a:r>
              <a:rPr lang="en-US" sz="2800" dirty="0" err="1">
                <a:solidFill>
                  <a:schemeClr val="tx1"/>
                </a:solidFill>
                <a:latin typeface="Trade Gothic Next" panose="020B0503040303020004" pitchFamily="34" charset="0"/>
              </a:rPr>
              <a:t>laborum</a:t>
            </a:r>
            <a:r>
              <a:rPr lang="en-US" sz="2800" dirty="0">
                <a:solidFill>
                  <a:schemeClr val="tx1"/>
                </a:solidFill>
                <a:latin typeface="Trade Gothic Next" panose="020B0503040303020004" pitchFamily="34" charset="0"/>
              </a:rPr>
              <a:t>. </a:t>
            </a:r>
            <a:endParaRPr lang="en-US" sz="2400" dirty="0">
              <a:solidFill>
                <a:schemeClr val="tx1"/>
              </a:solidFill>
              <a:latin typeface="Trade Gothic Next" panose="020B0503040303020004" pitchFamily="34" charset="0"/>
            </a:endParaRPr>
          </a:p>
        </p:txBody>
      </p:sp>
      <p:sp>
        <p:nvSpPr>
          <p:cNvPr id="300" name="TextBox 299">
            <a:extLst>
              <a:ext uri="{FF2B5EF4-FFF2-40B4-BE49-F238E27FC236}">
                <a16:creationId xmlns:a16="http://schemas.microsoft.com/office/drawing/2014/main" id="{CDE344F2-43B6-9448-9512-5A61D069B975}"/>
              </a:ext>
            </a:extLst>
          </p:cNvPr>
          <p:cNvSpPr txBox="1"/>
          <p:nvPr/>
        </p:nvSpPr>
        <p:spPr>
          <a:xfrm>
            <a:off x="3395746" y="28501901"/>
            <a:ext cx="3156114" cy="5078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rgbClr val="14695D"/>
                </a:solidFill>
                <a:latin typeface="Trade Gothic Next" panose="020B0503040303020004" pitchFamily="34" charset="0"/>
              </a:rPr>
              <a:t>Problem Definition</a:t>
            </a:r>
          </a:p>
        </p:txBody>
      </p:sp>
      <p:grpSp>
        <p:nvGrpSpPr>
          <p:cNvPr id="319" name="Group 318">
            <a:extLst>
              <a:ext uri="{FF2B5EF4-FFF2-40B4-BE49-F238E27FC236}">
                <a16:creationId xmlns:a16="http://schemas.microsoft.com/office/drawing/2014/main" id="{67673A52-A5E3-EA48-9C7C-8230D380CC88}"/>
              </a:ext>
            </a:extLst>
          </p:cNvPr>
          <p:cNvGrpSpPr/>
          <p:nvPr/>
        </p:nvGrpSpPr>
        <p:grpSpPr>
          <a:xfrm>
            <a:off x="1838482" y="16639763"/>
            <a:ext cx="9027358" cy="2348945"/>
            <a:chOff x="11613342" y="21890610"/>
            <a:chExt cx="9886776" cy="3046224"/>
          </a:xfrm>
        </p:grpSpPr>
        <p:sp>
          <p:nvSpPr>
            <p:cNvPr id="308" name="Rounded Rectangle 307">
              <a:extLst>
                <a:ext uri="{FF2B5EF4-FFF2-40B4-BE49-F238E27FC236}">
                  <a16:creationId xmlns:a16="http://schemas.microsoft.com/office/drawing/2014/main" id="{7F371A97-04C9-EA44-9390-92D551C52C5C}"/>
                </a:ext>
              </a:extLst>
            </p:cNvPr>
            <p:cNvSpPr/>
            <p:nvPr/>
          </p:nvSpPr>
          <p:spPr>
            <a:xfrm>
              <a:off x="11613342" y="21890610"/>
              <a:ext cx="9886776" cy="3046224"/>
            </a:xfrm>
            <a:prstGeom prst="roundRect">
              <a:avLst/>
            </a:prstGeom>
            <a:solidFill>
              <a:srgbClr val="14695D">
                <a:alpha val="2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309" name="Right Arrow 308">
              <a:extLst>
                <a:ext uri="{FF2B5EF4-FFF2-40B4-BE49-F238E27FC236}">
                  <a16:creationId xmlns:a16="http://schemas.microsoft.com/office/drawing/2014/main" id="{849B8110-5F5A-BE48-8D1E-8A13792171C2}"/>
                </a:ext>
              </a:extLst>
            </p:cNvPr>
            <p:cNvSpPr/>
            <p:nvPr/>
          </p:nvSpPr>
          <p:spPr>
            <a:xfrm>
              <a:off x="12141151" y="23317201"/>
              <a:ext cx="8994261" cy="495258"/>
            </a:xfrm>
            <a:prstGeom prst="rightArrow">
              <a:avLst/>
            </a:prstGeom>
            <a:solidFill>
              <a:srgbClr val="1469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310" name="TextBox 309">
              <a:extLst>
                <a:ext uri="{FF2B5EF4-FFF2-40B4-BE49-F238E27FC236}">
                  <a16:creationId xmlns:a16="http://schemas.microsoft.com/office/drawing/2014/main" id="{479F0D70-FCFA-144F-83AE-E2A5E3D78FE7}"/>
                </a:ext>
              </a:extLst>
            </p:cNvPr>
            <p:cNvSpPr txBox="1"/>
            <p:nvPr/>
          </p:nvSpPr>
          <p:spPr>
            <a:xfrm>
              <a:off x="12256898" y="22349221"/>
              <a:ext cx="3277313" cy="4789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Timeline Element</a:t>
              </a:r>
            </a:p>
          </p:txBody>
        </p:sp>
        <p:sp>
          <p:nvSpPr>
            <p:cNvPr id="311" name="TextBox 310">
              <a:extLst>
                <a:ext uri="{FF2B5EF4-FFF2-40B4-BE49-F238E27FC236}">
                  <a16:creationId xmlns:a16="http://schemas.microsoft.com/office/drawing/2014/main" id="{C9A99DC4-021A-414F-91A3-730223C9A318}"/>
                </a:ext>
              </a:extLst>
            </p:cNvPr>
            <p:cNvSpPr txBox="1"/>
            <p:nvPr/>
          </p:nvSpPr>
          <p:spPr>
            <a:xfrm>
              <a:off x="17328230" y="22342130"/>
              <a:ext cx="3457939" cy="4789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Timeline</a:t>
              </a:r>
            </a:p>
          </p:txBody>
        </p:sp>
        <p:sp>
          <p:nvSpPr>
            <p:cNvPr id="312" name="TextBox 311">
              <a:extLst>
                <a:ext uri="{FF2B5EF4-FFF2-40B4-BE49-F238E27FC236}">
                  <a16:creationId xmlns:a16="http://schemas.microsoft.com/office/drawing/2014/main" id="{B7A82278-9567-A844-A8D3-9346A72A75DD}"/>
                </a:ext>
              </a:extLst>
            </p:cNvPr>
            <p:cNvSpPr txBox="1"/>
            <p:nvPr/>
          </p:nvSpPr>
          <p:spPr>
            <a:xfrm>
              <a:off x="15276699" y="22349221"/>
              <a:ext cx="2160147" cy="4789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Timeline</a:t>
              </a:r>
            </a:p>
          </p:txBody>
        </p:sp>
        <p:sp>
          <p:nvSpPr>
            <p:cNvPr id="313" name="TextBox 312">
              <a:extLst>
                <a:ext uri="{FF2B5EF4-FFF2-40B4-BE49-F238E27FC236}">
                  <a16:creationId xmlns:a16="http://schemas.microsoft.com/office/drawing/2014/main" id="{4190DDA0-E4AE-A14C-880F-83977E86A8C2}"/>
                </a:ext>
              </a:extLst>
            </p:cNvPr>
            <p:cNvSpPr txBox="1"/>
            <p:nvPr/>
          </p:nvSpPr>
          <p:spPr>
            <a:xfrm rot="18903472">
              <a:off x="11810033" y="23908935"/>
              <a:ext cx="2272178" cy="4789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07-2016</a:t>
              </a:r>
            </a:p>
          </p:txBody>
        </p:sp>
        <p:sp>
          <p:nvSpPr>
            <p:cNvPr id="314" name="TextBox 313">
              <a:extLst>
                <a:ext uri="{FF2B5EF4-FFF2-40B4-BE49-F238E27FC236}">
                  <a16:creationId xmlns:a16="http://schemas.microsoft.com/office/drawing/2014/main" id="{61B59278-ADE3-924D-84F2-9E8557324A09}"/>
                </a:ext>
              </a:extLst>
            </p:cNvPr>
            <p:cNvSpPr txBox="1"/>
            <p:nvPr/>
          </p:nvSpPr>
          <p:spPr>
            <a:xfrm rot="18903472">
              <a:off x="15812481" y="24034346"/>
              <a:ext cx="2460868" cy="4789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01-2018</a:t>
              </a:r>
            </a:p>
          </p:txBody>
        </p:sp>
        <p:sp>
          <p:nvSpPr>
            <p:cNvPr id="315" name="TextBox 314">
              <a:extLst>
                <a:ext uri="{FF2B5EF4-FFF2-40B4-BE49-F238E27FC236}">
                  <a16:creationId xmlns:a16="http://schemas.microsoft.com/office/drawing/2014/main" id="{A327ECAF-6466-C844-82B5-A58932BE3743}"/>
                </a:ext>
              </a:extLst>
            </p:cNvPr>
            <p:cNvSpPr txBox="1"/>
            <p:nvPr/>
          </p:nvSpPr>
          <p:spPr>
            <a:xfrm rot="18903472">
              <a:off x="18776498" y="24135329"/>
              <a:ext cx="2285787" cy="4789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12-2018</a:t>
              </a:r>
            </a:p>
          </p:txBody>
        </p:sp>
        <p:cxnSp>
          <p:nvCxnSpPr>
            <p:cNvPr id="317" name="Straight Connector 316">
              <a:extLst>
                <a:ext uri="{FF2B5EF4-FFF2-40B4-BE49-F238E27FC236}">
                  <a16:creationId xmlns:a16="http://schemas.microsoft.com/office/drawing/2014/main" id="{7E3F0DEE-C28E-3740-9ABC-6E5E0F8E100F}"/>
                </a:ext>
              </a:extLst>
            </p:cNvPr>
            <p:cNvCxnSpPr/>
            <p:nvPr/>
          </p:nvCxnSpPr>
          <p:spPr>
            <a:xfrm>
              <a:off x="17232296" y="22860141"/>
              <a:ext cx="0" cy="820936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26" name="Straight Connector 325">
            <a:extLst>
              <a:ext uri="{FF2B5EF4-FFF2-40B4-BE49-F238E27FC236}">
                <a16:creationId xmlns:a16="http://schemas.microsoft.com/office/drawing/2014/main" id="{BE89CFE4-6AAE-EC42-A576-ABC5EACC17ED}"/>
              </a:ext>
            </a:extLst>
          </p:cNvPr>
          <p:cNvCxnSpPr>
            <a:cxnSpLocks/>
          </p:cNvCxnSpPr>
          <p:nvPr/>
        </p:nvCxnSpPr>
        <p:spPr>
          <a:xfrm>
            <a:off x="1837698" y="16002000"/>
            <a:ext cx="8381195" cy="0"/>
          </a:xfrm>
          <a:prstGeom prst="line">
            <a:avLst/>
          </a:prstGeom>
          <a:ln>
            <a:solidFill>
              <a:srgbClr val="14695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2" name="Chart 331">
            <a:extLst>
              <a:ext uri="{FF2B5EF4-FFF2-40B4-BE49-F238E27FC236}">
                <a16:creationId xmlns:a16="http://schemas.microsoft.com/office/drawing/2014/main" id="{00000000-0008-0000-0100-00001804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9845465"/>
              </p:ext>
            </p:extLst>
          </p:nvPr>
        </p:nvGraphicFramePr>
        <p:xfrm>
          <a:off x="12849485" y="30899961"/>
          <a:ext cx="9002226" cy="52731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sp>
        <p:nvSpPr>
          <p:cNvPr id="334" name="Rounded Rectangle 333">
            <a:extLst>
              <a:ext uri="{FF2B5EF4-FFF2-40B4-BE49-F238E27FC236}">
                <a16:creationId xmlns:a16="http://schemas.microsoft.com/office/drawing/2014/main" id="{82FC99C9-245C-CE48-AF34-EAE81B4247DB}"/>
              </a:ext>
            </a:extLst>
          </p:cNvPr>
          <p:cNvSpPr/>
          <p:nvPr/>
        </p:nvSpPr>
        <p:spPr>
          <a:xfrm>
            <a:off x="12801600" y="30886352"/>
            <a:ext cx="9097995" cy="5286711"/>
          </a:xfrm>
          <a:prstGeom prst="roundRect">
            <a:avLst/>
          </a:prstGeom>
          <a:noFill/>
          <a:ln w="12700">
            <a:solidFill>
              <a:srgbClr val="14695D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graphicFrame>
        <p:nvGraphicFramePr>
          <p:cNvPr id="329" name="Chart 328">
            <a:extLst>
              <a:ext uri="{FF2B5EF4-FFF2-40B4-BE49-F238E27FC236}">
                <a16:creationId xmlns:a16="http://schemas.microsoft.com/office/drawing/2014/main" id="{561C8D20-33D5-084F-889B-ABBB0B5B03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65733727"/>
              </p:ext>
            </p:extLst>
          </p:nvPr>
        </p:nvGraphicFramePr>
        <p:xfrm>
          <a:off x="13094374" y="26370090"/>
          <a:ext cx="8436605" cy="3205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cxnSp>
        <p:nvCxnSpPr>
          <p:cNvPr id="347" name="Google Shape;223;p29">
            <a:extLst>
              <a:ext uri="{FF2B5EF4-FFF2-40B4-BE49-F238E27FC236}">
                <a16:creationId xmlns:a16="http://schemas.microsoft.com/office/drawing/2014/main" id="{540547B6-5D75-2C44-B889-A805907BD6CF}"/>
              </a:ext>
            </a:extLst>
          </p:cNvPr>
          <p:cNvCxnSpPr>
            <a:cxnSpLocks/>
          </p:cNvCxnSpPr>
          <p:nvPr/>
        </p:nvCxnSpPr>
        <p:spPr>
          <a:xfrm flipH="1">
            <a:off x="19355125" y="31770112"/>
            <a:ext cx="576" cy="3386714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354" name="Google Shape;225;p29">
            <a:extLst>
              <a:ext uri="{FF2B5EF4-FFF2-40B4-BE49-F238E27FC236}">
                <a16:creationId xmlns:a16="http://schemas.microsoft.com/office/drawing/2014/main" id="{67C26973-25B5-1F4E-9CDC-637CE25A77D4}"/>
              </a:ext>
            </a:extLst>
          </p:cNvPr>
          <p:cNvSpPr txBox="1"/>
          <p:nvPr/>
        </p:nvSpPr>
        <p:spPr>
          <a:xfrm>
            <a:off x="20334861" y="31566835"/>
            <a:ext cx="777620" cy="489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68569" rIns="68569" bIns="68569" anchor="t" anchorCtr="0">
            <a:noAutofit/>
          </a:bodyPr>
          <a:lstStyle/>
          <a:p>
            <a:r>
              <a:rPr lang="en-GB" sz="1200" dirty="0">
                <a:latin typeface="Calibri"/>
                <a:ea typeface="Calibri"/>
                <a:cs typeface="Calibri"/>
                <a:sym typeface="Calibri"/>
              </a:rPr>
              <a:t>Desired direction of change</a:t>
            </a:r>
            <a:endParaRPr sz="120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226;p29">
            <a:extLst>
              <a:ext uri="{FF2B5EF4-FFF2-40B4-BE49-F238E27FC236}">
                <a16:creationId xmlns:a16="http://schemas.microsoft.com/office/drawing/2014/main" id="{36BA4951-AE81-404D-A544-C267592E3907}"/>
              </a:ext>
            </a:extLst>
          </p:cNvPr>
          <p:cNvSpPr/>
          <p:nvPr/>
        </p:nvSpPr>
        <p:spPr>
          <a:xfrm rot="10800000">
            <a:off x="21063726" y="31394257"/>
            <a:ext cx="566516" cy="751848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14695D"/>
          </a:solidFill>
          <a:ln w="9525" cap="flat" cmpd="sng">
            <a:solidFill>
              <a:srgbClr val="14695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endParaRPr sz="1350"/>
          </a:p>
        </p:txBody>
      </p:sp>
      <p:sp>
        <p:nvSpPr>
          <p:cNvPr id="357" name="Google Shape;211;p28">
            <a:extLst>
              <a:ext uri="{FF2B5EF4-FFF2-40B4-BE49-F238E27FC236}">
                <a16:creationId xmlns:a16="http://schemas.microsoft.com/office/drawing/2014/main" id="{F565B6B1-EEB2-034A-94A1-698C149C34A0}"/>
              </a:ext>
            </a:extLst>
          </p:cNvPr>
          <p:cNvSpPr txBox="1"/>
          <p:nvPr/>
        </p:nvSpPr>
        <p:spPr>
          <a:xfrm>
            <a:off x="19364190" y="32620614"/>
            <a:ext cx="1748291" cy="356218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t" anchorCtr="0">
            <a:noAutofit/>
          </a:bodyPr>
          <a:lstStyle/>
          <a:p>
            <a:r>
              <a:rPr lang="en-GB" sz="1050" dirty="0">
                <a:latin typeface="Calibri"/>
                <a:ea typeface="Calibri"/>
                <a:cs typeface="Calibri"/>
                <a:sym typeface="Calibri"/>
              </a:rPr>
              <a:t>Post-implementation</a:t>
            </a:r>
            <a:endParaRPr sz="1050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TextBox 357">
            <a:extLst>
              <a:ext uri="{FF2B5EF4-FFF2-40B4-BE49-F238E27FC236}">
                <a16:creationId xmlns:a16="http://schemas.microsoft.com/office/drawing/2014/main" id="{90F856AB-BF77-EF42-AFE6-68E7B565AD78}"/>
              </a:ext>
            </a:extLst>
          </p:cNvPr>
          <p:cNvSpPr txBox="1"/>
          <p:nvPr/>
        </p:nvSpPr>
        <p:spPr>
          <a:xfrm>
            <a:off x="23769746" y="7123847"/>
            <a:ext cx="8791949" cy="10864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rade Gothic Next" panose="020B0503040303020004" pitchFamily="34" charset="0"/>
              </a:rPr>
              <a:t>Lorem ipsum dolor sit </a:t>
            </a:r>
            <a:r>
              <a:rPr lang="en-US" sz="2800" dirty="0" err="1">
                <a:latin typeface="Trade Gothic Next" panose="020B0503040303020004" pitchFamily="34" charset="0"/>
              </a:rPr>
              <a:t>amet</a:t>
            </a:r>
            <a:r>
              <a:rPr lang="en-US" sz="2800" dirty="0">
                <a:latin typeface="Trade Gothic Next" panose="020B0503040303020004" pitchFamily="34" charset="0"/>
              </a:rPr>
              <a:t>, </a:t>
            </a:r>
            <a:r>
              <a:rPr lang="en-US" sz="2800" dirty="0" err="1">
                <a:latin typeface="Trade Gothic Next" panose="020B0503040303020004" pitchFamily="34" charset="0"/>
              </a:rPr>
              <a:t>consectetur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adipiscing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elit</a:t>
            </a:r>
            <a:r>
              <a:rPr lang="en-US" sz="2800" dirty="0">
                <a:latin typeface="Trade Gothic Next" panose="020B0503040303020004" pitchFamily="34" charset="0"/>
              </a:rPr>
              <a:t>, sed do </a:t>
            </a:r>
            <a:r>
              <a:rPr lang="en-US" sz="2800" dirty="0" err="1">
                <a:latin typeface="Trade Gothic Next" panose="020B0503040303020004" pitchFamily="34" charset="0"/>
              </a:rPr>
              <a:t>eiusmod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tempor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incididunt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ut</a:t>
            </a:r>
            <a:r>
              <a:rPr lang="en-US" sz="2800" dirty="0">
                <a:latin typeface="Trade Gothic Next" panose="020B0503040303020004" pitchFamily="34" charset="0"/>
              </a:rPr>
              <a:t> labore et dolore magna </a:t>
            </a:r>
            <a:r>
              <a:rPr lang="en-US" sz="2800" dirty="0" err="1">
                <a:latin typeface="Trade Gothic Next" panose="020B0503040303020004" pitchFamily="34" charset="0"/>
              </a:rPr>
              <a:t>aliqua</a:t>
            </a:r>
            <a:r>
              <a:rPr lang="en-US" sz="2800" dirty="0">
                <a:latin typeface="Trade Gothic Next" panose="020B0503040303020004" pitchFamily="34" charset="0"/>
              </a:rPr>
              <a:t>. Ut </a:t>
            </a:r>
            <a:r>
              <a:rPr lang="en-US" sz="2800" dirty="0" err="1">
                <a:latin typeface="Trade Gothic Next" panose="020B0503040303020004" pitchFamily="34" charset="0"/>
              </a:rPr>
              <a:t>enim</a:t>
            </a:r>
            <a:r>
              <a:rPr lang="en-US" sz="2800" dirty="0">
                <a:latin typeface="Trade Gothic Next" panose="020B0503040303020004" pitchFamily="34" charset="0"/>
              </a:rPr>
              <a:t> ad minim </a:t>
            </a:r>
            <a:r>
              <a:rPr lang="en-US" sz="2800" dirty="0" err="1">
                <a:latin typeface="Trade Gothic Next" panose="020B0503040303020004" pitchFamily="34" charset="0"/>
              </a:rPr>
              <a:t>veniam</a:t>
            </a:r>
            <a:r>
              <a:rPr lang="en-US" sz="2800" dirty="0">
                <a:latin typeface="Trade Gothic Next" panose="020B0503040303020004" pitchFamily="34" charset="0"/>
              </a:rPr>
              <a:t>, </a:t>
            </a:r>
            <a:r>
              <a:rPr lang="en-US" sz="2800" dirty="0" err="1">
                <a:latin typeface="Trade Gothic Next" panose="020B0503040303020004" pitchFamily="34" charset="0"/>
              </a:rPr>
              <a:t>quis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nostrud</a:t>
            </a:r>
            <a:r>
              <a:rPr lang="en-US" sz="2800" dirty="0">
                <a:latin typeface="Trade Gothic Next" panose="020B0503040303020004" pitchFamily="34" charset="0"/>
              </a:rPr>
              <a:t> exercitation </a:t>
            </a:r>
            <a:r>
              <a:rPr lang="en-US" sz="2800" dirty="0" err="1">
                <a:latin typeface="Trade Gothic Next" panose="020B0503040303020004" pitchFamily="34" charset="0"/>
              </a:rPr>
              <a:t>ullamco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laboris</a:t>
            </a:r>
            <a:r>
              <a:rPr lang="en-US" sz="2800" dirty="0">
                <a:latin typeface="Trade Gothic Next" panose="020B0503040303020004" pitchFamily="34" charset="0"/>
              </a:rPr>
              <a:t> nisi </a:t>
            </a:r>
            <a:r>
              <a:rPr lang="en-US" sz="2800" dirty="0" err="1">
                <a:latin typeface="Trade Gothic Next" panose="020B0503040303020004" pitchFamily="34" charset="0"/>
              </a:rPr>
              <a:t>ut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aliquip</a:t>
            </a:r>
            <a:r>
              <a:rPr lang="en-US" sz="2800" dirty="0">
                <a:latin typeface="Trade Gothic Next" panose="020B0503040303020004" pitchFamily="34" charset="0"/>
              </a:rPr>
              <a:t> ex </a:t>
            </a:r>
            <a:r>
              <a:rPr lang="en-US" sz="2800" dirty="0" err="1">
                <a:latin typeface="Trade Gothic Next" panose="020B0503040303020004" pitchFamily="34" charset="0"/>
              </a:rPr>
              <a:t>ea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commodo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consequat</a:t>
            </a:r>
            <a:r>
              <a:rPr lang="en-US" sz="2800" dirty="0">
                <a:latin typeface="Trade Gothic Next" panose="020B0503040303020004" pitchFamily="34" charset="0"/>
              </a:rPr>
              <a:t>. Duis </a:t>
            </a:r>
            <a:r>
              <a:rPr lang="en-US" sz="2800" dirty="0" err="1">
                <a:latin typeface="Trade Gothic Next" panose="020B0503040303020004" pitchFamily="34" charset="0"/>
              </a:rPr>
              <a:t>aute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irure</a:t>
            </a:r>
            <a:r>
              <a:rPr lang="en-US" sz="2800" dirty="0">
                <a:latin typeface="Trade Gothic Next" panose="020B0503040303020004" pitchFamily="34" charset="0"/>
              </a:rPr>
              <a:t> dolor in </a:t>
            </a:r>
            <a:r>
              <a:rPr lang="en-US" sz="2800" dirty="0" err="1">
                <a:latin typeface="Trade Gothic Next" panose="020B0503040303020004" pitchFamily="34" charset="0"/>
              </a:rPr>
              <a:t>reprehenderit</a:t>
            </a:r>
            <a:r>
              <a:rPr lang="en-US" sz="2800" dirty="0">
                <a:latin typeface="Trade Gothic Next" panose="020B0503040303020004" pitchFamily="34" charset="0"/>
              </a:rPr>
              <a:t> in </a:t>
            </a:r>
            <a:r>
              <a:rPr lang="en-US" sz="2800" dirty="0" err="1">
                <a:latin typeface="Trade Gothic Next" panose="020B0503040303020004" pitchFamily="34" charset="0"/>
              </a:rPr>
              <a:t>voluptate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velit</a:t>
            </a:r>
            <a:r>
              <a:rPr lang="en-US" sz="2800" dirty="0">
                <a:latin typeface="Trade Gothic Next" panose="020B0503040303020004" pitchFamily="34" charset="0"/>
              </a:rPr>
              <a:t> esse </a:t>
            </a:r>
            <a:r>
              <a:rPr lang="en-US" sz="2800" dirty="0" err="1">
                <a:latin typeface="Trade Gothic Next" panose="020B0503040303020004" pitchFamily="34" charset="0"/>
              </a:rPr>
              <a:t>cillum</a:t>
            </a:r>
            <a:r>
              <a:rPr lang="en-US" sz="2800" dirty="0">
                <a:latin typeface="Trade Gothic Next" panose="020B0503040303020004" pitchFamily="34" charset="0"/>
              </a:rPr>
              <a:t> dolore </a:t>
            </a:r>
            <a:r>
              <a:rPr lang="en-US" sz="2800" dirty="0" err="1">
                <a:latin typeface="Trade Gothic Next" panose="020B0503040303020004" pitchFamily="34" charset="0"/>
              </a:rPr>
              <a:t>eu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fugiat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nulla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pariatur</a:t>
            </a:r>
            <a:r>
              <a:rPr lang="en-US" sz="2800" dirty="0">
                <a:latin typeface="Trade Gothic Next" panose="020B0503040303020004" pitchFamily="34" charset="0"/>
              </a:rPr>
              <a:t>. </a:t>
            </a:r>
            <a:r>
              <a:rPr lang="en-US" sz="2800" dirty="0" err="1">
                <a:latin typeface="Trade Gothic Next" panose="020B0503040303020004" pitchFamily="34" charset="0"/>
              </a:rPr>
              <a:t>Excepteur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sint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occaecat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cupidatat</a:t>
            </a:r>
            <a:r>
              <a:rPr lang="en-US" sz="2800" dirty="0">
                <a:latin typeface="Trade Gothic Next" panose="020B0503040303020004" pitchFamily="34" charset="0"/>
              </a:rPr>
              <a:t> non </a:t>
            </a:r>
            <a:r>
              <a:rPr lang="en-US" sz="2800" dirty="0" err="1">
                <a:latin typeface="Trade Gothic Next" panose="020B0503040303020004" pitchFamily="34" charset="0"/>
              </a:rPr>
              <a:t>proident</a:t>
            </a:r>
            <a:r>
              <a:rPr lang="en-US" sz="2800" dirty="0">
                <a:latin typeface="Trade Gothic Next" panose="020B0503040303020004" pitchFamily="34" charset="0"/>
              </a:rPr>
              <a:t>, sunt in culpa qui </a:t>
            </a:r>
            <a:r>
              <a:rPr lang="en-US" sz="2800" dirty="0" err="1">
                <a:latin typeface="Trade Gothic Next" panose="020B0503040303020004" pitchFamily="34" charset="0"/>
              </a:rPr>
              <a:t>officia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deserunt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mollit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anim</a:t>
            </a:r>
            <a:r>
              <a:rPr lang="en-US" sz="2800" dirty="0">
                <a:latin typeface="Trade Gothic Next" panose="020B0503040303020004" pitchFamily="34" charset="0"/>
              </a:rPr>
              <a:t> id est </a:t>
            </a:r>
            <a:r>
              <a:rPr lang="en-US" sz="2800" dirty="0" err="1">
                <a:latin typeface="Trade Gothic Next" panose="020B0503040303020004" pitchFamily="34" charset="0"/>
              </a:rPr>
              <a:t>laborum</a:t>
            </a:r>
            <a:r>
              <a:rPr lang="en-US" sz="2800" dirty="0">
                <a:latin typeface="Trade Gothic Next" panose="020B0503040303020004" pitchFamily="34" charset="0"/>
              </a:rPr>
              <a:t>. Lorem ipsum dolor sit </a:t>
            </a:r>
            <a:r>
              <a:rPr lang="en-US" sz="2800" dirty="0" err="1">
                <a:latin typeface="Trade Gothic Next" panose="020B0503040303020004" pitchFamily="34" charset="0"/>
              </a:rPr>
              <a:t>amet</a:t>
            </a:r>
            <a:r>
              <a:rPr lang="en-US" sz="2800" dirty="0">
                <a:latin typeface="Trade Gothic Next" panose="020B0503040303020004" pitchFamily="34" charset="0"/>
              </a:rPr>
              <a:t>, </a:t>
            </a:r>
            <a:r>
              <a:rPr lang="en-US" sz="2800" dirty="0" err="1">
                <a:latin typeface="Trade Gothic Next" panose="020B0503040303020004" pitchFamily="34" charset="0"/>
              </a:rPr>
              <a:t>consectetur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adipiscing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elit</a:t>
            </a:r>
            <a:r>
              <a:rPr lang="en-US" sz="2800" dirty="0">
                <a:latin typeface="Trade Gothic Next" panose="020B0503040303020004" pitchFamily="34" charset="0"/>
              </a:rPr>
              <a:t>, sed do </a:t>
            </a:r>
            <a:r>
              <a:rPr lang="en-US" sz="2800" dirty="0" err="1">
                <a:latin typeface="Trade Gothic Next" panose="020B0503040303020004" pitchFamily="34" charset="0"/>
              </a:rPr>
              <a:t>eiusmod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tempor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incididunt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ut</a:t>
            </a:r>
            <a:r>
              <a:rPr lang="en-US" sz="2800" dirty="0">
                <a:latin typeface="Trade Gothic Next" panose="020B0503040303020004" pitchFamily="34" charset="0"/>
              </a:rPr>
              <a:t> labore et dolore magna </a:t>
            </a:r>
            <a:r>
              <a:rPr lang="en-US" sz="2800" dirty="0" err="1">
                <a:latin typeface="Trade Gothic Next" panose="020B0503040303020004" pitchFamily="34" charset="0"/>
              </a:rPr>
              <a:t>aliqua</a:t>
            </a:r>
            <a:r>
              <a:rPr lang="en-US" sz="2800" dirty="0">
                <a:latin typeface="Trade Gothic Next" panose="020B0503040303020004" pitchFamily="34" charset="0"/>
              </a:rPr>
              <a:t>. Ut </a:t>
            </a:r>
            <a:r>
              <a:rPr lang="en-US" sz="2800" dirty="0" err="1">
                <a:latin typeface="Trade Gothic Next" panose="020B0503040303020004" pitchFamily="34" charset="0"/>
              </a:rPr>
              <a:t>enim</a:t>
            </a:r>
            <a:r>
              <a:rPr lang="en-US" sz="2800" dirty="0">
                <a:latin typeface="Trade Gothic Next" panose="020B0503040303020004" pitchFamily="34" charset="0"/>
              </a:rPr>
              <a:t> ad minim </a:t>
            </a:r>
            <a:r>
              <a:rPr lang="en-US" sz="2800" dirty="0" err="1">
                <a:latin typeface="Trade Gothic Next" panose="020B0503040303020004" pitchFamily="34" charset="0"/>
              </a:rPr>
              <a:t>veniam</a:t>
            </a:r>
            <a:r>
              <a:rPr lang="en-US" sz="2800" dirty="0">
                <a:latin typeface="Trade Gothic Next" panose="020B0503040303020004" pitchFamily="34" charset="0"/>
              </a:rPr>
              <a:t>, </a:t>
            </a:r>
            <a:r>
              <a:rPr lang="en-US" sz="2800" dirty="0" err="1">
                <a:latin typeface="Trade Gothic Next" panose="020B0503040303020004" pitchFamily="34" charset="0"/>
              </a:rPr>
              <a:t>quis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nostrud</a:t>
            </a:r>
            <a:r>
              <a:rPr lang="en-US" sz="2800" dirty="0">
                <a:latin typeface="Trade Gothic Next" panose="020B0503040303020004" pitchFamily="34" charset="0"/>
              </a:rPr>
              <a:t> exercitation </a:t>
            </a:r>
            <a:r>
              <a:rPr lang="en-US" sz="2800" dirty="0" err="1">
                <a:latin typeface="Trade Gothic Next" panose="020B0503040303020004" pitchFamily="34" charset="0"/>
              </a:rPr>
              <a:t>ullamco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laboris</a:t>
            </a:r>
            <a:r>
              <a:rPr lang="en-US" sz="2800" dirty="0">
                <a:latin typeface="Trade Gothic Next" panose="020B0503040303020004" pitchFamily="34" charset="0"/>
              </a:rPr>
              <a:t> nisi </a:t>
            </a:r>
            <a:r>
              <a:rPr lang="en-US" sz="2800" dirty="0" err="1">
                <a:latin typeface="Trade Gothic Next" panose="020B0503040303020004" pitchFamily="34" charset="0"/>
              </a:rPr>
              <a:t>ut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aliquip</a:t>
            </a:r>
            <a:r>
              <a:rPr lang="en-US" sz="2800" dirty="0">
                <a:latin typeface="Trade Gothic Next" panose="020B0503040303020004" pitchFamily="34" charset="0"/>
              </a:rPr>
              <a:t> ex </a:t>
            </a:r>
            <a:r>
              <a:rPr lang="en-US" sz="2800" dirty="0" err="1">
                <a:latin typeface="Trade Gothic Next" panose="020B0503040303020004" pitchFamily="34" charset="0"/>
              </a:rPr>
              <a:t>ea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commodo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consequat</a:t>
            </a:r>
            <a:r>
              <a:rPr lang="en-US" sz="2800" dirty="0">
                <a:latin typeface="Trade Gothic Next" panose="020B0503040303020004" pitchFamily="34" charset="0"/>
              </a:rPr>
              <a:t>. Duis </a:t>
            </a:r>
            <a:r>
              <a:rPr lang="en-US" sz="2800" dirty="0" err="1">
                <a:latin typeface="Trade Gothic Next" panose="020B0503040303020004" pitchFamily="34" charset="0"/>
              </a:rPr>
              <a:t>aute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irure</a:t>
            </a:r>
            <a:r>
              <a:rPr lang="en-US" sz="2800" dirty="0">
                <a:latin typeface="Trade Gothic Next" panose="020B0503040303020004" pitchFamily="34" charset="0"/>
              </a:rPr>
              <a:t> dolor in </a:t>
            </a:r>
            <a:r>
              <a:rPr lang="en-US" sz="2800" dirty="0" err="1">
                <a:latin typeface="Trade Gothic Next" panose="020B0503040303020004" pitchFamily="34" charset="0"/>
              </a:rPr>
              <a:t>reprehenderit</a:t>
            </a:r>
            <a:r>
              <a:rPr lang="en-US" sz="2800" dirty="0">
                <a:latin typeface="Trade Gothic Next" panose="020B0503040303020004" pitchFamily="34" charset="0"/>
              </a:rPr>
              <a:t> in </a:t>
            </a:r>
            <a:r>
              <a:rPr lang="en-US" sz="2800" dirty="0" err="1">
                <a:latin typeface="Trade Gothic Next" panose="020B0503040303020004" pitchFamily="34" charset="0"/>
              </a:rPr>
              <a:t>voluptate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velit</a:t>
            </a:r>
            <a:r>
              <a:rPr lang="en-US" sz="2800" dirty="0">
                <a:latin typeface="Trade Gothic Next" panose="020B0503040303020004" pitchFamily="34" charset="0"/>
              </a:rPr>
              <a:t> esse </a:t>
            </a:r>
            <a:r>
              <a:rPr lang="en-US" sz="2800" dirty="0" err="1">
                <a:latin typeface="Trade Gothic Next" panose="020B0503040303020004" pitchFamily="34" charset="0"/>
              </a:rPr>
              <a:t>cillum</a:t>
            </a:r>
            <a:r>
              <a:rPr lang="en-US" sz="2800" dirty="0">
                <a:latin typeface="Trade Gothic Next" panose="020B0503040303020004" pitchFamily="34" charset="0"/>
              </a:rPr>
              <a:t> dolore </a:t>
            </a:r>
            <a:r>
              <a:rPr lang="en-US" sz="2800" dirty="0" err="1">
                <a:latin typeface="Trade Gothic Next" panose="020B0503040303020004" pitchFamily="34" charset="0"/>
              </a:rPr>
              <a:t>eu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fugiat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nulla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pariatur</a:t>
            </a:r>
            <a:r>
              <a:rPr lang="en-US" sz="2800" dirty="0">
                <a:latin typeface="Trade Gothic Next" panose="020B0503040303020004" pitchFamily="34" charset="0"/>
              </a:rPr>
              <a:t>. </a:t>
            </a:r>
            <a:r>
              <a:rPr lang="en-US" sz="2800" dirty="0" err="1">
                <a:latin typeface="Trade Gothic Next" panose="020B0503040303020004" pitchFamily="34" charset="0"/>
              </a:rPr>
              <a:t>Excepteur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sint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occaecat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cupidatat</a:t>
            </a:r>
            <a:r>
              <a:rPr lang="en-US" sz="2800" dirty="0">
                <a:latin typeface="Trade Gothic Next" panose="020B0503040303020004" pitchFamily="34" charset="0"/>
              </a:rPr>
              <a:t> non </a:t>
            </a:r>
            <a:r>
              <a:rPr lang="en-US" sz="2800" dirty="0" err="1">
                <a:latin typeface="Trade Gothic Next" panose="020B0503040303020004" pitchFamily="34" charset="0"/>
              </a:rPr>
              <a:t>proident</a:t>
            </a:r>
            <a:r>
              <a:rPr lang="en-US" sz="2800" dirty="0">
                <a:latin typeface="Trade Gothic Next" panose="020B0503040303020004" pitchFamily="34" charset="0"/>
              </a:rPr>
              <a:t>, sunt in culpa qui </a:t>
            </a:r>
            <a:r>
              <a:rPr lang="en-US" sz="2800" dirty="0" err="1">
                <a:latin typeface="Trade Gothic Next" panose="020B0503040303020004" pitchFamily="34" charset="0"/>
              </a:rPr>
              <a:t>officia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deserunt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mollit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anim</a:t>
            </a:r>
            <a:r>
              <a:rPr lang="en-US" sz="2800" dirty="0">
                <a:latin typeface="Trade Gothic Next" panose="020B0503040303020004" pitchFamily="34" charset="0"/>
              </a:rPr>
              <a:t> id est </a:t>
            </a:r>
            <a:r>
              <a:rPr lang="en-US" sz="2800" dirty="0" err="1">
                <a:latin typeface="Trade Gothic Next" panose="020B0503040303020004" pitchFamily="34" charset="0"/>
              </a:rPr>
              <a:t>laborum</a:t>
            </a:r>
            <a:r>
              <a:rPr lang="en-US" sz="2800" dirty="0">
                <a:latin typeface="Trade Gothic Next" panose="020B0503040303020004" pitchFamily="34" charset="0"/>
              </a:rPr>
              <a:t>. Lorem ipsum dolor sit </a:t>
            </a:r>
            <a:r>
              <a:rPr lang="en-US" sz="2800" dirty="0" err="1">
                <a:latin typeface="Trade Gothic Next" panose="020B0503040303020004" pitchFamily="34" charset="0"/>
              </a:rPr>
              <a:t>amet</a:t>
            </a:r>
            <a:r>
              <a:rPr lang="en-US" sz="2800" dirty="0">
                <a:latin typeface="Trade Gothic Next" panose="020B0503040303020004" pitchFamily="34" charset="0"/>
              </a:rPr>
              <a:t>, </a:t>
            </a:r>
            <a:r>
              <a:rPr lang="en-US" sz="2800" dirty="0" err="1">
                <a:latin typeface="Trade Gothic Next" panose="020B0503040303020004" pitchFamily="34" charset="0"/>
              </a:rPr>
              <a:t>consectetur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adipiscing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elit</a:t>
            </a:r>
            <a:r>
              <a:rPr lang="en-US" sz="2800" dirty="0">
                <a:latin typeface="Trade Gothic Next" panose="020B0503040303020004" pitchFamily="34" charset="0"/>
              </a:rPr>
              <a:t>, sed do </a:t>
            </a:r>
            <a:r>
              <a:rPr lang="en-US" sz="2800" dirty="0" err="1">
                <a:latin typeface="Trade Gothic Next" panose="020B0503040303020004" pitchFamily="34" charset="0"/>
              </a:rPr>
              <a:t>eiusmod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tempor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incididunt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ut</a:t>
            </a:r>
            <a:r>
              <a:rPr lang="en-US" sz="2800" dirty="0">
                <a:latin typeface="Trade Gothic Next" panose="020B0503040303020004" pitchFamily="34" charset="0"/>
              </a:rPr>
              <a:t> labore et dolore magna </a:t>
            </a:r>
            <a:r>
              <a:rPr lang="en-US" sz="2800" dirty="0" err="1">
                <a:latin typeface="Trade Gothic Next" panose="020B0503040303020004" pitchFamily="34" charset="0"/>
              </a:rPr>
              <a:t>aliqua</a:t>
            </a:r>
            <a:r>
              <a:rPr lang="en-US" sz="2800" dirty="0">
                <a:latin typeface="Trade Gothic Next" panose="020B0503040303020004" pitchFamily="34" charset="0"/>
              </a:rPr>
              <a:t>. Ut </a:t>
            </a:r>
            <a:r>
              <a:rPr lang="en-US" sz="2800" dirty="0" err="1">
                <a:latin typeface="Trade Gothic Next" panose="020B0503040303020004" pitchFamily="34" charset="0"/>
              </a:rPr>
              <a:t>enim</a:t>
            </a:r>
            <a:r>
              <a:rPr lang="en-US" sz="2800" dirty="0">
                <a:latin typeface="Trade Gothic Next" panose="020B0503040303020004" pitchFamily="34" charset="0"/>
              </a:rPr>
              <a:t> ad minim </a:t>
            </a:r>
            <a:r>
              <a:rPr lang="en-US" sz="2800" dirty="0" err="1">
                <a:latin typeface="Trade Gothic Next" panose="020B0503040303020004" pitchFamily="34" charset="0"/>
              </a:rPr>
              <a:t>veniam</a:t>
            </a:r>
            <a:r>
              <a:rPr lang="en-US" sz="2800" dirty="0">
                <a:latin typeface="Trade Gothic Next" panose="020B0503040303020004" pitchFamily="34" charset="0"/>
              </a:rPr>
              <a:t>, </a:t>
            </a:r>
            <a:r>
              <a:rPr lang="en-US" sz="2800" dirty="0" err="1">
                <a:latin typeface="Trade Gothic Next" panose="020B0503040303020004" pitchFamily="34" charset="0"/>
              </a:rPr>
              <a:t>quis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nostrud</a:t>
            </a:r>
            <a:r>
              <a:rPr lang="en-US" sz="2800" dirty="0">
                <a:latin typeface="Trade Gothic Next" panose="020B0503040303020004" pitchFamily="34" charset="0"/>
              </a:rPr>
              <a:t> exercitation </a:t>
            </a:r>
            <a:r>
              <a:rPr lang="en-US" sz="2800" dirty="0" err="1">
                <a:latin typeface="Trade Gothic Next" panose="020B0503040303020004" pitchFamily="34" charset="0"/>
              </a:rPr>
              <a:t>ullamco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laboris</a:t>
            </a:r>
            <a:r>
              <a:rPr lang="en-US" sz="2800" dirty="0">
                <a:latin typeface="Trade Gothic Next" panose="020B0503040303020004" pitchFamily="34" charset="0"/>
              </a:rPr>
              <a:t> nisi </a:t>
            </a:r>
            <a:r>
              <a:rPr lang="en-US" sz="2800" dirty="0" err="1">
                <a:latin typeface="Trade Gothic Next" panose="020B0503040303020004" pitchFamily="34" charset="0"/>
              </a:rPr>
              <a:t>ut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aliquip</a:t>
            </a:r>
            <a:r>
              <a:rPr lang="en-US" sz="2800" dirty="0">
                <a:latin typeface="Trade Gothic Next" panose="020B0503040303020004" pitchFamily="34" charset="0"/>
              </a:rPr>
              <a:t> ex </a:t>
            </a:r>
            <a:r>
              <a:rPr lang="en-US" sz="2800" dirty="0" err="1">
                <a:latin typeface="Trade Gothic Next" panose="020B0503040303020004" pitchFamily="34" charset="0"/>
              </a:rPr>
              <a:t>ea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commodo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consequat</a:t>
            </a:r>
            <a:r>
              <a:rPr lang="en-US" sz="2800" dirty="0">
                <a:latin typeface="Trade Gothic Next" panose="020B0503040303020004" pitchFamily="34" charset="0"/>
              </a:rPr>
              <a:t>. Duis </a:t>
            </a:r>
            <a:r>
              <a:rPr lang="en-US" sz="2800" dirty="0" err="1">
                <a:latin typeface="Trade Gothic Next" panose="020B0503040303020004" pitchFamily="34" charset="0"/>
              </a:rPr>
              <a:t>aute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irure</a:t>
            </a:r>
            <a:r>
              <a:rPr lang="en-US" sz="2800" dirty="0">
                <a:latin typeface="Trade Gothic Next" panose="020B0503040303020004" pitchFamily="34" charset="0"/>
              </a:rPr>
              <a:t> dolor in </a:t>
            </a:r>
            <a:r>
              <a:rPr lang="en-US" sz="2800" dirty="0" err="1">
                <a:latin typeface="Trade Gothic Next" panose="020B0503040303020004" pitchFamily="34" charset="0"/>
              </a:rPr>
              <a:t>reprehenderit</a:t>
            </a:r>
            <a:r>
              <a:rPr lang="en-US" sz="2800" dirty="0">
                <a:latin typeface="Trade Gothic Next" panose="020B0503040303020004" pitchFamily="34" charset="0"/>
              </a:rPr>
              <a:t> in </a:t>
            </a:r>
            <a:r>
              <a:rPr lang="en-US" sz="2800" dirty="0" err="1">
                <a:latin typeface="Trade Gothic Next" panose="020B0503040303020004" pitchFamily="34" charset="0"/>
              </a:rPr>
              <a:t>voluptate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velit</a:t>
            </a:r>
            <a:r>
              <a:rPr lang="en-US" sz="2800" dirty="0">
                <a:latin typeface="Trade Gothic Next" panose="020B0503040303020004" pitchFamily="34" charset="0"/>
              </a:rPr>
              <a:t> esse </a:t>
            </a:r>
            <a:r>
              <a:rPr lang="en-US" sz="2800" dirty="0" err="1">
                <a:latin typeface="Trade Gothic Next" panose="020B0503040303020004" pitchFamily="34" charset="0"/>
              </a:rPr>
              <a:t>cillum</a:t>
            </a:r>
            <a:r>
              <a:rPr lang="en-US" sz="2800" dirty="0">
                <a:latin typeface="Trade Gothic Next" panose="020B0503040303020004" pitchFamily="34" charset="0"/>
              </a:rPr>
              <a:t> dolore </a:t>
            </a:r>
            <a:r>
              <a:rPr lang="en-US" sz="2800" dirty="0" err="1">
                <a:latin typeface="Trade Gothic Next" panose="020B0503040303020004" pitchFamily="34" charset="0"/>
              </a:rPr>
              <a:t>eu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fugiat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nulla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pariatur</a:t>
            </a:r>
            <a:r>
              <a:rPr lang="en-US" sz="2800" dirty="0">
                <a:latin typeface="Trade Gothic Next" panose="020B0503040303020004" pitchFamily="34" charset="0"/>
              </a:rPr>
              <a:t>. </a:t>
            </a:r>
            <a:r>
              <a:rPr lang="en-US" sz="2800" dirty="0" err="1">
                <a:latin typeface="Trade Gothic Next" panose="020B0503040303020004" pitchFamily="34" charset="0"/>
              </a:rPr>
              <a:t>Excepteur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sint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occaecat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cupidatat</a:t>
            </a:r>
            <a:r>
              <a:rPr lang="en-US" sz="2800" dirty="0">
                <a:latin typeface="Trade Gothic Next" panose="020B0503040303020004" pitchFamily="34" charset="0"/>
              </a:rPr>
              <a:t> non </a:t>
            </a:r>
            <a:r>
              <a:rPr lang="en-US" sz="2800" dirty="0" err="1">
                <a:latin typeface="Trade Gothic Next" panose="020B0503040303020004" pitchFamily="34" charset="0"/>
              </a:rPr>
              <a:t>proident</a:t>
            </a:r>
            <a:r>
              <a:rPr lang="en-US" sz="2800" dirty="0">
                <a:latin typeface="Trade Gothic Next" panose="020B0503040303020004" pitchFamily="34" charset="0"/>
              </a:rPr>
              <a:t>, sunt in culpa qui </a:t>
            </a:r>
            <a:r>
              <a:rPr lang="en-US" sz="2800" dirty="0" err="1">
                <a:latin typeface="Trade Gothic Next" panose="020B0503040303020004" pitchFamily="34" charset="0"/>
              </a:rPr>
              <a:t>officia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deserunt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mollit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anim</a:t>
            </a:r>
            <a:r>
              <a:rPr lang="en-US" sz="2800" dirty="0">
                <a:latin typeface="Trade Gothic Next" panose="020B0503040303020004" pitchFamily="34" charset="0"/>
              </a:rPr>
              <a:t> id est </a:t>
            </a:r>
            <a:r>
              <a:rPr lang="en-US" sz="2800" dirty="0" err="1">
                <a:latin typeface="Trade Gothic Next" panose="020B0503040303020004" pitchFamily="34" charset="0"/>
              </a:rPr>
              <a:t>laborum</a:t>
            </a:r>
            <a:r>
              <a:rPr lang="en-US" sz="2800" dirty="0">
                <a:latin typeface="Trade Gothic Next" panose="020B0503040303020004" pitchFamily="34" charset="0"/>
              </a:rPr>
              <a:t>. </a:t>
            </a:r>
          </a:p>
        </p:txBody>
      </p:sp>
      <p:sp>
        <p:nvSpPr>
          <p:cNvPr id="360" name="TextBox 359">
            <a:extLst>
              <a:ext uri="{FF2B5EF4-FFF2-40B4-BE49-F238E27FC236}">
                <a16:creationId xmlns:a16="http://schemas.microsoft.com/office/drawing/2014/main" id="{C988DA8F-2965-7E48-ADD2-E721A659C22A}"/>
              </a:ext>
            </a:extLst>
          </p:cNvPr>
          <p:cNvSpPr txBox="1"/>
          <p:nvPr/>
        </p:nvSpPr>
        <p:spPr>
          <a:xfrm>
            <a:off x="23876465" y="19536612"/>
            <a:ext cx="8588576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rade Gothic Next" panose="020B0503040303020004" pitchFamily="34" charset="0"/>
              </a:rPr>
              <a:t>Lorem ipsum dolor sit </a:t>
            </a:r>
            <a:r>
              <a:rPr lang="en-US" sz="2400" dirty="0" err="1">
                <a:latin typeface="Trade Gothic Next" panose="020B0503040303020004" pitchFamily="34" charset="0"/>
              </a:rPr>
              <a:t>amet</a:t>
            </a:r>
            <a:r>
              <a:rPr lang="en-US" sz="2400" dirty="0">
                <a:latin typeface="Trade Gothic Next" panose="020B0503040303020004" pitchFamily="34" charset="0"/>
              </a:rPr>
              <a:t>, </a:t>
            </a:r>
            <a:r>
              <a:rPr lang="en-US" sz="2400" dirty="0" err="1">
                <a:latin typeface="Trade Gothic Next" panose="020B0503040303020004" pitchFamily="34" charset="0"/>
              </a:rPr>
              <a:t>consectetur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adipiscing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elit</a:t>
            </a:r>
            <a:r>
              <a:rPr lang="en-US" sz="2400" dirty="0">
                <a:latin typeface="Trade Gothic Next" panose="020B0503040303020004" pitchFamily="34" charset="0"/>
              </a:rPr>
              <a:t>, sed do </a:t>
            </a:r>
            <a:r>
              <a:rPr lang="en-US" sz="2400" dirty="0" err="1">
                <a:latin typeface="Trade Gothic Next" panose="020B0503040303020004" pitchFamily="34" charset="0"/>
              </a:rPr>
              <a:t>eiusmod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tempor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incididunt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ut</a:t>
            </a:r>
            <a:r>
              <a:rPr lang="en-US" sz="2400" dirty="0">
                <a:latin typeface="Trade Gothic Next" panose="020B0503040303020004" pitchFamily="34" charset="0"/>
              </a:rPr>
              <a:t> labore et dolore magna </a:t>
            </a:r>
            <a:r>
              <a:rPr lang="en-US" sz="2400" dirty="0" err="1">
                <a:latin typeface="Trade Gothic Next" panose="020B0503040303020004" pitchFamily="34" charset="0"/>
              </a:rPr>
              <a:t>aliqua</a:t>
            </a:r>
            <a:r>
              <a:rPr lang="en-US" sz="2400" dirty="0">
                <a:latin typeface="Trade Gothic Next" panose="020B0503040303020004" pitchFamily="34" charset="0"/>
              </a:rPr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rade Gothic Next" panose="020B0503040303020004" pitchFamily="34" charset="0"/>
              </a:rPr>
              <a:t>Ut </a:t>
            </a:r>
            <a:r>
              <a:rPr lang="en-US" sz="2400" dirty="0" err="1">
                <a:latin typeface="Trade Gothic Next" panose="020B0503040303020004" pitchFamily="34" charset="0"/>
              </a:rPr>
              <a:t>enim</a:t>
            </a:r>
            <a:r>
              <a:rPr lang="en-US" sz="2400" dirty="0">
                <a:latin typeface="Trade Gothic Next" panose="020B0503040303020004" pitchFamily="34" charset="0"/>
              </a:rPr>
              <a:t> ad minim </a:t>
            </a:r>
            <a:r>
              <a:rPr lang="en-US" sz="2400" dirty="0" err="1">
                <a:latin typeface="Trade Gothic Next" panose="020B0503040303020004" pitchFamily="34" charset="0"/>
              </a:rPr>
              <a:t>veniam</a:t>
            </a:r>
            <a:r>
              <a:rPr lang="en-US" sz="2400" dirty="0">
                <a:latin typeface="Trade Gothic Next" panose="020B0503040303020004" pitchFamily="34" charset="0"/>
              </a:rPr>
              <a:t>, </a:t>
            </a:r>
            <a:r>
              <a:rPr lang="en-US" sz="2400" dirty="0" err="1">
                <a:latin typeface="Trade Gothic Next" panose="020B0503040303020004" pitchFamily="34" charset="0"/>
              </a:rPr>
              <a:t>quis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nostrud</a:t>
            </a:r>
            <a:r>
              <a:rPr lang="en-US" sz="2400" dirty="0">
                <a:latin typeface="Trade Gothic Next" panose="020B0503040303020004" pitchFamily="34" charset="0"/>
              </a:rPr>
              <a:t> exercitation </a:t>
            </a:r>
            <a:r>
              <a:rPr lang="en-US" sz="2400" dirty="0" err="1">
                <a:latin typeface="Trade Gothic Next" panose="020B0503040303020004" pitchFamily="34" charset="0"/>
              </a:rPr>
              <a:t>ullamco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laboris</a:t>
            </a:r>
            <a:r>
              <a:rPr lang="en-US" sz="2400" dirty="0">
                <a:latin typeface="Trade Gothic Next" panose="020B0503040303020004" pitchFamily="34" charset="0"/>
              </a:rPr>
              <a:t> nisi </a:t>
            </a:r>
            <a:r>
              <a:rPr lang="en-US" sz="2400" dirty="0" err="1">
                <a:latin typeface="Trade Gothic Next" panose="020B0503040303020004" pitchFamily="34" charset="0"/>
              </a:rPr>
              <a:t>ut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aliquip</a:t>
            </a:r>
            <a:r>
              <a:rPr lang="en-US" sz="2400" dirty="0">
                <a:latin typeface="Trade Gothic Next" panose="020B0503040303020004" pitchFamily="34" charset="0"/>
              </a:rPr>
              <a:t> ex </a:t>
            </a:r>
            <a:r>
              <a:rPr lang="en-US" sz="2400" dirty="0" err="1">
                <a:latin typeface="Trade Gothic Next" panose="020B0503040303020004" pitchFamily="34" charset="0"/>
              </a:rPr>
              <a:t>ea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commodo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consequat</a:t>
            </a:r>
            <a:r>
              <a:rPr lang="en-US" sz="2400" dirty="0">
                <a:latin typeface="Trade Gothic Next" panose="020B0503040303020004" pitchFamily="34" charset="0"/>
              </a:rPr>
              <a:t>. Duis </a:t>
            </a:r>
            <a:r>
              <a:rPr lang="en-US" sz="2400" dirty="0" err="1">
                <a:latin typeface="Trade Gothic Next" panose="020B0503040303020004" pitchFamily="34" charset="0"/>
              </a:rPr>
              <a:t>aute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irure</a:t>
            </a:r>
            <a:r>
              <a:rPr lang="en-US" sz="2400" dirty="0">
                <a:latin typeface="Trade Gothic Next" panose="020B0503040303020004" pitchFamily="34" charset="0"/>
              </a:rPr>
              <a:t> dolor in </a:t>
            </a:r>
            <a:r>
              <a:rPr lang="en-US" sz="2400" dirty="0" err="1">
                <a:latin typeface="Trade Gothic Next" panose="020B0503040303020004" pitchFamily="34" charset="0"/>
              </a:rPr>
              <a:t>reprehenderit</a:t>
            </a:r>
            <a:r>
              <a:rPr lang="en-US" sz="2400" dirty="0">
                <a:latin typeface="Trade Gothic Next" panose="020B0503040303020004" pitchFamily="34" charset="0"/>
              </a:rPr>
              <a:t> in </a:t>
            </a:r>
            <a:r>
              <a:rPr lang="en-US" sz="2400" dirty="0" err="1">
                <a:latin typeface="Trade Gothic Next" panose="020B0503040303020004" pitchFamily="34" charset="0"/>
              </a:rPr>
              <a:t>voluptate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velit</a:t>
            </a:r>
            <a:r>
              <a:rPr lang="en-US" sz="2400" dirty="0">
                <a:latin typeface="Trade Gothic Next" panose="020B0503040303020004" pitchFamily="34" charset="0"/>
              </a:rPr>
              <a:t> esse </a:t>
            </a:r>
            <a:r>
              <a:rPr lang="en-US" sz="2400" dirty="0" err="1">
                <a:latin typeface="Trade Gothic Next" panose="020B0503040303020004" pitchFamily="34" charset="0"/>
              </a:rPr>
              <a:t>cillum</a:t>
            </a:r>
            <a:r>
              <a:rPr lang="en-US" sz="2400" dirty="0">
                <a:latin typeface="Trade Gothic Next" panose="020B0503040303020004" pitchFamily="34" charset="0"/>
              </a:rPr>
              <a:t> dolore </a:t>
            </a:r>
            <a:r>
              <a:rPr lang="en-US" sz="2400" dirty="0" err="1">
                <a:latin typeface="Trade Gothic Next" panose="020B0503040303020004" pitchFamily="34" charset="0"/>
              </a:rPr>
              <a:t>eu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fugiat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nulla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pariatur</a:t>
            </a:r>
            <a:r>
              <a:rPr lang="en-US" sz="2400" dirty="0">
                <a:latin typeface="Trade Gothic Next" panose="020B0503040303020004" pitchFamily="34" charset="0"/>
              </a:rPr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Trade Gothic Next" panose="020B0503040303020004" pitchFamily="34" charset="0"/>
              </a:rPr>
              <a:t>Excepteur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sint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occaecat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cupidatat</a:t>
            </a:r>
            <a:r>
              <a:rPr lang="en-US" sz="2400" dirty="0">
                <a:latin typeface="Trade Gothic Next" panose="020B0503040303020004" pitchFamily="34" charset="0"/>
              </a:rPr>
              <a:t> non </a:t>
            </a:r>
            <a:r>
              <a:rPr lang="en-US" sz="2400" dirty="0" err="1">
                <a:latin typeface="Trade Gothic Next" panose="020B0503040303020004" pitchFamily="34" charset="0"/>
              </a:rPr>
              <a:t>proident</a:t>
            </a:r>
            <a:r>
              <a:rPr lang="en-US" sz="2400" dirty="0">
                <a:latin typeface="Trade Gothic Next" panose="020B0503040303020004" pitchFamily="34" charset="0"/>
              </a:rPr>
              <a:t>, sunt in culpa qui </a:t>
            </a:r>
            <a:r>
              <a:rPr lang="en-US" sz="2400" dirty="0" err="1">
                <a:latin typeface="Trade Gothic Next" panose="020B0503040303020004" pitchFamily="34" charset="0"/>
              </a:rPr>
              <a:t>officia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deserunt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mollit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anim</a:t>
            </a:r>
            <a:r>
              <a:rPr lang="en-US" sz="2400" dirty="0">
                <a:latin typeface="Trade Gothic Next" panose="020B0503040303020004" pitchFamily="34" charset="0"/>
              </a:rPr>
              <a:t> id est </a:t>
            </a:r>
            <a:r>
              <a:rPr lang="en-US" sz="2400" dirty="0" err="1">
                <a:latin typeface="Trade Gothic Next" panose="020B0503040303020004" pitchFamily="34" charset="0"/>
              </a:rPr>
              <a:t>laborum</a:t>
            </a:r>
            <a:r>
              <a:rPr lang="en-US" sz="2400" dirty="0">
                <a:latin typeface="Trade Gothic Next" panose="020B0503040303020004" pitchFamily="34" charset="0"/>
              </a:rPr>
              <a:t>. Lorem ipsum dolor sit </a:t>
            </a:r>
            <a:r>
              <a:rPr lang="en-US" sz="2400" dirty="0" err="1">
                <a:latin typeface="Trade Gothic Next" panose="020B0503040303020004" pitchFamily="34" charset="0"/>
              </a:rPr>
              <a:t>amet</a:t>
            </a:r>
            <a:r>
              <a:rPr lang="en-US" sz="2400" dirty="0">
                <a:latin typeface="Trade Gothic Next" panose="020B0503040303020004" pitchFamily="34" charset="0"/>
              </a:rPr>
              <a:t>, </a:t>
            </a:r>
            <a:r>
              <a:rPr lang="en-US" sz="2400" dirty="0" err="1">
                <a:latin typeface="Trade Gothic Next" panose="020B0503040303020004" pitchFamily="34" charset="0"/>
              </a:rPr>
              <a:t>consectetur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adipiscing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elit</a:t>
            </a:r>
            <a:r>
              <a:rPr lang="en-US" sz="2400" dirty="0">
                <a:latin typeface="Trade Gothic Next" panose="020B0503040303020004" pitchFamily="34" charset="0"/>
              </a:rPr>
              <a:t>, sed do </a:t>
            </a:r>
            <a:r>
              <a:rPr lang="en-US" sz="2400" dirty="0" err="1">
                <a:latin typeface="Trade Gothic Next" panose="020B0503040303020004" pitchFamily="34" charset="0"/>
              </a:rPr>
              <a:t>eiusmod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tempor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incididunt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ut</a:t>
            </a:r>
            <a:r>
              <a:rPr lang="en-US" sz="2400" dirty="0">
                <a:latin typeface="Trade Gothic Next" panose="020B0503040303020004" pitchFamily="34" charset="0"/>
              </a:rPr>
              <a:t> labore et dolore magna </a:t>
            </a:r>
            <a:r>
              <a:rPr lang="en-US" sz="2400" dirty="0" err="1">
                <a:latin typeface="Trade Gothic Next" panose="020B0503040303020004" pitchFamily="34" charset="0"/>
              </a:rPr>
              <a:t>aliqua</a:t>
            </a:r>
            <a:r>
              <a:rPr lang="en-US" sz="2400" dirty="0">
                <a:latin typeface="Trade Gothic Next" panose="020B0503040303020004" pitchFamily="34" charset="0"/>
              </a:rPr>
              <a:t>. Ut </a:t>
            </a:r>
            <a:r>
              <a:rPr lang="en-US" sz="2400" dirty="0" err="1">
                <a:latin typeface="Trade Gothic Next" panose="020B0503040303020004" pitchFamily="34" charset="0"/>
              </a:rPr>
              <a:t>enim</a:t>
            </a:r>
            <a:r>
              <a:rPr lang="en-US" sz="2400" dirty="0">
                <a:latin typeface="Trade Gothic Next" panose="020B0503040303020004" pitchFamily="34" charset="0"/>
              </a:rPr>
              <a:t> ad minim </a:t>
            </a:r>
            <a:r>
              <a:rPr lang="en-US" sz="2400" dirty="0" err="1">
                <a:latin typeface="Trade Gothic Next" panose="020B0503040303020004" pitchFamily="34" charset="0"/>
              </a:rPr>
              <a:t>veniam</a:t>
            </a:r>
            <a:r>
              <a:rPr lang="en-US" sz="2400" dirty="0">
                <a:latin typeface="Trade Gothic Next" panose="020B0503040303020004" pitchFamily="34" charset="0"/>
              </a:rPr>
              <a:t>, </a:t>
            </a:r>
            <a:r>
              <a:rPr lang="en-US" sz="2400" dirty="0" err="1">
                <a:latin typeface="Trade Gothic Next" panose="020B0503040303020004" pitchFamily="34" charset="0"/>
              </a:rPr>
              <a:t>quis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nostrud</a:t>
            </a:r>
            <a:r>
              <a:rPr lang="en-US" sz="2400" dirty="0">
                <a:latin typeface="Trade Gothic Next" panose="020B0503040303020004" pitchFamily="34" charset="0"/>
              </a:rPr>
              <a:t> exercitation </a:t>
            </a:r>
            <a:r>
              <a:rPr lang="en-US" sz="2400" dirty="0" err="1">
                <a:latin typeface="Trade Gothic Next" panose="020B0503040303020004" pitchFamily="34" charset="0"/>
              </a:rPr>
              <a:t>ullamco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laboris</a:t>
            </a:r>
            <a:r>
              <a:rPr lang="en-US" sz="2400" dirty="0">
                <a:latin typeface="Trade Gothic Next" panose="020B0503040303020004" pitchFamily="34" charset="0"/>
              </a:rPr>
              <a:t> nisi </a:t>
            </a:r>
            <a:r>
              <a:rPr lang="en-US" sz="2400" dirty="0" err="1">
                <a:latin typeface="Trade Gothic Next" panose="020B0503040303020004" pitchFamily="34" charset="0"/>
              </a:rPr>
              <a:t>ut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aliquip</a:t>
            </a:r>
            <a:r>
              <a:rPr lang="en-US" sz="2400" dirty="0">
                <a:latin typeface="Trade Gothic Next" panose="020B0503040303020004" pitchFamily="34" charset="0"/>
              </a:rPr>
              <a:t> ex </a:t>
            </a:r>
            <a:r>
              <a:rPr lang="en-US" sz="2400" dirty="0" err="1">
                <a:latin typeface="Trade Gothic Next" panose="020B0503040303020004" pitchFamily="34" charset="0"/>
              </a:rPr>
              <a:t>ea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commodo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consequat</a:t>
            </a:r>
            <a:r>
              <a:rPr lang="en-US" sz="2400" dirty="0">
                <a:latin typeface="Trade Gothic Next" panose="020B0503040303020004" pitchFamily="34" charset="0"/>
              </a:rPr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rade Gothic Next" panose="020B0503040303020004" pitchFamily="34" charset="0"/>
              </a:rPr>
              <a:t>Duis </a:t>
            </a:r>
            <a:r>
              <a:rPr lang="en-US" sz="2400" dirty="0" err="1">
                <a:latin typeface="Trade Gothic Next" panose="020B0503040303020004" pitchFamily="34" charset="0"/>
              </a:rPr>
              <a:t>aute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irure</a:t>
            </a:r>
            <a:r>
              <a:rPr lang="en-US" sz="2400" dirty="0">
                <a:latin typeface="Trade Gothic Next" panose="020B0503040303020004" pitchFamily="34" charset="0"/>
              </a:rPr>
              <a:t> dolor in </a:t>
            </a:r>
            <a:r>
              <a:rPr lang="en-US" sz="2400" dirty="0" err="1">
                <a:latin typeface="Trade Gothic Next" panose="020B0503040303020004" pitchFamily="34" charset="0"/>
              </a:rPr>
              <a:t>reprehenderit</a:t>
            </a:r>
            <a:r>
              <a:rPr lang="en-US" sz="2400" dirty="0">
                <a:latin typeface="Trade Gothic Next" panose="020B0503040303020004" pitchFamily="34" charset="0"/>
              </a:rPr>
              <a:t> in </a:t>
            </a:r>
            <a:r>
              <a:rPr lang="en-US" sz="2400" dirty="0" err="1">
                <a:latin typeface="Trade Gothic Next" panose="020B0503040303020004" pitchFamily="34" charset="0"/>
              </a:rPr>
              <a:t>voluptate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velit</a:t>
            </a:r>
            <a:r>
              <a:rPr lang="en-US" sz="2400" dirty="0">
                <a:latin typeface="Trade Gothic Next" panose="020B0503040303020004" pitchFamily="34" charset="0"/>
              </a:rPr>
              <a:t> esse </a:t>
            </a:r>
            <a:r>
              <a:rPr lang="en-US" sz="2400" dirty="0" err="1">
                <a:latin typeface="Trade Gothic Next" panose="020B0503040303020004" pitchFamily="34" charset="0"/>
              </a:rPr>
              <a:t>cillum</a:t>
            </a:r>
            <a:r>
              <a:rPr lang="en-US" sz="2400" dirty="0">
                <a:latin typeface="Trade Gothic Next" panose="020B0503040303020004" pitchFamily="34" charset="0"/>
              </a:rPr>
              <a:t> dolore </a:t>
            </a:r>
            <a:r>
              <a:rPr lang="en-US" sz="2400" dirty="0" err="1">
                <a:latin typeface="Trade Gothic Next" panose="020B0503040303020004" pitchFamily="34" charset="0"/>
              </a:rPr>
              <a:t>eu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fugiat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nulla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pariatur</a:t>
            </a:r>
            <a:r>
              <a:rPr lang="en-US" sz="2400" dirty="0">
                <a:latin typeface="Trade Gothic Next" panose="020B0503040303020004" pitchFamily="34" charset="0"/>
              </a:rPr>
              <a:t>. </a:t>
            </a:r>
            <a:r>
              <a:rPr lang="en-US" sz="2400" dirty="0" err="1">
                <a:latin typeface="Trade Gothic Next" panose="020B0503040303020004" pitchFamily="34" charset="0"/>
              </a:rPr>
              <a:t>Excepteur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sint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occaecat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cupidatat</a:t>
            </a:r>
            <a:r>
              <a:rPr lang="en-US" sz="2400" dirty="0">
                <a:latin typeface="Trade Gothic Next" panose="020B0503040303020004" pitchFamily="34" charset="0"/>
              </a:rPr>
              <a:t> non </a:t>
            </a:r>
            <a:r>
              <a:rPr lang="en-US" sz="2400" dirty="0" err="1">
                <a:latin typeface="Trade Gothic Next" panose="020B0503040303020004" pitchFamily="34" charset="0"/>
              </a:rPr>
              <a:t>proident</a:t>
            </a:r>
            <a:r>
              <a:rPr lang="en-US" sz="2400" dirty="0">
                <a:latin typeface="Trade Gothic Next" panose="020B0503040303020004" pitchFamily="34" charset="0"/>
              </a:rPr>
              <a:t>, sunt in culpa qui </a:t>
            </a:r>
            <a:r>
              <a:rPr lang="en-US" sz="2400" dirty="0" err="1">
                <a:latin typeface="Trade Gothic Next" panose="020B0503040303020004" pitchFamily="34" charset="0"/>
              </a:rPr>
              <a:t>officia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deserunt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mollit</a:t>
            </a:r>
            <a:r>
              <a:rPr lang="en-US" sz="2400" dirty="0">
                <a:latin typeface="Trade Gothic Next" panose="020B0503040303020004" pitchFamily="34" charset="0"/>
              </a:rPr>
              <a:t> </a:t>
            </a:r>
            <a:r>
              <a:rPr lang="en-US" sz="2400" dirty="0" err="1">
                <a:latin typeface="Trade Gothic Next" panose="020B0503040303020004" pitchFamily="34" charset="0"/>
              </a:rPr>
              <a:t>anim</a:t>
            </a:r>
            <a:r>
              <a:rPr lang="en-US" sz="2400" dirty="0">
                <a:latin typeface="Trade Gothic Next" panose="020B0503040303020004" pitchFamily="34" charset="0"/>
              </a:rPr>
              <a:t> id est </a:t>
            </a:r>
            <a:r>
              <a:rPr lang="en-US" sz="2400" dirty="0" err="1">
                <a:latin typeface="Trade Gothic Next" panose="020B0503040303020004" pitchFamily="34" charset="0"/>
              </a:rPr>
              <a:t>laborum</a:t>
            </a:r>
            <a:r>
              <a:rPr lang="en-US" sz="2400" dirty="0">
                <a:latin typeface="Trade Gothic Next" panose="020B0503040303020004" pitchFamily="34" charset="0"/>
              </a:rPr>
              <a:t>.</a:t>
            </a:r>
          </a:p>
        </p:txBody>
      </p:sp>
      <p:sp>
        <p:nvSpPr>
          <p:cNvPr id="362" name="TextBox 361">
            <a:extLst>
              <a:ext uri="{FF2B5EF4-FFF2-40B4-BE49-F238E27FC236}">
                <a16:creationId xmlns:a16="http://schemas.microsoft.com/office/drawing/2014/main" id="{A7AC978C-DCA4-B04B-8A21-82365B1CFE95}"/>
              </a:ext>
            </a:extLst>
          </p:cNvPr>
          <p:cNvSpPr txBox="1"/>
          <p:nvPr/>
        </p:nvSpPr>
        <p:spPr>
          <a:xfrm>
            <a:off x="23687777" y="18745200"/>
            <a:ext cx="6515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14695D"/>
                </a:solidFill>
                <a:latin typeface="Trade Gothic Next" panose="020B0503040303020004" pitchFamily="34" charset="0"/>
              </a:rPr>
              <a:t>Project Limitations</a:t>
            </a:r>
          </a:p>
        </p:txBody>
      </p:sp>
      <p:cxnSp>
        <p:nvCxnSpPr>
          <p:cNvPr id="363" name="Straight Connector 362">
            <a:extLst>
              <a:ext uri="{FF2B5EF4-FFF2-40B4-BE49-F238E27FC236}">
                <a16:creationId xmlns:a16="http://schemas.microsoft.com/office/drawing/2014/main" id="{433117ED-F106-B548-932F-97B3A017E283}"/>
              </a:ext>
            </a:extLst>
          </p:cNvPr>
          <p:cNvCxnSpPr>
            <a:cxnSpLocks/>
          </p:cNvCxnSpPr>
          <p:nvPr/>
        </p:nvCxnSpPr>
        <p:spPr>
          <a:xfrm>
            <a:off x="23785190" y="19291394"/>
            <a:ext cx="7963391" cy="0"/>
          </a:xfrm>
          <a:prstGeom prst="line">
            <a:avLst/>
          </a:prstGeom>
          <a:ln>
            <a:solidFill>
              <a:srgbClr val="14695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5" name="Rectangle 364">
            <a:extLst>
              <a:ext uri="{FF2B5EF4-FFF2-40B4-BE49-F238E27FC236}">
                <a16:creationId xmlns:a16="http://schemas.microsoft.com/office/drawing/2014/main" id="{AED34B8E-51BB-3447-96E3-A3044BED19C4}"/>
              </a:ext>
            </a:extLst>
          </p:cNvPr>
          <p:cNvSpPr/>
          <p:nvPr/>
        </p:nvSpPr>
        <p:spPr>
          <a:xfrm>
            <a:off x="23928905" y="26531360"/>
            <a:ext cx="823313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dk1"/>
              </a:solidFill>
              <a:latin typeface="Trade Gothic Next" panose="020B0503040303020004" pitchFamily="34" charset="0"/>
              <a:ea typeface="Calibri"/>
              <a:cs typeface="Calibri"/>
              <a:sym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Lorem ipsum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dolor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sit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amet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consectetur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adipiscing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elit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sed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do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eiusmod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tempor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incididunt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ut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labore et dolore magna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aliqua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Ut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enim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ad minim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veniam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quis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nostrud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exercitation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ullamco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laboris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nisi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ut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aliquip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ex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ea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commodo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consequat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Duis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aute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irure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dolor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in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reprehenderit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in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voluptate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velit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esse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cillum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dolore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eu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fugiat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nulla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pariatur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Excepteur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sint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occaecat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cupidatat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non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proident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, sunt in culpa qui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officia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deserunt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mollit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anim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id est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laborum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Lorem ipsum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dolor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sit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amet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consectetur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adipiscing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elit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,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sed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do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eiusmod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tempor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incididunt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ut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 labore et dolore magna </a:t>
            </a:r>
            <a:r>
              <a:rPr lang="en-GB" sz="2400" dirty="0" err="1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aliqua</a:t>
            </a:r>
            <a:r>
              <a:rPr lang="en-GB" sz="2400" dirty="0">
                <a:solidFill>
                  <a:schemeClr val="dk1"/>
                </a:solidFill>
                <a:latin typeface="Trade Gothic Next" panose="020B0503040303020004" pitchFamily="34" charset="0"/>
                <a:ea typeface="Calibri"/>
                <a:cs typeface="Calibri"/>
                <a:sym typeface="Calibri"/>
              </a:rPr>
              <a:t>. </a:t>
            </a:r>
          </a:p>
        </p:txBody>
      </p:sp>
      <p:sp>
        <p:nvSpPr>
          <p:cNvPr id="366" name="TextBox 365">
            <a:extLst>
              <a:ext uri="{FF2B5EF4-FFF2-40B4-BE49-F238E27FC236}">
                <a16:creationId xmlns:a16="http://schemas.microsoft.com/office/drawing/2014/main" id="{ADC3D02F-CD06-E24D-8A78-DC1A1BA41233}"/>
              </a:ext>
            </a:extLst>
          </p:cNvPr>
          <p:cNvSpPr txBox="1"/>
          <p:nvPr/>
        </p:nvSpPr>
        <p:spPr>
          <a:xfrm>
            <a:off x="23687777" y="26060400"/>
            <a:ext cx="6515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14695D"/>
                </a:solidFill>
                <a:latin typeface="Trade Gothic Next" panose="020B0503040303020004" pitchFamily="34" charset="0"/>
              </a:rPr>
              <a:t>Future Directions</a:t>
            </a:r>
          </a:p>
        </p:txBody>
      </p:sp>
      <p:cxnSp>
        <p:nvCxnSpPr>
          <p:cNvPr id="367" name="Straight Connector 366">
            <a:extLst>
              <a:ext uri="{FF2B5EF4-FFF2-40B4-BE49-F238E27FC236}">
                <a16:creationId xmlns:a16="http://schemas.microsoft.com/office/drawing/2014/main" id="{78D4C1B9-C6C7-A14A-A8DF-0F96E99675F1}"/>
              </a:ext>
            </a:extLst>
          </p:cNvPr>
          <p:cNvCxnSpPr>
            <a:cxnSpLocks/>
          </p:cNvCxnSpPr>
          <p:nvPr/>
        </p:nvCxnSpPr>
        <p:spPr>
          <a:xfrm>
            <a:off x="23769746" y="26658522"/>
            <a:ext cx="7930837" cy="0"/>
          </a:xfrm>
          <a:prstGeom prst="line">
            <a:avLst/>
          </a:prstGeom>
          <a:ln>
            <a:solidFill>
              <a:srgbClr val="14695D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3" name="Google Shape;62;p14">
            <a:extLst>
              <a:ext uri="{FF2B5EF4-FFF2-40B4-BE49-F238E27FC236}">
                <a16:creationId xmlns:a16="http://schemas.microsoft.com/office/drawing/2014/main" id="{5969472B-0AEA-604B-82A4-DD1B7241108D}"/>
              </a:ext>
            </a:extLst>
          </p:cNvPr>
          <p:cNvSpPr txBox="1">
            <a:spLocks/>
          </p:cNvSpPr>
          <p:nvPr/>
        </p:nvSpPr>
        <p:spPr>
          <a:xfrm>
            <a:off x="26570603" y="42683337"/>
            <a:ext cx="3260069" cy="691634"/>
          </a:xfrm>
          <a:prstGeom prst="rect">
            <a:avLst/>
          </a:prstGeom>
        </p:spPr>
        <p:txBody>
          <a:bodyPr spcFirstLastPara="1" wrap="square" lIns="68569" tIns="68569" rIns="68569" bIns="68569" anchor="t" anchorCtr="0">
            <a:noAutofit/>
          </a:bodyPr>
          <a:lstStyle>
            <a:lvl1pPr marL="822960" indent="-822960" algn="l" defTabSz="3291840" rtl="0" eaLnBrk="1" latinLnBrk="0" hangingPunct="1">
              <a:lnSpc>
                <a:spcPct val="90000"/>
              </a:lnSpc>
              <a:spcBef>
                <a:spcPts val="3600"/>
              </a:spcBef>
              <a:buFont typeface="Arial" panose="020B0604020202020204" pitchFamily="34" charset="0"/>
              <a:buChar char="•"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688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148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7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0664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05256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9848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34440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90320" indent="-822960" algn="l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None/>
            </a:pPr>
            <a:r>
              <a:rPr lang="en-GB" sz="1800" dirty="0" err="1">
                <a:solidFill>
                  <a:schemeClr val="bg1"/>
                </a:solidFill>
                <a:latin typeface="Garamond" panose="02020404030301010803" pitchFamily="18" charset="0"/>
              </a:rPr>
              <a:t>Name@Dartmouth.edu</a:t>
            </a:r>
            <a:endParaRPr lang="en-GB" sz="1800" baseline="30000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marL="0" indent="0" algn="ctr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None/>
            </a:pPr>
            <a:endParaRPr lang="en-GB" sz="180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pic>
        <p:nvPicPr>
          <p:cNvPr id="375" name="Graphic 374" descr="Envelope">
            <a:extLst>
              <a:ext uri="{FF2B5EF4-FFF2-40B4-BE49-F238E27FC236}">
                <a16:creationId xmlns:a16="http://schemas.microsoft.com/office/drawing/2014/main" id="{C06C1FB9-7B4E-4D4E-8980-EDAF0767208C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26012304" y="42683337"/>
            <a:ext cx="538951" cy="538951"/>
          </a:xfrm>
          <a:prstGeom prst="rect">
            <a:avLst/>
          </a:prstGeom>
        </p:spPr>
      </p:pic>
      <p:sp>
        <p:nvSpPr>
          <p:cNvPr id="376" name="TextBox 375">
            <a:extLst>
              <a:ext uri="{FF2B5EF4-FFF2-40B4-BE49-F238E27FC236}">
                <a16:creationId xmlns:a16="http://schemas.microsoft.com/office/drawing/2014/main" id="{5F3D0D3B-9DDB-CC48-8766-67444A619D6F}"/>
              </a:ext>
            </a:extLst>
          </p:cNvPr>
          <p:cNvSpPr txBox="1"/>
          <p:nvPr/>
        </p:nvSpPr>
        <p:spPr>
          <a:xfrm>
            <a:off x="1337395" y="4273197"/>
            <a:ext cx="1807368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aseline="30000" dirty="0">
                <a:solidFill>
                  <a:schemeClr val="bg1">
                    <a:lumMod val="95000"/>
                  </a:schemeClr>
                </a:solidFill>
                <a:latin typeface="Trade Gothic Next" panose="020B0503040303020004" pitchFamily="34" charset="0"/>
              </a:rPr>
              <a:t>1</a:t>
            </a:r>
            <a:r>
              <a:rPr lang="en-GB" sz="2000" dirty="0">
                <a:solidFill>
                  <a:schemeClr val="bg1">
                    <a:lumMod val="95000"/>
                  </a:schemeClr>
                </a:solidFill>
                <a:latin typeface="Trade Gothic Next" panose="020B0503040303020004" pitchFamily="34" charset="0"/>
              </a:rPr>
              <a:t>Geisel School of Medicine at Dartmouth</a:t>
            </a:r>
          </a:p>
          <a:p>
            <a:endParaRPr lang="en-US" dirty="0">
              <a:latin typeface="Trade Gothic Next" panose="020B0503040303020004" pitchFamily="34" charset="0"/>
            </a:endParaRPr>
          </a:p>
        </p:txBody>
      </p:sp>
      <p:sp>
        <p:nvSpPr>
          <p:cNvPr id="377" name="TextBox 376">
            <a:extLst>
              <a:ext uri="{FF2B5EF4-FFF2-40B4-BE49-F238E27FC236}">
                <a16:creationId xmlns:a16="http://schemas.microsoft.com/office/drawing/2014/main" id="{EC0271A2-9C6E-8B45-BD6A-E3164355BE85}"/>
              </a:ext>
            </a:extLst>
          </p:cNvPr>
          <p:cNvSpPr txBox="1"/>
          <p:nvPr/>
        </p:nvSpPr>
        <p:spPr>
          <a:xfrm>
            <a:off x="26517600" y="41859461"/>
            <a:ext cx="57114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baseline="30000" dirty="0">
                <a:solidFill>
                  <a:schemeClr val="bg1">
                    <a:lumMod val="95000"/>
                  </a:schemeClr>
                </a:solidFill>
                <a:latin typeface="Garamond" panose="02020404030301010803" pitchFamily="18" charset="0"/>
              </a:rPr>
              <a:t>Conference</a:t>
            </a:r>
          </a:p>
          <a:p>
            <a:r>
              <a:rPr lang="en-GB" sz="2800" i="1" baseline="30000" dirty="0">
                <a:solidFill>
                  <a:schemeClr val="bg1">
                    <a:lumMod val="95000"/>
                  </a:schemeClr>
                </a:solidFill>
                <a:latin typeface="Garamond" panose="02020404030301010803" pitchFamily="18" charset="0"/>
              </a:rPr>
              <a:t>Location</a:t>
            </a:r>
          </a:p>
          <a:p>
            <a:r>
              <a:rPr lang="en-GB" sz="2800" i="1" baseline="30000" dirty="0">
                <a:solidFill>
                  <a:schemeClr val="bg1">
                    <a:lumMod val="95000"/>
                  </a:schemeClr>
                </a:solidFill>
                <a:latin typeface="Garamond" panose="02020404030301010803" pitchFamily="18" charset="0"/>
              </a:rPr>
              <a:t>Date</a:t>
            </a:r>
          </a:p>
        </p:txBody>
      </p:sp>
      <p:pic>
        <p:nvPicPr>
          <p:cNvPr id="385" name="Picture 384">
            <a:extLst>
              <a:ext uri="{FF2B5EF4-FFF2-40B4-BE49-F238E27FC236}">
                <a16:creationId xmlns:a16="http://schemas.microsoft.com/office/drawing/2014/main" id="{F96B869F-EC4A-634C-A640-B5BCB3C6312F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4680" y="1103060"/>
            <a:ext cx="5008181" cy="1554263"/>
          </a:xfrm>
          <a:prstGeom prst="rect">
            <a:avLst/>
          </a:prstGeom>
        </p:spPr>
      </p:pic>
      <p:sp>
        <p:nvSpPr>
          <p:cNvPr id="388" name="Oval 387">
            <a:extLst>
              <a:ext uri="{FF2B5EF4-FFF2-40B4-BE49-F238E27FC236}">
                <a16:creationId xmlns:a16="http://schemas.microsoft.com/office/drawing/2014/main" id="{6C21494E-0C08-9242-961D-4A3E8C620ED5}"/>
              </a:ext>
            </a:extLst>
          </p:cNvPr>
          <p:cNvSpPr/>
          <p:nvPr/>
        </p:nvSpPr>
        <p:spPr>
          <a:xfrm>
            <a:off x="21261569" y="32262952"/>
            <a:ext cx="364261" cy="316725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89" name="Oval 388">
            <a:extLst>
              <a:ext uri="{FF2B5EF4-FFF2-40B4-BE49-F238E27FC236}">
                <a16:creationId xmlns:a16="http://schemas.microsoft.com/office/drawing/2014/main" id="{1325353E-1E3B-8B42-AD22-D37BD463742C}"/>
              </a:ext>
            </a:extLst>
          </p:cNvPr>
          <p:cNvSpPr/>
          <p:nvPr/>
        </p:nvSpPr>
        <p:spPr>
          <a:xfrm>
            <a:off x="20152731" y="33359407"/>
            <a:ext cx="364261" cy="316725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77" name="Graphic 176" descr="Head with gears">
            <a:extLst>
              <a:ext uri="{FF2B5EF4-FFF2-40B4-BE49-F238E27FC236}">
                <a16:creationId xmlns:a16="http://schemas.microsoft.com/office/drawing/2014/main" id="{D2245765-184C-6940-8DC9-242AD363C213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11969449" y="5817167"/>
            <a:ext cx="685800" cy="685800"/>
          </a:xfrm>
          <a:prstGeom prst="rect">
            <a:avLst/>
          </a:prstGeom>
        </p:spPr>
      </p:pic>
      <p:grpSp>
        <p:nvGrpSpPr>
          <p:cNvPr id="48" name="Group 47">
            <a:extLst>
              <a:ext uri="{FF2B5EF4-FFF2-40B4-BE49-F238E27FC236}">
                <a16:creationId xmlns:a16="http://schemas.microsoft.com/office/drawing/2014/main" id="{6F807AB8-8F99-B94E-B564-378250CEC5C9}"/>
              </a:ext>
            </a:extLst>
          </p:cNvPr>
          <p:cNvGrpSpPr/>
          <p:nvPr/>
        </p:nvGrpSpPr>
        <p:grpSpPr>
          <a:xfrm>
            <a:off x="11695314" y="19149577"/>
            <a:ext cx="10129964" cy="1269000"/>
            <a:chOff x="15534810" y="13148080"/>
            <a:chExt cx="13639760" cy="1692000"/>
          </a:xfrm>
        </p:grpSpPr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F26943D5-B8A5-2448-8565-2C75F40311B2}"/>
                </a:ext>
              </a:extLst>
            </p:cNvPr>
            <p:cNvSpPr/>
            <p:nvPr/>
          </p:nvSpPr>
          <p:spPr>
            <a:xfrm>
              <a:off x="15926385" y="13486079"/>
              <a:ext cx="13248185" cy="1082761"/>
            </a:xfrm>
            <a:prstGeom prst="rect">
              <a:avLst/>
            </a:prstGeom>
            <a:solidFill>
              <a:srgbClr val="1469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438D2434-F255-744D-973B-522AAF85056C}"/>
                </a:ext>
              </a:extLst>
            </p:cNvPr>
            <p:cNvSpPr/>
            <p:nvPr/>
          </p:nvSpPr>
          <p:spPr>
            <a:xfrm>
              <a:off x="15534810" y="13148080"/>
              <a:ext cx="1692000" cy="1692000"/>
            </a:xfrm>
            <a:prstGeom prst="ellipse">
              <a:avLst/>
            </a:prstGeom>
            <a:solidFill>
              <a:srgbClr val="1469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0D8B4820-4BFC-D549-906A-5CD84F1EF915}"/>
                </a:ext>
              </a:extLst>
            </p:cNvPr>
            <p:cNvSpPr txBox="1"/>
            <p:nvPr/>
          </p:nvSpPr>
          <p:spPr>
            <a:xfrm>
              <a:off x="17226810" y="13589731"/>
              <a:ext cx="3916320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300" dirty="0">
                  <a:solidFill>
                    <a:schemeClr val="bg1"/>
                  </a:solidFill>
                  <a:latin typeface="Trade Gothic Next" panose="020B0503040303020004" pitchFamily="34" charset="0"/>
                </a:rPr>
                <a:t>RESULTS</a:t>
              </a:r>
            </a:p>
          </p:txBody>
        </p:sp>
        <p:pic>
          <p:nvPicPr>
            <p:cNvPr id="179" name="Graphic 178" descr="Bar chart">
              <a:extLst>
                <a:ext uri="{FF2B5EF4-FFF2-40B4-BE49-F238E27FC236}">
                  <a16:creationId xmlns:a16="http://schemas.microsoft.com/office/drawing/2014/main" id="{EEEFBEAB-6112-944A-BAF2-0A4BA6EE539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5959265" y="13525422"/>
              <a:ext cx="914400" cy="914400"/>
            </a:xfrm>
            <a:prstGeom prst="rect">
              <a:avLst/>
            </a:prstGeom>
          </p:spPr>
        </p:pic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B8D85BA1-8701-6B96-E772-0F2DC2B5BA7E}"/>
              </a:ext>
            </a:extLst>
          </p:cNvPr>
          <p:cNvSpPr txBox="1"/>
          <p:nvPr/>
        </p:nvSpPr>
        <p:spPr>
          <a:xfrm>
            <a:off x="12831489" y="6889722"/>
            <a:ext cx="8791949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rade Gothic Next" panose="020B0503040303020004" pitchFamily="34" charset="0"/>
              </a:rPr>
              <a:t>Lorem ipsum dolor sit </a:t>
            </a:r>
            <a:r>
              <a:rPr lang="en-US" sz="2800" dirty="0" err="1">
                <a:latin typeface="Trade Gothic Next" panose="020B0503040303020004" pitchFamily="34" charset="0"/>
              </a:rPr>
              <a:t>amet</a:t>
            </a:r>
            <a:r>
              <a:rPr lang="en-US" sz="2800" dirty="0">
                <a:latin typeface="Trade Gothic Next" panose="020B0503040303020004" pitchFamily="34" charset="0"/>
              </a:rPr>
              <a:t>, </a:t>
            </a:r>
            <a:r>
              <a:rPr lang="en-US" sz="2800" dirty="0" err="1">
                <a:latin typeface="Trade Gothic Next" panose="020B0503040303020004" pitchFamily="34" charset="0"/>
              </a:rPr>
              <a:t>consectetur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adipiscing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elit</a:t>
            </a:r>
            <a:r>
              <a:rPr lang="en-US" sz="2800" dirty="0">
                <a:latin typeface="Trade Gothic Next" panose="020B0503040303020004" pitchFamily="34" charset="0"/>
              </a:rPr>
              <a:t>, sed do </a:t>
            </a:r>
            <a:r>
              <a:rPr lang="en-US" sz="2800" dirty="0" err="1">
                <a:latin typeface="Trade Gothic Next" panose="020B0503040303020004" pitchFamily="34" charset="0"/>
              </a:rPr>
              <a:t>eiusmod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tempor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incididunt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ut</a:t>
            </a:r>
            <a:r>
              <a:rPr lang="en-US" sz="2800" dirty="0">
                <a:latin typeface="Trade Gothic Next" panose="020B0503040303020004" pitchFamily="34" charset="0"/>
              </a:rPr>
              <a:t> labore et dolore magna </a:t>
            </a:r>
            <a:r>
              <a:rPr lang="en-US" sz="2800" dirty="0" err="1">
                <a:latin typeface="Trade Gothic Next" panose="020B0503040303020004" pitchFamily="34" charset="0"/>
              </a:rPr>
              <a:t>aliqua</a:t>
            </a:r>
            <a:r>
              <a:rPr lang="en-US" sz="2800" dirty="0">
                <a:latin typeface="Trade Gothic Next" panose="020B0503040303020004" pitchFamily="34" charset="0"/>
              </a:rPr>
              <a:t>. Ut </a:t>
            </a:r>
            <a:r>
              <a:rPr lang="en-US" sz="2800" dirty="0" err="1">
                <a:latin typeface="Trade Gothic Next" panose="020B0503040303020004" pitchFamily="34" charset="0"/>
              </a:rPr>
              <a:t>enim</a:t>
            </a:r>
            <a:r>
              <a:rPr lang="en-US" sz="2800" dirty="0">
                <a:latin typeface="Trade Gothic Next" panose="020B0503040303020004" pitchFamily="34" charset="0"/>
              </a:rPr>
              <a:t> ad minim </a:t>
            </a:r>
            <a:r>
              <a:rPr lang="en-US" sz="2800" dirty="0" err="1">
                <a:latin typeface="Trade Gothic Next" panose="020B0503040303020004" pitchFamily="34" charset="0"/>
              </a:rPr>
              <a:t>veniam</a:t>
            </a:r>
            <a:r>
              <a:rPr lang="en-US" sz="2800" dirty="0">
                <a:latin typeface="Trade Gothic Next" panose="020B0503040303020004" pitchFamily="34" charset="0"/>
              </a:rPr>
              <a:t>, </a:t>
            </a:r>
            <a:r>
              <a:rPr lang="en-US" sz="2800" dirty="0" err="1">
                <a:latin typeface="Trade Gothic Next" panose="020B0503040303020004" pitchFamily="34" charset="0"/>
              </a:rPr>
              <a:t>quis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nostrud</a:t>
            </a:r>
            <a:r>
              <a:rPr lang="en-US" sz="2800" dirty="0">
                <a:latin typeface="Trade Gothic Next" panose="020B0503040303020004" pitchFamily="34" charset="0"/>
              </a:rPr>
              <a:t> exercitation </a:t>
            </a:r>
            <a:r>
              <a:rPr lang="en-US" sz="2800" dirty="0" err="1">
                <a:latin typeface="Trade Gothic Next" panose="020B0503040303020004" pitchFamily="34" charset="0"/>
              </a:rPr>
              <a:t>ullamco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laboris</a:t>
            </a:r>
            <a:r>
              <a:rPr lang="en-US" sz="2800" dirty="0">
                <a:latin typeface="Trade Gothic Next" panose="020B0503040303020004" pitchFamily="34" charset="0"/>
              </a:rPr>
              <a:t> nisi </a:t>
            </a:r>
            <a:r>
              <a:rPr lang="en-US" sz="2800" dirty="0" err="1">
                <a:latin typeface="Trade Gothic Next" panose="020B0503040303020004" pitchFamily="34" charset="0"/>
              </a:rPr>
              <a:t>ut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aliquip</a:t>
            </a:r>
            <a:r>
              <a:rPr lang="en-US" sz="2800" dirty="0">
                <a:latin typeface="Trade Gothic Next" panose="020B0503040303020004" pitchFamily="34" charset="0"/>
              </a:rPr>
              <a:t> ex </a:t>
            </a:r>
            <a:r>
              <a:rPr lang="en-US" sz="2800" dirty="0" err="1">
                <a:latin typeface="Trade Gothic Next" panose="020B0503040303020004" pitchFamily="34" charset="0"/>
              </a:rPr>
              <a:t>ea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commodo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consequat</a:t>
            </a:r>
            <a:r>
              <a:rPr lang="en-US" sz="2800" dirty="0">
                <a:latin typeface="Trade Gothic Next" panose="020B0503040303020004" pitchFamily="34" charset="0"/>
              </a:rPr>
              <a:t>. Duis </a:t>
            </a:r>
            <a:r>
              <a:rPr lang="en-US" sz="2800" dirty="0" err="1">
                <a:latin typeface="Trade Gothic Next" panose="020B0503040303020004" pitchFamily="34" charset="0"/>
              </a:rPr>
              <a:t>aute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irure</a:t>
            </a:r>
            <a:r>
              <a:rPr lang="en-US" sz="2800" dirty="0">
                <a:latin typeface="Trade Gothic Next" panose="020B0503040303020004" pitchFamily="34" charset="0"/>
              </a:rPr>
              <a:t> dolor in </a:t>
            </a:r>
            <a:r>
              <a:rPr lang="en-US" sz="2800" dirty="0" err="1">
                <a:latin typeface="Trade Gothic Next" panose="020B0503040303020004" pitchFamily="34" charset="0"/>
              </a:rPr>
              <a:t>reprehenderit</a:t>
            </a:r>
            <a:r>
              <a:rPr lang="en-US" sz="2800" dirty="0">
                <a:latin typeface="Trade Gothic Next" panose="020B0503040303020004" pitchFamily="34" charset="0"/>
              </a:rPr>
              <a:t> in </a:t>
            </a:r>
            <a:r>
              <a:rPr lang="en-US" sz="2800" dirty="0" err="1">
                <a:latin typeface="Trade Gothic Next" panose="020B0503040303020004" pitchFamily="34" charset="0"/>
              </a:rPr>
              <a:t>voluptate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velit</a:t>
            </a:r>
            <a:r>
              <a:rPr lang="en-US" sz="2800" dirty="0">
                <a:latin typeface="Trade Gothic Next" panose="020B0503040303020004" pitchFamily="34" charset="0"/>
              </a:rPr>
              <a:t> esse </a:t>
            </a:r>
            <a:r>
              <a:rPr lang="en-US" sz="2800" dirty="0" err="1">
                <a:latin typeface="Trade Gothic Next" panose="020B0503040303020004" pitchFamily="34" charset="0"/>
              </a:rPr>
              <a:t>cillum</a:t>
            </a:r>
            <a:r>
              <a:rPr lang="en-US" sz="2800" dirty="0">
                <a:latin typeface="Trade Gothic Next" panose="020B0503040303020004" pitchFamily="34" charset="0"/>
              </a:rPr>
              <a:t> dolore </a:t>
            </a:r>
            <a:r>
              <a:rPr lang="en-US" sz="2800" dirty="0" err="1">
                <a:latin typeface="Trade Gothic Next" panose="020B0503040303020004" pitchFamily="34" charset="0"/>
              </a:rPr>
              <a:t>eu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fugiat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nulla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pariatur</a:t>
            </a:r>
            <a:r>
              <a:rPr lang="en-US" sz="2800" dirty="0">
                <a:latin typeface="Trade Gothic Next" panose="020B0503040303020004" pitchFamily="34" charset="0"/>
              </a:rPr>
              <a:t>. </a:t>
            </a:r>
            <a:r>
              <a:rPr lang="en-US" sz="2800" dirty="0" err="1">
                <a:latin typeface="Trade Gothic Next" panose="020B0503040303020004" pitchFamily="34" charset="0"/>
              </a:rPr>
              <a:t>Excepteur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sint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occaecat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cupidatat</a:t>
            </a:r>
            <a:r>
              <a:rPr lang="en-US" sz="2800" dirty="0">
                <a:latin typeface="Trade Gothic Next" panose="020B0503040303020004" pitchFamily="34" charset="0"/>
              </a:rPr>
              <a:t> non </a:t>
            </a:r>
            <a:r>
              <a:rPr lang="en-US" sz="2800" dirty="0" err="1">
                <a:latin typeface="Trade Gothic Next" panose="020B0503040303020004" pitchFamily="34" charset="0"/>
              </a:rPr>
              <a:t>proident</a:t>
            </a:r>
            <a:r>
              <a:rPr lang="en-US" sz="2800" dirty="0">
                <a:latin typeface="Trade Gothic Next" panose="020B0503040303020004" pitchFamily="34" charset="0"/>
              </a:rPr>
              <a:t>, sunt in culpa qui </a:t>
            </a:r>
            <a:r>
              <a:rPr lang="en-US" sz="2800" dirty="0" err="1">
                <a:latin typeface="Trade Gothic Next" panose="020B0503040303020004" pitchFamily="34" charset="0"/>
              </a:rPr>
              <a:t>officia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deserunt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mollit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anim</a:t>
            </a:r>
            <a:r>
              <a:rPr lang="en-US" sz="2800" dirty="0">
                <a:latin typeface="Trade Gothic Next" panose="020B0503040303020004" pitchFamily="34" charset="0"/>
              </a:rPr>
              <a:t> id est </a:t>
            </a:r>
            <a:r>
              <a:rPr lang="en-US" sz="2800" dirty="0" err="1">
                <a:latin typeface="Trade Gothic Next" panose="020B0503040303020004" pitchFamily="34" charset="0"/>
              </a:rPr>
              <a:t>laborum</a:t>
            </a:r>
            <a:r>
              <a:rPr lang="en-US" sz="2800" dirty="0">
                <a:latin typeface="Trade Gothic Next" panose="020B0503040303020004" pitchFamily="34" charset="0"/>
              </a:rPr>
              <a:t>. Lorem ipsum dolor sit </a:t>
            </a:r>
            <a:r>
              <a:rPr lang="en-US" sz="2800" dirty="0" err="1">
                <a:latin typeface="Trade Gothic Next" panose="020B0503040303020004" pitchFamily="34" charset="0"/>
              </a:rPr>
              <a:t>amet</a:t>
            </a:r>
            <a:r>
              <a:rPr lang="en-US" sz="2800" dirty="0">
                <a:latin typeface="Trade Gothic Next" panose="020B0503040303020004" pitchFamily="34" charset="0"/>
              </a:rPr>
              <a:t>, </a:t>
            </a:r>
            <a:r>
              <a:rPr lang="en-US" sz="2800" dirty="0" err="1">
                <a:latin typeface="Trade Gothic Next" panose="020B0503040303020004" pitchFamily="34" charset="0"/>
              </a:rPr>
              <a:t>consectetur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adipiscing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elit</a:t>
            </a:r>
            <a:r>
              <a:rPr lang="en-US" sz="2800" dirty="0">
                <a:latin typeface="Trade Gothic Next" panose="020B0503040303020004" pitchFamily="34" charset="0"/>
              </a:rPr>
              <a:t>, sed do </a:t>
            </a:r>
            <a:r>
              <a:rPr lang="en-US" sz="2800" dirty="0" err="1">
                <a:latin typeface="Trade Gothic Next" panose="020B0503040303020004" pitchFamily="34" charset="0"/>
              </a:rPr>
              <a:t>eiusmod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tempor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incididunt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ut</a:t>
            </a:r>
            <a:r>
              <a:rPr lang="en-US" sz="2800" dirty="0">
                <a:latin typeface="Trade Gothic Next" panose="020B0503040303020004" pitchFamily="34" charset="0"/>
              </a:rPr>
              <a:t> labore et dolore magna </a:t>
            </a:r>
            <a:r>
              <a:rPr lang="en-US" sz="2800" dirty="0" err="1">
                <a:latin typeface="Trade Gothic Next" panose="020B0503040303020004" pitchFamily="34" charset="0"/>
              </a:rPr>
              <a:t>aliqua</a:t>
            </a:r>
            <a:r>
              <a:rPr lang="en-US" sz="2800" dirty="0">
                <a:latin typeface="Trade Gothic Next" panose="020B0503040303020004" pitchFamily="34" charset="0"/>
              </a:rPr>
              <a:t>. Ut </a:t>
            </a:r>
            <a:r>
              <a:rPr lang="en-US" sz="2800" dirty="0" err="1">
                <a:latin typeface="Trade Gothic Next" panose="020B0503040303020004" pitchFamily="34" charset="0"/>
              </a:rPr>
              <a:t>enim</a:t>
            </a:r>
            <a:r>
              <a:rPr lang="en-US" sz="2800" dirty="0">
                <a:latin typeface="Trade Gothic Next" panose="020B0503040303020004" pitchFamily="34" charset="0"/>
              </a:rPr>
              <a:t> ad minim </a:t>
            </a:r>
            <a:r>
              <a:rPr lang="en-US" sz="2800" dirty="0" err="1">
                <a:latin typeface="Trade Gothic Next" panose="020B0503040303020004" pitchFamily="34" charset="0"/>
              </a:rPr>
              <a:t>veniam</a:t>
            </a:r>
            <a:r>
              <a:rPr lang="en-US" sz="2800" dirty="0">
                <a:latin typeface="Trade Gothic Next" panose="020B0503040303020004" pitchFamily="34" charset="0"/>
              </a:rPr>
              <a:t>, </a:t>
            </a:r>
            <a:r>
              <a:rPr lang="en-US" sz="2800" dirty="0" err="1">
                <a:latin typeface="Trade Gothic Next" panose="020B0503040303020004" pitchFamily="34" charset="0"/>
              </a:rPr>
              <a:t>quis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nostrud</a:t>
            </a:r>
            <a:r>
              <a:rPr lang="en-US" sz="2800" dirty="0">
                <a:latin typeface="Trade Gothic Next" panose="020B0503040303020004" pitchFamily="34" charset="0"/>
              </a:rPr>
              <a:t> exercitation </a:t>
            </a:r>
            <a:r>
              <a:rPr lang="en-US" sz="2800" dirty="0" err="1">
                <a:latin typeface="Trade Gothic Next" panose="020B0503040303020004" pitchFamily="34" charset="0"/>
              </a:rPr>
              <a:t>ullamco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laboris</a:t>
            </a:r>
            <a:r>
              <a:rPr lang="en-US" sz="2800" dirty="0">
                <a:latin typeface="Trade Gothic Next" panose="020B0503040303020004" pitchFamily="34" charset="0"/>
              </a:rPr>
              <a:t> nisi </a:t>
            </a:r>
            <a:r>
              <a:rPr lang="en-US" sz="2800" dirty="0" err="1">
                <a:latin typeface="Trade Gothic Next" panose="020B0503040303020004" pitchFamily="34" charset="0"/>
              </a:rPr>
              <a:t>ut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aliquip</a:t>
            </a:r>
            <a:r>
              <a:rPr lang="en-US" sz="2800" dirty="0">
                <a:latin typeface="Trade Gothic Next" panose="020B0503040303020004" pitchFamily="34" charset="0"/>
              </a:rPr>
              <a:t> ex </a:t>
            </a:r>
            <a:r>
              <a:rPr lang="en-US" sz="2800" dirty="0" err="1">
                <a:latin typeface="Trade Gothic Next" panose="020B0503040303020004" pitchFamily="34" charset="0"/>
              </a:rPr>
              <a:t>ea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commodo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consequat</a:t>
            </a:r>
            <a:r>
              <a:rPr lang="en-US" sz="2800" dirty="0">
                <a:latin typeface="Trade Gothic Next" panose="020B0503040303020004" pitchFamily="34" charset="0"/>
              </a:rPr>
              <a:t>. Duis </a:t>
            </a:r>
            <a:r>
              <a:rPr lang="en-US" sz="2800" dirty="0" err="1">
                <a:latin typeface="Trade Gothic Next" panose="020B0503040303020004" pitchFamily="34" charset="0"/>
              </a:rPr>
              <a:t>aute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irure</a:t>
            </a:r>
            <a:r>
              <a:rPr lang="en-US" sz="2800" dirty="0">
                <a:latin typeface="Trade Gothic Next" panose="020B0503040303020004" pitchFamily="34" charset="0"/>
              </a:rPr>
              <a:t> dolor in </a:t>
            </a:r>
            <a:r>
              <a:rPr lang="en-US" sz="2800" dirty="0" err="1">
                <a:latin typeface="Trade Gothic Next" panose="020B0503040303020004" pitchFamily="34" charset="0"/>
              </a:rPr>
              <a:t>reprehenderit</a:t>
            </a:r>
            <a:r>
              <a:rPr lang="en-US" sz="2800" dirty="0">
                <a:latin typeface="Trade Gothic Next" panose="020B0503040303020004" pitchFamily="34" charset="0"/>
              </a:rPr>
              <a:t> in </a:t>
            </a:r>
            <a:r>
              <a:rPr lang="en-US" sz="2800" dirty="0" err="1">
                <a:latin typeface="Trade Gothic Next" panose="020B0503040303020004" pitchFamily="34" charset="0"/>
              </a:rPr>
              <a:t>voluptate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velit</a:t>
            </a:r>
            <a:r>
              <a:rPr lang="en-US" sz="2800" dirty="0">
                <a:latin typeface="Trade Gothic Next" panose="020B0503040303020004" pitchFamily="34" charset="0"/>
              </a:rPr>
              <a:t> esse </a:t>
            </a:r>
            <a:r>
              <a:rPr lang="en-US" sz="2800" dirty="0" err="1">
                <a:latin typeface="Trade Gothic Next" panose="020B0503040303020004" pitchFamily="34" charset="0"/>
              </a:rPr>
              <a:t>cillum</a:t>
            </a:r>
            <a:r>
              <a:rPr lang="en-US" sz="2800" dirty="0">
                <a:latin typeface="Trade Gothic Next" panose="020B0503040303020004" pitchFamily="34" charset="0"/>
              </a:rPr>
              <a:t> dolore </a:t>
            </a:r>
            <a:r>
              <a:rPr lang="en-US" sz="2800" dirty="0" err="1">
                <a:latin typeface="Trade Gothic Next" panose="020B0503040303020004" pitchFamily="34" charset="0"/>
              </a:rPr>
              <a:t>eu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fugiat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nulla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pariatur</a:t>
            </a:r>
            <a:r>
              <a:rPr lang="en-US" sz="2800" dirty="0">
                <a:latin typeface="Trade Gothic Next" panose="020B0503040303020004" pitchFamily="34" charset="0"/>
              </a:rPr>
              <a:t>. </a:t>
            </a:r>
            <a:r>
              <a:rPr lang="en-US" sz="2800" dirty="0" err="1">
                <a:latin typeface="Trade Gothic Next" panose="020B0503040303020004" pitchFamily="34" charset="0"/>
              </a:rPr>
              <a:t>Excepteur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sint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occaecat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cupidatat</a:t>
            </a:r>
            <a:r>
              <a:rPr lang="en-US" sz="2800" dirty="0">
                <a:latin typeface="Trade Gothic Next" panose="020B0503040303020004" pitchFamily="34" charset="0"/>
              </a:rPr>
              <a:t> non </a:t>
            </a:r>
            <a:r>
              <a:rPr lang="en-US" sz="2800" dirty="0" err="1">
                <a:latin typeface="Trade Gothic Next" panose="020B0503040303020004" pitchFamily="34" charset="0"/>
              </a:rPr>
              <a:t>proident</a:t>
            </a:r>
            <a:r>
              <a:rPr lang="en-US" sz="2800" dirty="0">
                <a:latin typeface="Trade Gothic Next" panose="020B0503040303020004" pitchFamily="34" charset="0"/>
              </a:rPr>
              <a:t>, sunt in culpa qui </a:t>
            </a:r>
            <a:r>
              <a:rPr lang="en-US" sz="2800" dirty="0" err="1">
                <a:latin typeface="Trade Gothic Next" panose="020B0503040303020004" pitchFamily="34" charset="0"/>
              </a:rPr>
              <a:t>officia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deserunt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mollit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anim</a:t>
            </a:r>
            <a:r>
              <a:rPr lang="en-US" sz="2800" dirty="0">
                <a:latin typeface="Trade Gothic Next" panose="020B0503040303020004" pitchFamily="34" charset="0"/>
              </a:rPr>
              <a:t> id est </a:t>
            </a:r>
            <a:r>
              <a:rPr lang="en-US" sz="2800" dirty="0" err="1">
                <a:latin typeface="Trade Gothic Next" panose="020B0503040303020004" pitchFamily="34" charset="0"/>
              </a:rPr>
              <a:t>laborum</a:t>
            </a:r>
            <a:r>
              <a:rPr lang="en-US" sz="2800" dirty="0">
                <a:latin typeface="Trade Gothic Next" panose="020B0503040303020004" pitchFamily="34" charset="0"/>
              </a:rPr>
              <a:t>.</a:t>
            </a:r>
          </a:p>
          <a:p>
            <a:endParaRPr lang="en-US" sz="2800" dirty="0">
              <a:latin typeface="Trade Gothic Next" panose="020B05030403030200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BAF36E5-BBCF-5E39-F0E3-4E68519D3F7A}"/>
              </a:ext>
            </a:extLst>
          </p:cNvPr>
          <p:cNvSpPr/>
          <p:nvPr/>
        </p:nvSpPr>
        <p:spPr>
          <a:xfrm>
            <a:off x="1867030" y="39053944"/>
            <a:ext cx="2286000" cy="2286000"/>
          </a:xfrm>
          <a:prstGeom prst="rect">
            <a:avLst/>
          </a:prstGeom>
          <a:solidFill>
            <a:srgbClr val="14695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QR CODE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22EF21-A7C3-03B2-2D4A-36CB7C3615CF}"/>
              </a:ext>
            </a:extLst>
          </p:cNvPr>
          <p:cNvSpPr txBox="1"/>
          <p:nvPr/>
        </p:nvSpPr>
        <p:spPr>
          <a:xfrm>
            <a:off x="12857559" y="20624691"/>
            <a:ext cx="8939651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rade Gothic Next" panose="020B0503040303020004" pitchFamily="34" charset="0"/>
              </a:rPr>
              <a:t>Lorem ipsum dolor sit </a:t>
            </a:r>
            <a:r>
              <a:rPr lang="en-US" sz="2800" dirty="0" err="1">
                <a:latin typeface="Trade Gothic Next" panose="020B0503040303020004" pitchFamily="34" charset="0"/>
              </a:rPr>
              <a:t>amet</a:t>
            </a:r>
            <a:r>
              <a:rPr lang="en-US" sz="2800" dirty="0">
                <a:latin typeface="Trade Gothic Next" panose="020B0503040303020004" pitchFamily="34" charset="0"/>
              </a:rPr>
              <a:t>, </a:t>
            </a:r>
            <a:r>
              <a:rPr lang="en-US" sz="2800" dirty="0" err="1">
                <a:latin typeface="Trade Gothic Next" panose="020B0503040303020004" pitchFamily="34" charset="0"/>
              </a:rPr>
              <a:t>consectetur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adipiscing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elit</a:t>
            </a:r>
            <a:r>
              <a:rPr lang="en-US" sz="2800" dirty="0">
                <a:latin typeface="Trade Gothic Next" panose="020B0503040303020004" pitchFamily="34" charset="0"/>
              </a:rPr>
              <a:t>, sed do </a:t>
            </a:r>
            <a:r>
              <a:rPr lang="en-US" sz="2800" dirty="0" err="1">
                <a:latin typeface="Trade Gothic Next" panose="020B0503040303020004" pitchFamily="34" charset="0"/>
              </a:rPr>
              <a:t>eiusmod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tempor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incididunt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ut</a:t>
            </a:r>
            <a:r>
              <a:rPr lang="en-US" sz="2800" dirty="0">
                <a:latin typeface="Trade Gothic Next" panose="020B0503040303020004" pitchFamily="34" charset="0"/>
              </a:rPr>
              <a:t> labore et dolore magna </a:t>
            </a:r>
            <a:r>
              <a:rPr lang="en-US" sz="2800" dirty="0" err="1">
                <a:latin typeface="Trade Gothic Next" panose="020B0503040303020004" pitchFamily="34" charset="0"/>
              </a:rPr>
              <a:t>aliqua</a:t>
            </a:r>
            <a:r>
              <a:rPr lang="en-US" sz="2800" dirty="0">
                <a:latin typeface="Trade Gothic Next" panose="020B0503040303020004" pitchFamily="34" charset="0"/>
              </a:rPr>
              <a:t>. Ut </a:t>
            </a:r>
            <a:r>
              <a:rPr lang="en-US" sz="2800" dirty="0" err="1">
                <a:latin typeface="Trade Gothic Next" panose="020B0503040303020004" pitchFamily="34" charset="0"/>
              </a:rPr>
              <a:t>enim</a:t>
            </a:r>
            <a:r>
              <a:rPr lang="en-US" sz="2800" dirty="0">
                <a:latin typeface="Trade Gothic Next" panose="020B0503040303020004" pitchFamily="34" charset="0"/>
              </a:rPr>
              <a:t> ad minim </a:t>
            </a:r>
            <a:r>
              <a:rPr lang="en-US" sz="2800" dirty="0" err="1">
                <a:latin typeface="Trade Gothic Next" panose="020B0503040303020004" pitchFamily="34" charset="0"/>
              </a:rPr>
              <a:t>veniam</a:t>
            </a:r>
            <a:r>
              <a:rPr lang="en-US" sz="2800" dirty="0">
                <a:latin typeface="Trade Gothic Next" panose="020B0503040303020004" pitchFamily="34" charset="0"/>
              </a:rPr>
              <a:t>, </a:t>
            </a:r>
            <a:r>
              <a:rPr lang="en-US" sz="2800" dirty="0" err="1">
                <a:latin typeface="Trade Gothic Next" panose="020B0503040303020004" pitchFamily="34" charset="0"/>
              </a:rPr>
              <a:t>quis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nostrud</a:t>
            </a:r>
            <a:r>
              <a:rPr lang="en-US" sz="2800" dirty="0">
                <a:latin typeface="Trade Gothic Next" panose="020B0503040303020004" pitchFamily="34" charset="0"/>
              </a:rPr>
              <a:t> exercitation </a:t>
            </a:r>
            <a:r>
              <a:rPr lang="en-US" sz="2800" dirty="0" err="1">
                <a:latin typeface="Trade Gothic Next" panose="020B0503040303020004" pitchFamily="34" charset="0"/>
              </a:rPr>
              <a:t>ullamco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laboris</a:t>
            </a:r>
            <a:r>
              <a:rPr lang="en-US" sz="2800" dirty="0">
                <a:latin typeface="Trade Gothic Next" panose="020B0503040303020004" pitchFamily="34" charset="0"/>
              </a:rPr>
              <a:t> nisi </a:t>
            </a:r>
            <a:r>
              <a:rPr lang="en-US" sz="2800" dirty="0" err="1">
                <a:latin typeface="Trade Gothic Next" panose="020B0503040303020004" pitchFamily="34" charset="0"/>
              </a:rPr>
              <a:t>ut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aliquip</a:t>
            </a:r>
            <a:r>
              <a:rPr lang="en-US" sz="2800" dirty="0">
                <a:latin typeface="Trade Gothic Next" panose="020B0503040303020004" pitchFamily="34" charset="0"/>
              </a:rPr>
              <a:t> ex </a:t>
            </a:r>
            <a:r>
              <a:rPr lang="en-US" sz="2800" dirty="0" err="1">
                <a:latin typeface="Trade Gothic Next" panose="020B0503040303020004" pitchFamily="34" charset="0"/>
              </a:rPr>
              <a:t>ea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commodo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consequat</a:t>
            </a:r>
            <a:r>
              <a:rPr lang="en-US" sz="2800" dirty="0">
                <a:latin typeface="Trade Gothic Next" panose="020B0503040303020004" pitchFamily="34" charset="0"/>
              </a:rPr>
              <a:t>. Duis </a:t>
            </a:r>
            <a:r>
              <a:rPr lang="en-US" sz="2800" dirty="0" err="1">
                <a:latin typeface="Trade Gothic Next" panose="020B0503040303020004" pitchFamily="34" charset="0"/>
              </a:rPr>
              <a:t>aute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irure</a:t>
            </a:r>
            <a:r>
              <a:rPr lang="en-US" sz="2800" dirty="0">
                <a:latin typeface="Trade Gothic Next" panose="020B0503040303020004" pitchFamily="34" charset="0"/>
              </a:rPr>
              <a:t> dolor in </a:t>
            </a:r>
            <a:r>
              <a:rPr lang="en-US" sz="2800" dirty="0" err="1">
                <a:latin typeface="Trade Gothic Next" panose="020B0503040303020004" pitchFamily="34" charset="0"/>
              </a:rPr>
              <a:t>reprehenderit</a:t>
            </a:r>
            <a:r>
              <a:rPr lang="en-US" sz="2800" dirty="0">
                <a:latin typeface="Trade Gothic Next" panose="020B0503040303020004" pitchFamily="34" charset="0"/>
              </a:rPr>
              <a:t> in </a:t>
            </a:r>
            <a:r>
              <a:rPr lang="en-US" sz="2800" dirty="0" err="1">
                <a:latin typeface="Trade Gothic Next" panose="020B0503040303020004" pitchFamily="34" charset="0"/>
              </a:rPr>
              <a:t>voluptate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velit</a:t>
            </a:r>
            <a:r>
              <a:rPr lang="en-US" sz="2800" dirty="0">
                <a:latin typeface="Trade Gothic Next" panose="020B0503040303020004" pitchFamily="34" charset="0"/>
              </a:rPr>
              <a:t> esse </a:t>
            </a:r>
            <a:r>
              <a:rPr lang="en-US" sz="2800" dirty="0" err="1">
                <a:latin typeface="Trade Gothic Next" panose="020B0503040303020004" pitchFamily="34" charset="0"/>
              </a:rPr>
              <a:t>cillum</a:t>
            </a:r>
            <a:r>
              <a:rPr lang="en-US" sz="2800" dirty="0">
                <a:latin typeface="Trade Gothic Next" panose="020B0503040303020004" pitchFamily="34" charset="0"/>
              </a:rPr>
              <a:t> dolore </a:t>
            </a:r>
            <a:r>
              <a:rPr lang="en-US" sz="2800" dirty="0" err="1">
                <a:latin typeface="Trade Gothic Next" panose="020B0503040303020004" pitchFamily="34" charset="0"/>
              </a:rPr>
              <a:t>eu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fugiat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nulla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pariatur</a:t>
            </a:r>
            <a:r>
              <a:rPr lang="en-US" sz="2800" dirty="0">
                <a:latin typeface="Trade Gothic Next" panose="020B0503040303020004" pitchFamily="34" charset="0"/>
              </a:rPr>
              <a:t>. </a:t>
            </a:r>
            <a:r>
              <a:rPr lang="en-US" sz="2800" dirty="0" err="1">
                <a:latin typeface="Trade Gothic Next" panose="020B0503040303020004" pitchFamily="34" charset="0"/>
              </a:rPr>
              <a:t>Excepteur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sint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occaecat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cupidatat</a:t>
            </a:r>
            <a:r>
              <a:rPr lang="en-US" sz="2800" dirty="0">
                <a:latin typeface="Trade Gothic Next" panose="020B0503040303020004" pitchFamily="34" charset="0"/>
              </a:rPr>
              <a:t> non </a:t>
            </a:r>
            <a:r>
              <a:rPr lang="en-US" sz="2800" dirty="0" err="1">
                <a:latin typeface="Trade Gothic Next" panose="020B0503040303020004" pitchFamily="34" charset="0"/>
              </a:rPr>
              <a:t>proident</a:t>
            </a:r>
            <a:r>
              <a:rPr lang="en-US" sz="2800" dirty="0">
                <a:latin typeface="Trade Gothic Next" panose="020B0503040303020004" pitchFamily="34" charset="0"/>
              </a:rPr>
              <a:t>, sunt in culpa qui </a:t>
            </a:r>
            <a:r>
              <a:rPr lang="en-US" sz="2800" dirty="0" err="1">
                <a:latin typeface="Trade Gothic Next" panose="020B0503040303020004" pitchFamily="34" charset="0"/>
              </a:rPr>
              <a:t>officia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deserunt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mollit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anim</a:t>
            </a:r>
            <a:r>
              <a:rPr lang="en-US" sz="2800" dirty="0">
                <a:latin typeface="Trade Gothic Next" panose="020B0503040303020004" pitchFamily="34" charset="0"/>
              </a:rPr>
              <a:t> id est </a:t>
            </a:r>
            <a:r>
              <a:rPr lang="en-US" sz="2800" dirty="0" err="1">
                <a:latin typeface="Trade Gothic Next" panose="020B0503040303020004" pitchFamily="34" charset="0"/>
              </a:rPr>
              <a:t>laborum</a:t>
            </a:r>
            <a:r>
              <a:rPr lang="en-US" sz="2800" dirty="0">
                <a:latin typeface="Trade Gothic Next" panose="020B0503040303020004" pitchFamily="34" charset="0"/>
              </a:rPr>
              <a:t>. Lorem ipsum dolor sit </a:t>
            </a:r>
            <a:r>
              <a:rPr lang="en-US" sz="2800" dirty="0" err="1">
                <a:latin typeface="Trade Gothic Next" panose="020B0503040303020004" pitchFamily="34" charset="0"/>
              </a:rPr>
              <a:t>amet</a:t>
            </a:r>
            <a:r>
              <a:rPr lang="en-US" sz="2800" dirty="0">
                <a:latin typeface="Trade Gothic Next" panose="020B0503040303020004" pitchFamily="34" charset="0"/>
              </a:rPr>
              <a:t>, </a:t>
            </a:r>
            <a:r>
              <a:rPr lang="en-US" sz="2800" dirty="0" err="1">
                <a:latin typeface="Trade Gothic Next" panose="020B0503040303020004" pitchFamily="34" charset="0"/>
              </a:rPr>
              <a:t>consectetur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adipiscing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elit</a:t>
            </a:r>
            <a:r>
              <a:rPr lang="en-US" sz="2800" dirty="0">
                <a:latin typeface="Trade Gothic Next" panose="020B0503040303020004" pitchFamily="34" charset="0"/>
              </a:rPr>
              <a:t>, sed do </a:t>
            </a:r>
            <a:r>
              <a:rPr lang="en-US" sz="2800" dirty="0" err="1">
                <a:latin typeface="Trade Gothic Next" panose="020B0503040303020004" pitchFamily="34" charset="0"/>
              </a:rPr>
              <a:t>eiusmod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tempor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incididunt</a:t>
            </a:r>
            <a:r>
              <a:rPr lang="en-US" sz="2800" dirty="0">
                <a:latin typeface="Trade Gothic Next" panose="020B0503040303020004" pitchFamily="34" charset="0"/>
              </a:rPr>
              <a:t> </a:t>
            </a:r>
            <a:r>
              <a:rPr lang="en-US" sz="2800" dirty="0" err="1">
                <a:latin typeface="Trade Gothic Next" panose="020B0503040303020004" pitchFamily="34" charset="0"/>
              </a:rPr>
              <a:t>ut</a:t>
            </a:r>
            <a:r>
              <a:rPr lang="en-US" sz="2800" dirty="0">
                <a:latin typeface="Trade Gothic Next" panose="020B0503040303020004" pitchFamily="34" charset="0"/>
              </a:rPr>
              <a:t> labore et dolore magna </a:t>
            </a:r>
            <a:r>
              <a:rPr lang="en-US" sz="2800" dirty="0" err="1">
                <a:latin typeface="Trade Gothic Next" panose="020B0503040303020004" pitchFamily="34" charset="0"/>
              </a:rPr>
              <a:t>aliqua</a:t>
            </a:r>
            <a:r>
              <a:rPr lang="en-US" sz="2800" dirty="0">
                <a:latin typeface="Trade Gothic Next" panose="020B0503040303020004" pitchFamily="34" charset="0"/>
              </a:rPr>
              <a:t>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3084</TotalTime>
  <Words>1310</Words>
  <Application>Microsoft Macintosh PowerPoint</Application>
  <PresentationFormat>Custom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Courier New</vt:lpstr>
      <vt:lpstr>Garamond</vt:lpstr>
      <vt:lpstr>Trade Gothic Next</vt:lpstr>
      <vt:lpstr>Trade Gothic Next Cond</vt:lpstr>
      <vt:lpstr>Office 2013 - 2022 Theme</vt:lpstr>
      <vt:lpstr>PowerPoint Presentation</vt:lpstr>
    </vt:vector>
  </TitlesOfParts>
  <Company>Dartmouth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Memory in the Two Cerebral Hemispheres M.G. Funnell, M.K. Colvin, &amp; M.S. Gazzaniga Center for Cognitive Neuroscience, Dartmouth College</dc:title>
  <dc:creator>Margaret Funnell</dc:creator>
  <cp:lastModifiedBy>Courtney A. Vengrin</cp:lastModifiedBy>
  <cp:revision>158</cp:revision>
  <cp:lastPrinted>2018-11-08T01:42:53Z</cp:lastPrinted>
  <dcterms:created xsi:type="dcterms:W3CDTF">2003-03-14T19:43:06Z</dcterms:created>
  <dcterms:modified xsi:type="dcterms:W3CDTF">2026-01-29T16:28:10Z</dcterms:modified>
</cp:coreProperties>
</file>