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288" r:id="rId3"/>
    <p:sldId id="289" r:id="rId4"/>
    <p:sldId id="290" r:id="rId5"/>
    <p:sldId id="291" r:id="rId6"/>
    <p:sldId id="292" r:id="rId7"/>
    <p:sldId id="293" r:id="rId8"/>
    <p:sldId id="295" r:id="rId9"/>
    <p:sldId id="306" r:id="rId10"/>
    <p:sldId id="307" r:id="rId11"/>
    <p:sldId id="308" r:id="rId12"/>
    <p:sldId id="309" r:id="rId13"/>
    <p:sldId id="294" r:id="rId14"/>
    <p:sldId id="296" r:id="rId15"/>
    <p:sldId id="310" r:id="rId16"/>
    <p:sldId id="297" r:id="rId17"/>
    <p:sldId id="298" r:id="rId18"/>
    <p:sldId id="299" r:id="rId19"/>
    <p:sldId id="300" r:id="rId20"/>
    <p:sldId id="301" r:id="rId21"/>
    <p:sldId id="302" r:id="rId22"/>
    <p:sldId id="304" r:id="rId23"/>
    <p:sldId id="303" r:id="rId24"/>
    <p:sldId id="3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orient="horz" pos="1584"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6327" autoAdjust="0"/>
  </p:normalViewPr>
  <p:slideViewPr>
    <p:cSldViewPr snapToGrid="0">
      <p:cViewPr varScale="1">
        <p:scale>
          <a:sx n="69" d="100"/>
          <a:sy n="69" d="100"/>
        </p:scale>
        <p:origin x="740" y="44"/>
      </p:cViewPr>
      <p:guideLst>
        <p:guide orient="horz" pos="1872"/>
        <p:guide orient="horz" pos="1584"/>
        <p:guide pos="3840"/>
      </p:guideLst>
    </p:cSldViewPr>
  </p:slideViewPr>
  <p:notesTextViewPr>
    <p:cViewPr>
      <p:scale>
        <a:sx n="1" d="1"/>
        <a:sy n="1" d="1"/>
      </p:scale>
      <p:origin x="0" y="0"/>
    </p:cViewPr>
  </p:notesTextViewPr>
  <p:notesViewPr>
    <p:cSldViewPr snapToGrid="0">
      <p:cViewPr varScale="1">
        <p:scale>
          <a:sx n="59" d="100"/>
          <a:sy n="59" d="100"/>
        </p:scale>
        <p:origin x="237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E65B7-9BF4-47A9-AF2B-7144809E8E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478B28A-8E83-40D6-84E7-E7CA252704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83D048-883C-4972-A24C-725237D85CB5}" type="datetimeFigureOut">
              <a:rPr lang="en-US" smtClean="0">
                <a:latin typeface="Arial" panose="020B0604020202020204" pitchFamily="34" charset="0"/>
              </a:rPr>
              <a:t>2/22/2023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DCF36C93-E0C3-4743-87EE-AB51CDCF8F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F70FE4BE-C94F-4AFE-95BC-91293B0145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68ACA-49FF-45E5-94A8-263E29DD6FC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070490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30F40CB-1FB2-44D0-87E1-6F1BC5C8FEAA}" type="datetimeFigureOut">
              <a:rPr lang="en-US" smtClean="0"/>
              <a:pPr/>
              <a:t>2/22/2023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143D20E-FD0F-4A9A-971A-F678A0D41895}" type="slidenum">
              <a:rPr lang="en-US" smtClean="0"/>
              <a:pPr/>
              <a:t>‹#›</a:t>
            </a:fld>
            <a:endParaRPr lang="en-US" dirty="0"/>
          </a:p>
        </p:txBody>
      </p:sp>
    </p:spTree>
    <p:extLst>
      <p:ext uri="{BB962C8B-B14F-4D97-AF65-F5344CB8AC3E}">
        <p14:creationId xmlns:p14="http://schemas.microsoft.com/office/powerpoint/2010/main" val="76269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aphic 4">
            <a:extLst>
              <a:ext uri="{FF2B5EF4-FFF2-40B4-BE49-F238E27FC236}">
                <a16:creationId xmlns:a16="http://schemas.microsoft.com/office/drawing/2014/main" id="{D5BD9D68-2E11-2CD5-D428-13378DEF0E83}"/>
              </a:ext>
            </a:extLst>
          </p:cNvPr>
          <p:cNvGrpSpPr>
            <a:grpSpLocks noChangeAspect="1"/>
          </p:cNvGrpSpPr>
          <p:nvPr userDrawn="1"/>
        </p:nvGrpSpPr>
        <p:grpSpPr>
          <a:xfrm>
            <a:off x="3531436" y="1257077"/>
            <a:ext cx="2488363" cy="704088"/>
            <a:chOff x="1048035" y="2000440"/>
            <a:chExt cx="10099547" cy="2857690"/>
          </a:xfrm>
        </p:grpSpPr>
        <p:grpSp>
          <p:nvGrpSpPr>
            <p:cNvPr id="46" name="Graphic 4">
              <a:extLst>
                <a:ext uri="{FF2B5EF4-FFF2-40B4-BE49-F238E27FC236}">
                  <a16:creationId xmlns:a16="http://schemas.microsoft.com/office/drawing/2014/main" id="{30AF1924-5CC6-B4BE-E181-A67C4B80213D}"/>
                </a:ext>
              </a:extLst>
            </p:cNvPr>
            <p:cNvGrpSpPr/>
            <p:nvPr/>
          </p:nvGrpSpPr>
          <p:grpSpPr>
            <a:xfrm>
              <a:off x="4377785" y="2317623"/>
              <a:ext cx="6769798" cy="2249424"/>
              <a:chOff x="4377785" y="2317623"/>
              <a:chExt cx="6769798" cy="2249424"/>
            </a:xfrm>
            <a:solidFill>
              <a:srgbClr val="FFFFFF"/>
            </a:solidFill>
          </p:grpSpPr>
          <p:grpSp>
            <p:nvGrpSpPr>
              <p:cNvPr id="58" name="Graphic 4">
                <a:extLst>
                  <a:ext uri="{FF2B5EF4-FFF2-40B4-BE49-F238E27FC236}">
                    <a16:creationId xmlns:a16="http://schemas.microsoft.com/office/drawing/2014/main" id="{E0223410-537D-A5E4-A342-303C6D380996}"/>
                  </a:ext>
                </a:extLst>
              </p:cNvPr>
              <p:cNvGrpSpPr/>
              <p:nvPr/>
            </p:nvGrpSpPr>
            <p:grpSpPr>
              <a:xfrm>
                <a:off x="4377785" y="2317623"/>
                <a:ext cx="6769798" cy="922781"/>
                <a:chOff x="4377785" y="2317623"/>
                <a:chExt cx="6769798" cy="922781"/>
              </a:xfrm>
              <a:solidFill>
                <a:srgbClr val="FFFFFF"/>
              </a:solidFill>
            </p:grpSpPr>
            <p:sp>
              <p:nvSpPr>
                <p:cNvPr id="66" name="Freeform 65">
                  <a:extLst>
                    <a:ext uri="{FF2B5EF4-FFF2-40B4-BE49-F238E27FC236}">
                      <a16:creationId xmlns:a16="http://schemas.microsoft.com/office/drawing/2014/main" id="{E1E35BE4-E235-7201-F8BD-183A588F4B18}"/>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8C3A882-014D-DD55-2B4D-FFD00B6ACEE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3B7FEB4-AB4E-B19A-17BA-2226182339A7}"/>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23F3EAA-41B6-275E-E6DD-A7E5C7A1D2EC}"/>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504F048-863F-45B7-8DBC-A1DAFA419CC0}"/>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2FAA36F-C175-682B-7147-ADCC6ACD9D3F}"/>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9D0239B-4967-B677-91DE-6D9FBD435D88}"/>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9F253AA-D66A-3441-541C-83F032BB48C5}"/>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EBFD031-5E83-50CD-09FA-D462BF9475CB}"/>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C148BE6F-89C1-78C7-83F4-160C51ECFE83}"/>
                  </a:ext>
                </a:extLst>
              </p:cNvPr>
              <p:cNvGrpSpPr/>
              <p:nvPr/>
            </p:nvGrpSpPr>
            <p:grpSpPr>
              <a:xfrm>
                <a:off x="4478369" y="3643122"/>
                <a:ext cx="3599594" cy="923925"/>
                <a:chOff x="4478369" y="3643122"/>
                <a:chExt cx="3599594" cy="923925"/>
              </a:xfrm>
              <a:solidFill>
                <a:srgbClr val="FFFFFF"/>
              </a:solidFill>
            </p:grpSpPr>
            <p:sp>
              <p:nvSpPr>
                <p:cNvPr id="60" name="Freeform 59">
                  <a:extLst>
                    <a:ext uri="{FF2B5EF4-FFF2-40B4-BE49-F238E27FC236}">
                      <a16:creationId xmlns:a16="http://schemas.microsoft.com/office/drawing/2014/main" id="{7A60026B-F0A4-C9AC-CBEF-B3553A9A2185}"/>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74C9CE8-3CD2-B8AF-CF68-7F3A8FC074B7}"/>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9016077-FDCB-BBF2-03D7-4627F1A6C55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6D6E178-C7E5-46EB-3A44-7A2D3C5F11D8}"/>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4901EB1-419C-AE7C-864A-DFBAD13DF145}"/>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BF3C9FE-5F38-955F-79D6-F5CE59982026}"/>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47" name="Graphic 4">
              <a:extLst>
                <a:ext uri="{FF2B5EF4-FFF2-40B4-BE49-F238E27FC236}">
                  <a16:creationId xmlns:a16="http://schemas.microsoft.com/office/drawing/2014/main" id="{69CEDA30-8B05-F33E-8FF8-2E99D6E2D54B}"/>
                </a:ext>
              </a:extLst>
            </p:cNvPr>
            <p:cNvGrpSpPr/>
            <p:nvPr/>
          </p:nvGrpSpPr>
          <p:grpSpPr>
            <a:xfrm>
              <a:off x="1048035" y="2000440"/>
              <a:ext cx="2857500" cy="2857690"/>
              <a:chOff x="1048035" y="2000440"/>
              <a:chExt cx="2857500" cy="2857690"/>
            </a:xfrm>
          </p:grpSpPr>
          <p:sp>
            <p:nvSpPr>
              <p:cNvPr id="48" name="Freeform 47">
                <a:extLst>
                  <a:ext uri="{FF2B5EF4-FFF2-40B4-BE49-F238E27FC236}">
                    <a16:creationId xmlns:a16="http://schemas.microsoft.com/office/drawing/2014/main" id="{152FDB39-4A18-DDAD-CAAD-50E68D5DE237}"/>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49" name="Graphic 4">
                <a:extLst>
                  <a:ext uri="{FF2B5EF4-FFF2-40B4-BE49-F238E27FC236}">
                    <a16:creationId xmlns:a16="http://schemas.microsoft.com/office/drawing/2014/main" id="{2CF4CA24-E47B-EABD-0BD6-C02E6DC37C1F}"/>
                  </a:ext>
                </a:extLst>
              </p:cNvPr>
              <p:cNvGrpSpPr/>
              <p:nvPr/>
            </p:nvGrpSpPr>
            <p:grpSpPr>
              <a:xfrm>
                <a:off x="1087469" y="2000440"/>
                <a:ext cx="2778633" cy="2857690"/>
                <a:chOff x="1087469" y="2000440"/>
                <a:chExt cx="2778633" cy="2857690"/>
              </a:xfrm>
              <a:solidFill>
                <a:srgbClr val="FFFFFF"/>
              </a:solidFill>
            </p:grpSpPr>
            <p:sp>
              <p:nvSpPr>
                <p:cNvPr id="50" name="Freeform 49">
                  <a:extLst>
                    <a:ext uri="{FF2B5EF4-FFF2-40B4-BE49-F238E27FC236}">
                      <a16:creationId xmlns:a16="http://schemas.microsoft.com/office/drawing/2014/main" id="{8802DD11-19B0-4963-B83D-FF3E92ED6C46}"/>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FD942A2-6D15-8E5A-C7FC-CE9A6C9D9270}"/>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A7F888F-F031-9B40-6633-067B96AFD16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15777B-1C06-B84C-196E-C9CC660D7741}"/>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3DDAD0-9202-01EF-2B23-9B296BEA902A}"/>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03E535-5E03-9B81-9831-855D72DCB212}"/>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8262439-8CD0-1476-062A-D41BB1BDF1D9}"/>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0871D68-E94A-9554-453C-7C2702F0E192}"/>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1352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6">
    <p:bg>
      <p:bgPr>
        <a:solidFill>
          <a:schemeClr val="bg1"/>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0AD1A87-0805-4BEA-BB61-F93C5C2817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30" b="43903"/>
          <a:stretch/>
        </p:blipFill>
        <p:spPr>
          <a:xfrm>
            <a:off x="6451055" y="2320195"/>
            <a:ext cx="5740945" cy="4537805"/>
          </a:xfrm>
          <a:prstGeom prst="rect">
            <a:avLst/>
          </a:prstGeom>
        </p:spPr>
      </p:pic>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670328" y="169665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670328" y="374944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8C653A6B-130D-4BF3-BD4C-64119C9F6D6A}" type="datetime4">
              <a:rPr lang="en-US" smtClean="0"/>
              <a:t>February 22, 2023</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CBD3EF19-86CA-4DC0-8F5C-F52D5AE50684}" type="slidenum">
              <a:rPr lang="en-US" smtClean="0"/>
              <a:pPr/>
              <a:t>‹#›</a:t>
            </a:fld>
            <a:endParaRPr lang="en-US" dirty="0"/>
          </a:p>
        </p:txBody>
      </p:sp>
      <p:sp>
        <p:nvSpPr>
          <p:cNvPr id="9" name="Footer Placeholder 6">
            <a:extLst>
              <a:ext uri="{FF2B5EF4-FFF2-40B4-BE49-F238E27FC236}">
                <a16:creationId xmlns:a16="http://schemas.microsoft.com/office/drawing/2014/main" id="{D8AB6B63-CDC2-43EC-A71D-01D9DA2ECBC2}"/>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grpSp>
        <p:nvGrpSpPr>
          <p:cNvPr id="10" name="Graphic 7">
            <a:extLst>
              <a:ext uri="{FF2B5EF4-FFF2-40B4-BE49-F238E27FC236}">
                <a16:creationId xmlns:a16="http://schemas.microsoft.com/office/drawing/2014/main" id="{D0749CBD-FC20-D88D-6236-2C9F2E0630DA}"/>
              </a:ext>
            </a:extLst>
          </p:cNvPr>
          <p:cNvGrpSpPr>
            <a:grpSpLocks noChangeAspect="1"/>
          </p:cNvGrpSpPr>
          <p:nvPr userDrawn="1"/>
        </p:nvGrpSpPr>
        <p:grpSpPr>
          <a:xfrm>
            <a:off x="688983" y="434340"/>
            <a:ext cx="1357289" cy="384048"/>
            <a:chOff x="1048035" y="2000440"/>
            <a:chExt cx="10099547" cy="2857690"/>
          </a:xfrm>
        </p:grpSpPr>
        <p:grpSp>
          <p:nvGrpSpPr>
            <p:cNvPr id="11" name="Graphic 7">
              <a:extLst>
                <a:ext uri="{FF2B5EF4-FFF2-40B4-BE49-F238E27FC236}">
                  <a16:creationId xmlns:a16="http://schemas.microsoft.com/office/drawing/2014/main" id="{4733F2E8-A2AE-435B-1386-77908676FCCD}"/>
                </a:ext>
              </a:extLst>
            </p:cNvPr>
            <p:cNvGrpSpPr/>
            <p:nvPr/>
          </p:nvGrpSpPr>
          <p:grpSpPr>
            <a:xfrm>
              <a:off x="4377785" y="2317623"/>
              <a:ext cx="6769798" cy="2249424"/>
              <a:chOff x="4377785" y="2317623"/>
              <a:chExt cx="6769798" cy="2249424"/>
            </a:xfrm>
            <a:solidFill>
              <a:srgbClr val="00664F"/>
            </a:solidFill>
          </p:grpSpPr>
          <p:grpSp>
            <p:nvGrpSpPr>
              <p:cNvPr id="24" name="Graphic 7">
                <a:extLst>
                  <a:ext uri="{FF2B5EF4-FFF2-40B4-BE49-F238E27FC236}">
                    <a16:creationId xmlns:a16="http://schemas.microsoft.com/office/drawing/2014/main" id="{729C5EC0-1ABC-70C2-C95A-C865C716634D}"/>
                  </a:ext>
                </a:extLst>
              </p:cNvPr>
              <p:cNvGrpSpPr/>
              <p:nvPr/>
            </p:nvGrpSpPr>
            <p:grpSpPr>
              <a:xfrm>
                <a:off x="4377785" y="2317623"/>
                <a:ext cx="6769798" cy="922781"/>
                <a:chOff x="4377785" y="2317623"/>
                <a:chExt cx="6769798" cy="922781"/>
              </a:xfrm>
              <a:solidFill>
                <a:srgbClr val="00664F"/>
              </a:solidFill>
            </p:grpSpPr>
            <p:sp>
              <p:nvSpPr>
                <p:cNvPr id="32" name="Freeform 31">
                  <a:extLst>
                    <a:ext uri="{FF2B5EF4-FFF2-40B4-BE49-F238E27FC236}">
                      <a16:creationId xmlns:a16="http://schemas.microsoft.com/office/drawing/2014/main" id="{A55F605B-57D2-B7C8-1DAA-111F71945658}"/>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4E7CA20-2145-71E5-C704-040A0BF5D927}"/>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E08E72F-4562-0AD6-8B0D-C42E0E011A72}"/>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776CC4F-51E4-1950-0B61-8C0DCFE5067A}"/>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B5E2B6F-A762-6619-6686-C7781C1757E5}"/>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78FC387-4897-7A87-531B-AD84B59E0AAC}"/>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EEC628E-30EF-FB3D-F37F-BD44AA06C5F2}"/>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CF5CE80-7B9F-51BC-18E1-7A02FA5FF67E}"/>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AD13416-570D-1EED-3A5B-1D415F985ADC}"/>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25" name="Graphic 7">
                <a:extLst>
                  <a:ext uri="{FF2B5EF4-FFF2-40B4-BE49-F238E27FC236}">
                    <a16:creationId xmlns:a16="http://schemas.microsoft.com/office/drawing/2014/main" id="{CDF4ED09-FD62-9A36-F003-7D8CA3D05C8A}"/>
                  </a:ext>
                </a:extLst>
              </p:cNvPr>
              <p:cNvGrpSpPr/>
              <p:nvPr/>
            </p:nvGrpSpPr>
            <p:grpSpPr>
              <a:xfrm>
                <a:off x="4478369" y="3643122"/>
                <a:ext cx="3599594" cy="923925"/>
                <a:chOff x="4478369" y="3643122"/>
                <a:chExt cx="3599594" cy="923925"/>
              </a:xfrm>
              <a:solidFill>
                <a:srgbClr val="00664F"/>
              </a:solidFill>
            </p:grpSpPr>
            <p:sp>
              <p:nvSpPr>
                <p:cNvPr id="26" name="Freeform 25">
                  <a:extLst>
                    <a:ext uri="{FF2B5EF4-FFF2-40B4-BE49-F238E27FC236}">
                      <a16:creationId xmlns:a16="http://schemas.microsoft.com/office/drawing/2014/main" id="{D113DF96-2CF0-80FA-3FF7-F1A8736F3079}"/>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227B19B-5244-CDE5-67FB-1364783E6387}"/>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FA49E69-1B1E-DBF0-29C7-44BA5AD35D6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D85CA70-F63B-9551-14CB-C31D63551EEA}"/>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4FD32FF-7C01-9CC0-D1EE-5F17D6E06BE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3C6F742-962F-3046-288F-45820BB9566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2" name="Graphic 7">
              <a:extLst>
                <a:ext uri="{FF2B5EF4-FFF2-40B4-BE49-F238E27FC236}">
                  <a16:creationId xmlns:a16="http://schemas.microsoft.com/office/drawing/2014/main" id="{0E95AD62-AB9B-C103-F54C-378310846AC5}"/>
                </a:ext>
              </a:extLst>
            </p:cNvPr>
            <p:cNvGrpSpPr/>
            <p:nvPr/>
          </p:nvGrpSpPr>
          <p:grpSpPr>
            <a:xfrm>
              <a:off x="1048035" y="2000440"/>
              <a:ext cx="2857500" cy="2857690"/>
              <a:chOff x="1048035" y="2000440"/>
              <a:chExt cx="2857500" cy="2857690"/>
            </a:xfrm>
          </p:grpSpPr>
          <p:sp>
            <p:nvSpPr>
              <p:cNvPr id="13" name="Freeform 12">
                <a:extLst>
                  <a:ext uri="{FF2B5EF4-FFF2-40B4-BE49-F238E27FC236}">
                    <a16:creationId xmlns:a16="http://schemas.microsoft.com/office/drawing/2014/main" id="{5AC6D372-A37A-3A2B-B1D0-F0C58735559C}"/>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5" name="Graphic 7">
                <a:extLst>
                  <a:ext uri="{FF2B5EF4-FFF2-40B4-BE49-F238E27FC236}">
                    <a16:creationId xmlns:a16="http://schemas.microsoft.com/office/drawing/2014/main" id="{6FF8501B-4920-572E-4E5A-BB07161230DB}"/>
                  </a:ext>
                </a:extLst>
              </p:cNvPr>
              <p:cNvGrpSpPr/>
              <p:nvPr/>
            </p:nvGrpSpPr>
            <p:grpSpPr>
              <a:xfrm>
                <a:off x="1087469" y="2000440"/>
                <a:ext cx="2778633" cy="2857690"/>
                <a:chOff x="1087469" y="2000440"/>
                <a:chExt cx="2778633" cy="2857690"/>
              </a:xfrm>
              <a:solidFill>
                <a:srgbClr val="00664F"/>
              </a:solidFill>
            </p:grpSpPr>
            <p:sp>
              <p:nvSpPr>
                <p:cNvPr id="16" name="Freeform 15">
                  <a:extLst>
                    <a:ext uri="{FF2B5EF4-FFF2-40B4-BE49-F238E27FC236}">
                      <a16:creationId xmlns:a16="http://schemas.microsoft.com/office/drawing/2014/main" id="{8A6AF3D9-351B-56E9-D937-E41F097482C5}"/>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4871D6A-3BCA-B4BC-4BE6-9ED47062D45E}"/>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A0CCE-C630-3AAE-A4D1-1E9573336531}"/>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3BCCF72-ED61-B143-83A9-A9BA1B8B7718}"/>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092CE1-0D8F-6648-4350-60885B32D45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B41FC2-99C1-D9E3-62F2-CC862FB65EF2}"/>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2AD0F8-6E4D-B60E-DAFD-06F39D6504D2}"/>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7A431E1-9AD8-E389-8B61-0D7E5C395AC8}"/>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37623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747A0-AEC7-412F-BA68-DD5CC9934EC6}"/>
              </a:ext>
            </a:extLst>
          </p:cNvPr>
          <p:cNvSpPr>
            <a:spLocks noGrp="1"/>
          </p:cNvSpPr>
          <p:nvPr>
            <p:ph idx="1"/>
          </p:nvPr>
        </p:nvSpPr>
        <p:spPr>
          <a:xfrm>
            <a:off x="688982" y="2254250"/>
            <a:ext cx="11034879" cy="3927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7C568A-33D3-44B7-998B-77B12375116C}"/>
              </a:ext>
            </a:extLst>
          </p:cNvPr>
          <p:cNvSpPr>
            <a:spLocks noGrp="1"/>
          </p:cNvSpPr>
          <p:nvPr>
            <p:ph type="dt" sz="half" idx="10"/>
          </p:nvPr>
        </p:nvSpPr>
        <p:spPr/>
        <p:txBody>
          <a:bodyPr/>
          <a:lstStyle/>
          <a:p>
            <a:fld id="{DA9D7FFB-E2D3-4315-A11A-F426AFA7D078}" type="datetime4">
              <a:rPr lang="en-US" smtClean="0"/>
              <a:t>February 22, 2023</a:t>
            </a:fld>
            <a:endParaRPr lang="en-US"/>
          </a:p>
        </p:txBody>
      </p:sp>
      <p:sp>
        <p:nvSpPr>
          <p:cNvPr id="6" name="Slide Number Placeholder 5">
            <a:extLst>
              <a:ext uri="{FF2B5EF4-FFF2-40B4-BE49-F238E27FC236}">
                <a16:creationId xmlns:a16="http://schemas.microsoft.com/office/drawing/2014/main" id="{E7ED2716-68E8-4531-BA5D-79B8AFDDA6BD}"/>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7" name="Footer Placeholder 6">
            <a:extLst>
              <a:ext uri="{FF2B5EF4-FFF2-40B4-BE49-F238E27FC236}">
                <a16:creationId xmlns:a16="http://schemas.microsoft.com/office/drawing/2014/main" id="{F7022D1C-BEE7-40CC-8E96-63474652706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sp>
        <p:nvSpPr>
          <p:cNvPr id="5" name="Title 4">
            <a:extLst>
              <a:ext uri="{FF2B5EF4-FFF2-40B4-BE49-F238E27FC236}">
                <a16:creationId xmlns:a16="http://schemas.microsoft.com/office/drawing/2014/main" id="{9BC458B8-DA04-41CD-B417-1668431084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1439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BEAB0-AE0D-4880-871C-ED722FF7938B}"/>
              </a:ext>
            </a:extLst>
          </p:cNvPr>
          <p:cNvSpPr>
            <a:spLocks noGrp="1"/>
          </p:cNvSpPr>
          <p:nvPr>
            <p:ph sz="half" idx="1"/>
          </p:nvPr>
        </p:nvSpPr>
        <p:spPr>
          <a:xfrm>
            <a:off x="688983" y="2254250"/>
            <a:ext cx="5407017" cy="3917949"/>
          </a:xfrm>
        </p:spPr>
        <p:txBody>
          <a:bodyPr>
            <a:noAutofit/>
          </a:bodyPr>
          <a:lstStyle>
            <a:lvl1pPr marL="0" indent="0">
              <a:buNone/>
              <a:defRPr b="1">
                <a:solidFill>
                  <a:schemeClr val="accent2"/>
                </a:solidFill>
              </a:defRPr>
            </a:lvl1pPr>
            <a:lvl2pPr marL="228600" indent="-228600">
              <a:buFont typeface="Arial" panose="020B0604020202020204" pitchFamily="34" charset="0"/>
              <a:buChar char="•"/>
              <a:defRPr sz="22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92513866-6C18-4293-8228-E170BE6492A9}"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13" name="Content Placeholder 2">
            <a:extLst>
              <a:ext uri="{FF2B5EF4-FFF2-40B4-BE49-F238E27FC236}">
                <a16:creationId xmlns:a16="http://schemas.microsoft.com/office/drawing/2014/main" id="{00D59B61-15B2-4F85-808D-DF06CF565EAD}"/>
              </a:ext>
            </a:extLst>
          </p:cNvPr>
          <p:cNvSpPr>
            <a:spLocks noGrp="1"/>
          </p:cNvSpPr>
          <p:nvPr>
            <p:ph sz="half" idx="15"/>
          </p:nvPr>
        </p:nvSpPr>
        <p:spPr>
          <a:xfrm>
            <a:off x="6337627" y="2254250"/>
            <a:ext cx="5407017" cy="3917949"/>
          </a:xfrm>
        </p:spPr>
        <p:txBody>
          <a:bodyPr>
            <a:noAutofit/>
          </a:bodyPr>
          <a:lstStyle>
            <a:lvl1pPr marL="0" indent="0">
              <a:buNone/>
              <a:defRPr b="1">
                <a:solidFill>
                  <a:schemeClr val="accent2"/>
                </a:solidFill>
              </a:defRPr>
            </a:lvl1pPr>
            <a:lvl2pPr marL="228600" indent="-228600">
              <a:buFont typeface="Arial" panose="020B0604020202020204" pitchFamily="34" charset="0"/>
              <a:buChar char="•"/>
              <a:defRPr sz="22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D3038813-E4C6-431F-B7D5-17312F4D9EAE}"/>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sp>
        <p:nvSpPr>
          <p:cNvPr id="2" name="Title 1">
            <a:extLst>
              <a:ext uri="{FF2B5EF4-FFF2-40B4-BE49-F238E27FC236}">
                <a16:creationId xmlns:a16="http://schemas.microsoft.com/office/drawing/2014/main" id="{31E1970F-FE3F-4F7C-998D-8E587E0B34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968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BEAB0-AE0D-4880-871C-ED722FF7938B}"/>
              </a:ext>
            </a:extLst>
          </p:cNvPr>
          <p:cNvSpPr>
            <a:spLocks noGrp="1"/>
          </p:cNvSpPr>
          <p:nvPr>
            <p:ph sz="half" idx="1"/>
          </p:nvPr>
        </p:nvSpPr>
        <p:spPr>
          <a:xfrm>
            <a:off x="688983" y="2254250"/>
            <a:ext cx="5407017" cy="3917949"/>
          </a:xfrm>
        </p:spPr>
        <p:txBody>
          <a:bodyPr>
            <a:noAutofit/>
          </a:bodyPr>
          <a:lstStyle>
            <a:lvl1pPr marL="0" indent="0">
              <a:buNone/>
              <a:defRPr sz="2000" b="1">
                <a:solidFill>
                  <a:schemeClr val="accent2"/>
                </a:solidFill>
              </a:defRPr>
            </a:lvl1pPr>
            <a:lvl2pPr marL="228600" indent="-228600">
              <a:buFont typeface="Arial" panose="020B0604020202020204" pitchFamily="34" charset="0"/>
              <a:buChar char="•"/>
              <a:defRPr sz="20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631FA1A2-CEDD-44D6-8920-63BEBFAAFF57}"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13" name="Content Placeholder 2">
            <a:extLst>
              <a:ext uri="{FF2B5EF4-FFF2-40B4-BE49-F238E27FC236}">
                <a16:creationId xmlns:a16="http://schemas.microsoft.com/office/drawing/2014/main" id="{00D59B61-15B2-4F85-808D-DF06CF565EAD}"/>
              </a:ext>
            </a:extLst>
          </p:cNvPr>
          <p:cNvSpPr>
            <a:spLocks noGrp="1"/>
          </p:cNvSpPr>
          <p:nvPr>
            <p:ph sz="half" idx="15"/>
          </p:nvPr>
        </p:nvSpPr>
        <p:spPr>
          <a:xfrm>
            <a:off x="6337627" y="1266868"/>
            <a:ext cx="5407017" cy="4905331"/>
          </a:xfrm>
        </p:spPr>
        <p:txBody>
          <a:bodyPr>
            <a:noAutofit/>
          </a:bodyPr>
          <a:lstStyle>
            <a:lvl1pPr marL="0" indent="0">
              <a:buNone/>
              <a:defRPr sz="2000" b="1">
                <a:solidFill>
                  <a:schemeClr val="accent2"/>
                </a:solidFill>
              </a:defRPr>
            </a:lvl1pPr>
            <a:lvl2pPr marL="228600" indent="-228600">
              <a:buFont typeface="Arial" panose="020B0604020202020204" pitchFamily="34" charset="0"/>
              <a:buChar char="•"/>
              <a:defRPr sz="20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A96F8AAE-F932-47F0-8FFA-BB86FAD2169C}"/>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sp>
        <p:nvSpPr>
          <p:cNvPr id="2" name="Title 1">
            <a:extLst>
              <a:ext uri="{FF2B5EF4-FFF2-40B4-BE49-F238E27FC236}">
                <a16:creationId xmlns:a16="http://schemas.microsoft.com/office/drawing/2014/main" id="{76163521-A335-404D-B9AA-5DEBDCCD9EEF}"/>
              </a:ext>
            </a:extLst>
          </p:cNvPr>
          <p:cNvSpPr>
            <a:spLocks noGrp="1"/>
          </p:cNvSpPr>
          <p:nvPr>
            <p:ph type="title"/>
          </p:nvPr>
        </p:nvSpPr>
        <p:spPr>
          <a:xfrm>
            <a:off x="688983" y="1266868"/>
            <a:ext cx="5407017" cy="734210"/>
          </a:xfrm>
        </p:spPr>
        <p:txBody>
          <a:bodyPr/>
          <a:lstStyle/>
          <a:p>
            <a:r>
              <a:rPr lang="en-US"/>
              <a:t>Click to edit Master title style</a:t>
            </a:r>
          </a:p>
        </p:txBody>
      </p:sp>
    </p:spTree>
    <p:extLst>
      <p:ext uri="{BB962C8B-B14F-4D97-AF65-F5344CB8AC3E}">
        <p14:creationId xmlns:p14="http://schemas.microsoft.com/office/powerpoint/2010/main" val="389352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0FA6FF0B-A244-4F8C-AF81-970875654819}"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6358890" y="228600"/>
            <a:ext cx="5833110"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254250"/>
            <a:ext cx="5407017" cy="3927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A78C1DEC-FDE9-457F-A615-4D27C0C4BCFA}"/>
              </a:ext>
            </a:extLst>
          </p:cNvPr>
          <p:cNvSpPr>
            <a:spLocks noGrp="1"/>
          </p:cNvSpPr>
          <p:nvPr>
            <p:ph type="ftr" sz="quarter" idx="3"/>
          </p:nvPr>
        </p:nvSpPr>
        <p:spPr>
          <a:xfrm>
            <a:off x="3528060" y="501470"/>
            <a:ext cx="2748049"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sp>
        <p:nvSpPr>
          <p:cNvPr id="2" name="Title 1">
            <a:extLst>
              <a:ext uri="{FF2B5EF4-FFF2-40B4-BE49-F238E27FC236}">
                <a16:creationId xmlns:a16="http://schemas.microsoft.com/office/drawing/2014/main" id="{3E6AD0AA-67EE-4ABD-8F36-3D18E0F4563D}"/>
              </a:ext>
            </a:extLst>
          </p:cNvPr>
          <p:cNvSpPr>
            <a:spLocks noGrp="1"/>
          </p:cNvSpPr>
          <p:nvPr>
            <p:ph type="title"/>
          </p:nvPr>
        </p:nvSpPr>
        <p:spPr>
          <a:xfrm>
            <a:off x="688983" y="1266868"/>
            <a:ext cx="5407017" cy="734210"/>
          </a:xfrm>
        </p:spPr>
        <p:txBody>
          <a:bodyPr/>
          <a:lstStyle/>
          <a:p>
            <a:r>
              <a:rPr lang="en-US"/>
              <a:t>Click to edit Master title style</a:t>
            </a:r>
          </a:p>
        </p:txBody>
      </p:sp>
    </p:spTree>
    <p:extLst>
      <p:ext uri="{BB962C8B-B14F-4D97-AF65-F5344CB8AC3E}">
        <p14:creationId xmlns:p14="http://schemas.microsoft.com/office/powerpoint/2010/main" val="783504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Large Ima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78C865CB-6F86-4C6F-A382-29BC30FF487D}"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3521362" y="228600"/>
            <a:ext cx="8670638"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lvl1pPr>
            <a:lvl2pPr marL="228600" indent="-228600">
              <a:lnSpc>
                <a:spcPct val="112000"/>
              </a:lnSpc>
              <a:buFont typeface="Arial" panose="020B0604020202020204" pitchFamily="34" charset="0"/>
              <a:buChar cha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098769"/>
      </p:ext>
    </p:extLst>
  </p:cSld>
  <p:clrMapOvr>
    <a:masterClrMapping/>
  </p:clrMapOvr>
  <p:extLst>
    <p:ext uri="{DCECCB84-F9BA-43D5-87BE-67443E8EF086}">
      <p15:sldGuideLst xmlns:p15="http://schemas.microsoft.com/office/powerpoint/2012/main">
        <p15:guide id="1" orient="horz" pos="15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Right Dark">
    <p:bg>
      <p:bgPr>
        <a:solidFill>
          <a:schemeClr val="accent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22251A29-E1D9-4369-9A30-082DE1FA8A4C}"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solidFill>
                  <a:schemeClr val="accent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3521362" y="228600"/>
            <a:ext cx="8670638"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solidFill>
                  <a:schemeClr val="bg1"/>
                </a:solidFill>
              </a:defRPr>
            </a:lvl1pPr>
            <a:lvl2pPr marL="228600" indent="-228600">
              <a:lnSpc>
                <a:spcPct val="112000"/>
              </a:lnSpc>
              <a:buFont typeface="Arial" panose="020B0604020202020204" pitchFamily="34" charset="0"/>
              <a:buChar char="•"/>
              <a:defRPr sz="1600">
                <a:solidFill>
                  <a:schemeClr val="bg1"/>
                </a:solidFill>
              </a:defRPr>
            </a:lvl2pPr>
          </a:lstStyle>
          <a:p>
            <a:pPr lvl="0"/>
            <a:r>
              <a:rPr lang="en-US"/>
              <a:t>Click to edit Master text styles</a:t>
            </a:r>
          </a:p>
          <a:p>
            <a:pPr lvl="1"/>
            <a:r>
              <a:rPr lang="en-US"/>
              <a:t>Second level</a:t>
            </a:r>
          </a:p>
        </p:txBody>
      </p:sp>
      <p:grpSp>
        <p:nvGrpSpPr>
          <p:cNvPr id="17" name="Group 16">
            <a:extLst>
              <a:ext uri="{FF2B5EF4-FFF2-40B4-BE49-F238E27FC236}">
                <a16:creationId xmlns:a16="http://schemas.microsoft.com/office/drawing/2014/main" id="{615A3A3B-AEBF-433E-A5C1-0D6CED62B856}"/>
              </a:ext>
            </a:extLst>
          </p:cNvPr>
          <p:cNvGrpSpPr/>
          <p:nvPr userDrawn="1"/>
        </p:nvGrpSpPr>
        <p:grpSpPr>
          <a:xfrm>
            <a:off x="-1" y="0"/>
            <a:ext cx="12192001" cy="228600"/>
            <a:chOff x="-1" y="0"/>
            <a:chExt cx="12192001" cy="219456"/>
          </a:xfrm>
        </p:grpSpPr>
        <p:sp>
          <p:nvSpPr>
            <p:cNvPr id="18" name="Rectangle 17">
              <a:extLst>
                <a:ext uri="{FF2B5EF4-FFF2-40B4-BE49-F238E27FC236}">
                  <a16:creationId xmlns:a16="http://schemas.microsoft.com/office/drawing/2014/main" id="{AD3214B6-6EA1-427F-A7E6-96C6F2506002}"/>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033DFA-68F7-4056-9DF5-A3228A43F645}"/>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0DC007-E18B-4247-80DE-C229750414B0}"/>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3AE5C7-7657-4A5E-A299-78BEF7AD3888}"/>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8ECECB-8ABF-428B-913B-9B8062416D6D}"/>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aphic 4">
            <a:extLst>
              <a:ext uri="{FF2B5EF4-FFF2-40B4-BE49-F238E27FC236}">
                <a16:creationId xmlns:a16="http://schemas.microsoft.com/office/drawing/2014/main" id="{3E61C7E1-1895-9D36-A606-6094E86DE049}"/>
              </a:ext>
            </a:extLst>
          </p:cNvPr>
          <p:cNvGrpSpPr>
            <a:grpSpLocks noChangeAspect="1"/>
          </p:cNvGrpSpPr>
          <p:nvPr userDrawn="1"/>
        </p:nvGrpSpPr>
        <p:grpSpPr>
          <a:xfrm>
            <a:off x="685448" y="426074"/>
            <a:ext cx="1357289" cy="384048"/>
            <a:chOff x="1048035" y="2000440"/>
            <a:chExt cx="10099547" cy="2857690"/>
          </a:xfrm>
        </p:grpSpPr>
        <p:grpSp>
          <p:nvGrpSpPr>
            <p:cNvPr id="15" name="Graphic 4">
              <a:extLst>
                <a:ext uri="{FF2B5EF4-FFF2-40B4-BE49-F238E27FC236}">
                  <a16:creationId xmlns:a16="http://schemas.microsoft.com/office/drawing/2014/main" id="{40D8A210-3B1F-8482-2BBB-F276A874D511}"/>
                </a:ext>
              </a:extLst>
            </p:cNvPr>
            <p:cNvGrpSpPr/>
            <p:nvPr/>
          </p:nvGrpSpPr>
          <p:grpSpPr>
            <a:xfrm>
              <a:off x="4377785" y="2317623"/>
              <a:ext cx="6769798" cy="2249424"/>
              <a:chOff x="4377785" y="2317623"/>
              <a:chExt cx="6769798" cy="2249424"/>
            </a:xfrm>
            <a:solidFill>
              <a:srgbClr val="FFFFFF"/>
            </a:solidFill>
          </p:grpSpPr>
          <p:grpSp>
            <p:nvGrpSpPr>
              <p:cNvPr id="34" name="Graphic 4">
                <a:extLst>
                  <a:ext uri="{FF2B5EF4-FFF2-40B4-BE49-F238E27FC236}">
                    <a16:creationId xmlns:a16="http://schemas.microsoft.com/office/drawing/2014/main" id="{7D4EB6F6-D3B2-F0C4-8BC5-E930D1DD7328}"/>
                  </a:ext>
                </a:extLst>
              </p:cNvPr>
              <p:cNvGrpSpPr/>
              <p:nvPr/>
            </p:nvGrpSpPr>
            <p:grpSpPr>
              <a:xfrm>
                <a:off x="4377785" y="2317623"/>
                <a:ext cx="6769798" cy="922781"/>
                <a:chOff x="4377785" y="2317623"/>
                <a:chExt cx="6769798" cy="922781"/>
              </a:xfrm>
              <a:solidFill>
                <a:srgbClr val="FFFFFF"/>
              </a:solidFill>
            </p:grpSpPr>
            <p:sp>
              <p:nvSpPr>
                <p:cNvPr id="42" name="Freeform 41">
                  <a:extLst>
                    <a:ext uri="{FF2B5EF4-FFF2-40B4-BE49-F238E27FC236}">
                      <a16:creationId xmlns:a16="http://schemas.microsoft.com/office/drawing/2014/main" id="{34C93368-DF71-3646-A822-DA3E5F666B74}"/>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2294ADB-5591-29BE-3827-84918CBB8B19}"/>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D74E4AB-BEBD-4094-4E8A-2BE55430E50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D1ABCA-E871-CE32-D50E-7DD9BD02CF73}"/>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E00E657-D1F9-9F6A-510C-4886B08B127F}"/>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78398D8-CF50-4853-C191-EF66F7CF7455}"/>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DE08468-F92A-F7EB-7F72-1EBF140EE2AC}"/>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513A95B-F75A-CBE5-1B52-BFFFE9B2F363}"/>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D2A56DE-794F-C25F-DB95-E4B9F944531D}"/>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5" name="Graphic 4">
                <a:extLst>
                  <a:ext uri="{FF2B5EF4-FFF2-40B4-BE49-F238E27FC236}">
                    <a16:creationId xmlns:a16="http://schemas.microsoft.com/office/drawing/2014/main" id="{2E4DF74F-385F-55B4-1612-AB019F0A7965}"/>
                  </a:ext>
                </a:extLst>
              </p:cNvPr>
              <p:cNvGrpSpPr/>
              <p:nvPr/>
            </p:nvGrpSpPr>
            <p:grpSpPr>
              <a:xfrm>
                <a:off x="4478369" y="3643122"/>
                <a:ext cx="3599594" cy="923925"/>
                <a:chOff x="4478369" y="3643122"/>
                <a:chExt cx="3599594" cy="923925"/>
              </a:xfrm>
              <a:solidFill>
                <a:srgbClr val="FFFFFF"/>
              </a:solidFill>
            </p:grpSpPr>
            <p:sp>
              <p:nvSpPr>
                <p:cNvPr id="36" name="Freeform 35">
                  <a:extLst>
                    <a:ext uri="{FF2B5EF4-FFF2-40B4-BE49-F238E27FC236}">
                      <a16:creationId xmlns:a16="http://schemas.microsoft.com/office/drawing/2014/main" id="{CF5C903C-40FA-29EC-8798-66173F6F6D29}"/>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2497A1D-D054-5DD0-80DA-78A3DE39598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88675DD-E5C8-2BAA-9A8D-9C0350F50F1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3F9872D-FB43-3FCE-8E4F-AAAFBF24ADB8}"/>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EB6F7-84DC-3732-831C-E0DBB0778E7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6FA351A-FC79-9704-24F6-AD52BE0D43A5}"/>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6" name="Graphic 4">
              <a:extLst>
                <a:ext uri="{FF2B5EF4-FFF2-40B4-BE49-F238E27FC236}">
                  <a16:creationId xmlns:a16="http://schemas.microsoft.com/office/drawing/2014/main" id="{0D693AB7-B123-B8FF-3318-559244426FFB}"/>
                </a:ext>
              </a:extLst>
            </p:cNvPr>
            <p:cNvGrpSpPr/>
            <p:nvPr/>
          </p:nvGrpSpPr>
          <p:grpSpPr>
            <a:xfrm>
              <a:off x="1048035" y="2000440"/>
              <a:ext cx="2857500" cy="2857690"/>
              <a:chOff x="1048035" y="2000440"/>
              <a:chExt cx="2857500" cy="2857690"/>
            </a:xfrm>
          </p:grpSpPr>
          <p:sp>
            <p:nvSpPr>
              <p:cNvPr id="23" name="Freeform 22">
                <a:extLst>
                  <a:ext uri="{FF2B5EF4-FFF2-40B4-BE49-F238E27FC236}">
                    <a16:creationId xmlns:a16="http://schemas.microsoft.com/office/drawing/2014/main" id="{523AC27B-625B-4FB7-0363-1DC10E25074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0E473443-A7FD-D2B6-67D6-040958E975DC}"/>
                  </a:ext>
                </a:extLst>
              </p:cNvPr>
              <p:cNvGrpSpPr/>
              <p:nvPr/>
            </p:nvGrpSpPr>
            <p:grpSpPr>
              <a:xfrm>
                <a:off x="1087469" y="2000440"/>
                <a:ext cx="2778633" cy="2857690"/>
                <a:chOff x="1087469" y="2000440"/>
                <a:chExt cx="2778633" cy="2857690"/>
              </a:xfrm>
              <a:solidFill>
                <a:srgbClr val="FFFFFF"/>
              </a:solidFill>
            </p:grpSpPr>
            <p:sp>
              <p:nvSpPr>
                <p:cNvPr id="26" name="Freeform 25">
                  <a:extLst>
                    <a:ext uri="{FF2B5EF4-FFF2-40B4-BE49-F238E27FC236}">
                      <a16:creationId xmlns:a16="http://schemas.microsoft.com/office/drawing/2014/main" id="{246FB6C2-B851-1532-7098-9802580312AD}"/>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7849B7A-A85B-A1CB-5C95-C71D158F5A1F}"/>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196440F-3D98-4180-B971-9AC9EC75E941}"/>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22F5273-5F21-2924-39E2-14EE19E03BD2}"/>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47C1C6-229B-CDCB-2207-BB46A248794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CC18D5E-757D-65FF-A109-F2083030EC94}"/>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28AD3B3-D3FC-5214-9C26-790D7D55E5F6}"/>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46575C8-1914-7DA5-1504-34FD277F52D3}"/>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27847271"/>
      </p:ext>
    </p:extLst>
  </p:cSld>
  <p:clrMapOvr>
    <a:masterClrMapping/>
  </p:clrMapOvr>
  <p:extLst>
    <p:ext uri="{DCECCB84-F9BA-43D5-87BE-67443E8EF086}">
      <p15:sldGuideLst xmlns:p15="http://schemas.microsoft.com/office/powerpoint/2012/main">
        <p15:guide id="1" orient="horz" pos="15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4 imag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E20748B1-1F87-49AC-B239-99EDAC9456C1}"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7865806" y="228600"/>
            <a:ext cx="4343400" cy="3319272"/>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lvl1pPr>
            <a:lvl2pPr marL="228600" indent="-228600">
              <a:lnSpc>
                <a:spcPct val="112000"/>
              </a:lnSpc>
              <a:buFont typeface="Arial" panose="020B0604020202020204" pitchFamily="34" charset="0"/>
              <a:buChar char="•"/>
              <a:defRPr sz="1600"/>
            </a:lvl2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3ED93427-CAB9-4882-B5EF-68354DB29C46}"/>
              </a:ext>
            </a:extLst>
          </p:cNvPr>
          <p:cNvSpPr>
            <a:spLocks noGrp="1"/>
          </p:cNvSpPr>
          <p:nvPr>
            <p:ph type="pic" sz="quarter" idx="16"/>
          </p:nvPr>
        </p:nvSpPr>
        <p:spPr>
          <a:xfrm>
            <a:off x="3526653" y="228600"/>
            <a:ext cx="4343400" cy="3319272"/>
          </a:xfrm>
          <a:solidFill>
            <a:schemeClr val="bg2"/>
          </a:solidFill>
        </p:spPr>
        <p:txBody>
          <a:bodyPr/>
          <a:lstStyle/>
          <a:p>
            <a:r>
              <a:rPr lang="en-US"/>
              <a:t>Click icon to add picture</a:t>
            </a:r>
          </a:p>
        </p:txBody>
      </p:sp>
      <p:sp>
        <p:nvSpPr>
          <p:cNvPr id="11" name="Picture Placeholder 3">
            <a:extLst>
              <a:ext uri="{FF2B5EF4-FFF2-40B4-BE49-F238E27FC236}">
                <a16:creationId xmlns:a16="http://schemas.microsoft.com/office/drawing/2014/main" id="{97F5503A-FA7E-4320-B85A-6BEC84EC487A}"/>
              </a:ext>
            </a:extLst>
          </p:cNvPr>
          <p:cNvSpPr>
            <a:spLocks noGrp="1"/>
          </p:cNvSpPr>
          <p:nvPr>
            <p:ph type="pic" sz="quarter" idx="17"/>
          </p:nvPr>
        </p:nvSpPr>
        <p:spPr>
          <a:xfrm>
            <a:off x="7865806" y="3538728"/>
            <a:ext cx="4343400" cy="3319272"/>
          </a:xfrm>
          <a:solidFill>
            <a:schemeClr val="bg2"/>
          </a:solidFill>
        </p:spPr>
        <p:txBody>
          <a:bodyPr/>
          <a:lstStyle/>
          <a:p>
            <a:r>
              <a:rPr lang="en-US"/>
              <a:t>Click icon to add picture</a:t>
            </a:r>
          </a:p>
        </p:txBody>
      </p:sp>
      <p:sp>
        <p:nvSpPr>
          <p:cNvPr id="13" name="Picture Placeholder 3">
            <a:extLst>
              <a:ext uri="{FF2B5EF4-FFF2-40B4-BE49-F238E27FC236}">
                <a16:creationId xmlns:a16="http://schemas.microsoft.com/office/drawing/2014/main" id="{B786B400-F397-445E-8A4A-271DFCE128AB}"/>
              </a:ext>
            </a:extLst>
          </p:cNvPr>
          <p:cNvSpPr>
            <a:spLocks noGrp="1"/>
          </p:cNvSpPr>
          <p:nvPr>
            <p:ph type="pic" sz="quarter" idx="18"/>
          </p:nvPr>
        </p:nvSpPr>
        <p:spPr>
          <a:xfrm>
            <a:off x="3526653" y="3538728"/>
            <a:ext cx="4343400" cy="3319272"/>
          </a:xfrm>
          <a:solidFill>
            <a:schemeClr val="bg2"/>
          </a:solidFill>
        </p:spPr>
        <p:txBody>
          <a:bodyPr/>
          <a:lstStyle/>
          <a:p>
            <a:r>
              <a:rPr lang="en-US"/>
              <a:t>Click icon to add picture</a:t>
            </a:r>
          </a:p>
        </p:txBody>
      </p:sp>
    </p:spTree>
    <p:extLst>
      <p:ext uri="{BB962C8B-B14F-4D97-AF65-F5344CB8AC3E}">
        <p14:creationId xmlns:p14="http://schemas.microsoft.com/office/powerpoint/2010/main" val="4157066679"/>
      </p:ext>
    </p:extLst>
  </p:cSld>
  <p:clrMapOvr>
    <a:masterClrMapping/>
  </p:clrMapOvr>
  <p:extLst>
    <p:ext uri="{DCECCB84-F9BA-43D5-87BE-67443E8EF086}">
      <p15:sldGuideLst xmlns:p15="http://schemas.microsoft.com/office/powerpoint/2012/main">
        <p15:guide id="1" orient="horz" pos="1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and 4 images Dark">
    <p:bg>
      <p:bgPr>
        <a:solidFill>
          <a:schemeClr val="tx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C9335E7A-D1F2-4241-80B3-4BB5EDBA3B60}" type="datetime4">
              <a:rPr lang="en-US" smtClean="0"/>
              <a:t>February 22, 2023</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solidFill>
                  <a:schemeClr val="accent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7865806" y="228600"/>
            <a:ext cx="4343400" cy="3319272"/>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solidFill>
                  <a:schemeClr val="bg1"/>
                </a:solidFill>
              </a:defRPr>
            </a:lvl1pPr>
            <a:lvl2pPr marL="228600" indent="-228600">
              <a:lnSpc>
                <a:spcPct val="112000"/>
              </a:lnSpc>
              <a:buFont typeface="Arial" panose="020B0604020202020204" pitchFamily="34" charset="0"/>
              <a:buChar char="•"/>
              <a:defRPr sz="1600">
                <a:solidFill>
                  <a:schemeClr val="bg1"/>
                </a:solidFill>
              </a:defRPr>
            </a:lvl2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3ED93427-CAB9-4882-B5EF-68354DB29C46}"/>
              </a:ext>
            </a:extLst>
          </p:cNvPr>
          <p:cNvSpPr>
            <a:spLocks noGrp="1"/>
          </p:cNvSpPr>
          <p:nvPr>
            <p:ph type="pic" sz="quarter" idx="16"/>
          </p:nvPr>
        </p:nvSpPr>
        <p:spPr>
          <a:xfrm>
            <a:off x="3526653" y="228600"/>
            <a:ext cx="4343400" cy="3319272"/>
          </a:xfrm>
          <a:solidFill>
            <a:schemeClr val="bg2"/>
          </a:solidFill>
        </p:spPr>
        <p:txBody>
          <a:bodyPr/>
          <a:lstStyle/>
          <a:p>
            <a:r>
              <a:rPr lang="en-US"/>
              <a:t>Click icon to add picture</a:t>
            </a:r>
          </a:p>
        </p:txBody>
      </p:sp>
      <p:sp>
        <p:nvSpPr>
          <p:cNvPr id="11" name="Picture Placeholder 3">
            <a:extLst>
              <a:ext uri="{FF2B5EF4-FFF2-40B4-BE49-F238E27FC236}">
                <a16:creationId xmlns:a16="http://schemas.microsoft.com/office/drawing/2014/main" id="{97F5503A-FA7E-4320-B85A-6BEC84EC487A}"/>
              </a:ext>
            </a:extLst>
          </p:cNvPr>
          <p:cNvSpPr>
            <a:spLocks noGrp="1"/>
          </p:cNvSpPr>
          <p:nvPr>
            <p:ph type="pic" sz="quarter" idx="17"/>
          </p:nvPr>
        </p:nvSpPr>
        <p:spPr>
          <a:xfrm>
            <a:off x="7865806" y="3538728"/>
            <a:ext cx="4343400" cy="3319272"/>
          </a:xfrm>
          <a:solidFill>
            <a:schemeClr val="bg2"/>
          </a:solidFill>
        </p:spPr>
        <p:txBody>
          <a:bodyPr/>
          <a:lstStyle/>
          <a:p>
            <a:r>
              <a:rPr lang="en-US"/>
              <a:t>Click icon to add picture</a:t>
            </a:r>
          </a:p>
        </p:txBody>
      </p:sp>
      <p:sp>
        <p:nvSpPr>
          <p:cNvPr id="13" name="Picture Placeholder 3">
            <a:extLst>
              <a:ext uri="{FF2B5EF4-FFF2-40B4-BE49-F238E27FC236}">
                <a16:creationId xmlns:a16="http://schemas.microsoft.com/office/drawing/2014/main" id="{B786B400-F397-445E-8A4A-271DFCE128AB}"/>
              </a:ext>
            </a:extLst>
          </p:cNvPr>
          <p:cNvSpPr>
            <a:spLocks noGrp="1"/>
          </p:cNvSpPr>
          <p:nvPr>
            <p:ph type="pic" sz="quarter" idx="18"/>
          </p:nvPr>
        </p:nvSpPr>
        <p:spPr>
          <a:xfrm>
            <a:off x="3526653" y="3538728"/>
            <a:ext cx="4343400" cy="3319272"/>
          </a:xfrm>
          <a:solidFill>
            <a:schemeClr val="bg2"/>
          </a:solidFill>
        </p:spPr>
        <p:txBody>
          <a:bodyPr/>
          <a:lstStyle/>
          <a:p>
            <a:r>
              <a:rPr lang="en-US"/>
              <a:t>Click icon to add picture</a:t>
            </a:r>
          </a:p>
        </p:txBody>
      </p:sp>
      <p:grpSp>
        <p:nvGrpSpPr>
          <p:cNvPr id="14" name="Group 13">
            <a:extLst>
              <a:ext uri="{FF2B5EF4-FFF2-40B4-BE49-F238E27FC236}">
                <a16:creationId xmlns:a16="http://schemas.microsoft.com/office/drawing/2014/main" id="{7256809D-7E9B-4340-9448-497B2D682388}"/>
              </a:ext>
            </a:extLst>
          </p:cNvPr>
          <p:cNvGrpSpPr/>
          <p:nvPr userDrawn="1"/>
        </p:nvGrpSpPr>
        <p:grpSpPr>
          <a:xfrm>
            <a:off x="-1" y="0"/>
            <a:ext cx="12192001" cy="228600"/>
            <a:chOff x="-1" y="0"/>
            <a:chExt cx="12192001" cy="219456"/>
          </a:xfrm>
        </p:grpSpPr>
        <p:sp>
          <p:nvSpPr>
            <p:cNvPr id="15" name="Rectangle 14">
              <a:extLst>
                <a:ext uri="{FF2B5EF4-FFF2-40B4-BE49-F238E27FC236}">
                  <a16:creationId xmlns:a16="http://schemas.microsoft.com/office/drawing/2014/main" id="{DBD2007C-D006-44D0-9448-7B5EE3228AA7}"/>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1F00D3-3132-42FA-B7B7-BC0655514D64}"/>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6B57D2-2453-42E1-BD69-422F7AD9A7CE}"/>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8D218-540C-47EF-8E6A-4B389F5333DC}"/>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2877F-8160-485F-833E-C1827EBB89BF}"/>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aphic 4">
            <a:extLst>
              <a:ext uri="{FF2B5EF4-FFF2-40B4-BE49-F238E27FC236}">
                <a16:creationId xmlns:a16="http://schemas.microsoft.com/office/drawing/2014/main" id="{C89AE13C-2B48-3D9D-1ECF-A8D59EEEA901}"/>
              </a:ext>
            </a:extLst>
          </p:cNvPr>
          <p:cNvGrpSpPr>
            <a:grpSpLocks noChangeAspect="1"/>
          </p:cNvGrpSpPr>
          <p:nvPr userDrawn="1"/>
        </p:nvGrpSpPr>
        <p:grpSpPr>
          <a:xfrm>
            <a:off x="685448" y="426074"/>
            <a:ext cx="1357289" cy="384048"/>
            <a:chOff x="1048035" y="2000440"/>
            <a:chExt cx="10099547" cy="2857690"/>
          </a:xfrm>
        </p:grpSpPr>
        <p:grpSp>
          <p:nvGrpSpPr>
            <p:cNvPr id="22" name="Graphic 4">
              <a:extLst>
                <a:ext uri="{FF2B5EF4-FFF2-40B4-BE49-F238E27FC236}">
                  <a16:creationId xmlns:a16="http://schemas.microsoft.com/office/drawing/2014/main" id="{1F5A2925-A45A-FC20-C1D3-53DBC1E5A321}"/>
                </a:ext>
              </a:extLst>
            </p:cNvPr>
            <p:cNvGrpSpPr/>
            <p:nvPr/>
          </p:nvGrpSpPr>
          <p:grpSpPr>
            <a:xfrm>
              <a:off x="4377785" y="2317623"/>
              <a:ext cx="6769798" cy="2249424"/>
              <a:chOff x="4377785" y="2317623"/>
              <a:chExt cx="6769798" cy="2249424"/>
            </a:xfrm>
            <a:solidFill>
              <a:srgbClr val="FFFFFF"/>
            </a:solidFill>
          </p:grpSpPr>
          <p:grpSp>
            <p:nvGrpSpPr>
              <p:cNvPr id="34" name="Graphic 4">
                <a:extLst>
                  <a:ext uri="{FF2B5EF4-FFF2-40B4-BE49-F238E27FC236}">
                    <a16:creationId xmlns:a16="http://schemas.microsoft.com/office/drawing/2014/main" id="{3B70DDF9-8B8C-4909-3A13-62D7466416A8}"/>
                  </a:ext>
                </a:extLst>
              </p:cNvPr>
              <p:cNvGrpSpPr/>
              <p:nvPr/>
            </p:nvGrpSpPr>
            <p:grpSpPr>
              <a:xfrm>
                <a:off x="4377785" y="2317623"/>
                <a:ext cx="6769798" cy="922781"/>
                <a:chOff x="4377785" y="2317623"/>
                <a:chExt cx="6769798" cy="922781"/>
              </a:xfrm>
              <a:solidFill>
                <a:srgbClr val="FFFFFF"/>
              </a:solidFill>
            </p:grpSpPr>
            <p:sp>
              <p:nvSpPr>
                <p:cNvPr id="42" name="Freeform 41">
                  <a:extLst>
                    <a:ext uri="{FF2B5EF4-FFF2-40B4-BE49-F238E27FC236}">
                      <a16:creationId xmlns:a16="http://schemas.microsoft.com/office/drawing/2014/main" id="{7602D24A-55D3-2F81-AD76-372BF1E933DA}"/>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FCC6024-96D3-3673-C3BF-17220FDE489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CCF1BAF-5798-3400-2EB6-55CE5A5B6E64}"/>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3B00791-3444-03E5-4F7F-7A893C2919B9}"/>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27C73E-5D0C-AA7A-63D0-CFB161141A83}"/>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7965C3A-740F-4792-D46F-05164057A40A}"/>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78D3727-93F0-7669-D98D-C6A2AC097A48}"/>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88465C7-7F57-62E3-5194-C8A74D76AB44}"/>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8FA22E3-FF01-2188-6201-A46AAF7085C2}"/>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5" name="Graphic 4">
                <a:extLst>
                  <a:ext uri="{FF2B5EF4-FFF2-40B4-BE49-F238E27FC236}">
                    <a16:creationId xmlns:a16="http://schemas.microsoft.com/office/drawing/2014/main" id="{44FF0675-7FB4-DA4B-CFC2-383A93861658}"/>
                  </a:ext>
                </a:extLst>
              </p:cNvPr>
              <p:cNvGrpSpPr/>
              <p:nvPr/>
            </p:nvGrpSpPr>
            <p:grpSpPr>
              <a:xfrm>
                <a:off x="4478369" y="3643122"/>
                <a:ext cx="3599594" cy="923925"/>
                <a:chOff x="4478369" y="3643122"/>
                <a:chExt cx="3599594" cy="923925"/>
              </a:xfrm>
              <a:solidFill>
                <a:srgbClr val="FFFFFF"/>
              </a:solidFill>
            </p:grpSpPr>
            <p:sp>
              <p:nvSpPr>
                <p:cNvPr id="36" name="Freeform 35">
                  <a:extLst>
                    <a:ext uri="{FF2B5EF4-FFF2-40B4-BE49-F238E27FC236}">
                      <a16:creationId xmlns:a16="http://schemas.microsoft.com/office/drawing/2014/main" id="{80247735-FCE8-E086-5030-245C597534D4}"/>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413B6A9-2E2E-92C1-3FFB-929E04EBA662}"/>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F915E21-E30B-7ABE-A6F5-81D59092FF1B}"/>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26005E-8957-AB27-4661-643FC5CE433C}"/>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D736C7B-A8B6-889E-5123-4F9A9CA4E458}"/>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D0183B2-F964-E637-02D5-126C1C515E68}"/>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23" name="Graphic 4">
              <a:extLst>
                <a:ext uri="{FF2B5EF4-FFF2-40B4-BE49-F238E27FC236}">
                  <a16:creationId xmlns:a16="http://schemas.microsoft.com/office/drawing/2014/main" id="{DED5C322-6AA7-499B-22AC-626B028BD327}"/>
                </a:ext>
              </a:extLst>
            </p:cNvPr>
            <p:cNvGrpSpPr/>
            <p:nvPr/>
          </p:nvGrpSpPr>
          <p:grpSpPr>
            <a:xfrm>
              <a:off x="1048035" y="2000440"/>
              <a:ext cx="2857500" cy="2857690"/>
              <a:chOff x="1048035" y="2000440"/>
              <a:chExt cx="2857500" cy="2857690"/>
            </a:xfrm>
          </p:grpSpPr>
          <p:sp>
            <p:nvSpPr>
              <p:cNvPr id="24" name="Freeform 23">
                <a:extLst>
                  <a:ext uri="{FF2B5EF4-FFF2-40B4-BE49-F238E27FC236}">
                    <a16:creationId xmlns:a16="http://schemas.microsoft.com/office/drawing/2014/main" id="{613B7402-442B-53B5-3877-F842ECB99FBF}"/>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3A65DE9E-022B-BF32-31E4-9F46EFE3AA50}"/>
                  </a:ext>
                </a:extLst>
              </p:cNvPr>
              <p:cNvGrpSpPr/>
              <p:nvPr/>
            </p:nvGrpSpPr>
            <p:grpSpPr>
              <a:xfrm>
                <a:off x="1087469" y="2000440"/>
                <a:ext cx="2778633" cy="2857690"/>
                <a:chOff x="1087469" y="2000440"/>
                <a:chExt cx="2778633" cy="2857690"/>
              </a:xfrm>
              <a:solidFill>
                <a:srgbClr val="FFFFFF"/>
              </a:solidFill>
            </p:grpSpPr>
            <p:sp>
              <p:nvSpPr>
                <p:cNvPr id="26" name="Freeform 25">
                  <a:extLst>
                    <a:ext uri="{FF2B5EF4-FFF2-40B4-BE49-F238E27FC236}">
                      <a16:creationId xmlns:a16="http://schemas.microsoft.com/office/drawing/2014/main" id="{25EAAB14-43C0-22BA-1E7A-9574828ED235}"/>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672366-7B49-F4FC-436B-D64906EACE60}"/>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C01A932-A941-AA06-3091-DB4214B00943}"/>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B549AD5-4DD0-AA93-DADC-D325882C80D5}"/>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2387389-91F9-23F3-5C1A-F4FF98FF8D03}"/>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A05E35-84A7-7A76-539A-C1004BDC3B95}"/>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7E5B23E-98BF-9018-80D5-FF46445BF70A}"/>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609D8F1-2500-B69F-E1C7-1D6D3B6884DA}"/>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788757555"/>
      </p:ext>
    </p:extLst>
  </p:cSld>
  <p:clrMapOvr>
    <a:masterClrMapping/>
  </p:clrMapOvr>
  <p:extLst>
    <p:ext uri="{DCECCB84-F9BA-43D5-87BE-67443E8EF086}">
      <p15:sldGuideLst xmlns:p15="http://schemas.microsoft.com/office/powerpoint/2012/main">
        <p15:guide id="1" orient="horz" pos="1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p>
            <a:fld id="{12AE869C-EAFA-4C5B-A43C-5E7245410DA2}" type="datetime4">
              <a:rPr lang="en-US" smtClean="0"/>
              <a:t>February 22, 2023</a:t>
            </a:fld>
            <a:endParaRPr lang="en-US"/>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6" name="Footer Placeholder 6">
            <a:extLst>
              <a:ext uri="{FF2B5EF4-FFF2-40B4-BE49-F238E27FC236}">
                <a16:creationId xmlns:a16="http://schemas.microsoft.com/office/drawing/2014/main" id="{43890F9C-F6AF-41CC-BE87-8206D2A3535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sp>
        <p:nvSpPr>
          <p:cNvPr id="4" name="Title 3">
            <a:extLst>
              <a:ext uri="{FF2B5EF4-FFF2-40B4-BE49-F238E27FC236}">
                <a16:creationId xmlns:a16="http://schemas.microsoft.com/office/drawing/2014/main" id="{DB981AEF-2831-46DF-A29B-51036EE500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39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aphic 2">
            <a:extLst>
              <a:ext uri="{FF2B5EF4-FFF2-40B4-BE49-F238E27FC236}">
                <a16:creationId xmlns:a16="http://schemas.microsoft.com/office/drawing/2014/main" id="{04A7FBD7-C3EF-74F3-41EB-0AF8AB0C28A7}"/>
              </a:ext>
            </a:extLst>
          </p:cNvPr>
          <p:cNvGrpSpPr>
            <a:grpSpLocks noChangeAspect="1"/>
          </p:cNvGrpSpPr>
          <p:nvPr userDrawn="1"/>
        </p:nvGrpSpPr>
        <p:grpSpPr>
          <a:xfrm>
            <a:off x="3523589" y="1257300"/>
            <a:ext cx="2488363" cy="704088"/>
            <a:chOff x="1048035" y="2000440"/>
            <a:chExt cx="10099547" cy="2857690"/>
          </a:xfrm>
        </p:grpSpPr>
        <p:grpSp>
          <p:nvGrpSpPr>
            <p:cNvPr id="14" name="Graphic 2">
              <a:extLst>
                <a:ext uri="{FF2B5EF4-FFF2-40B4-BE49-F238E27FC236}">
                  <a16:creationId xmlns:a16="http://schemas.microsoft.com/office/drawing/2014/main" id="{55922FA3-0D5C-D772-13D3-211B72FB1E36}"/>
                </a:ext>
              </a:extLst>
            </p:cNvPr>
            <p:cNvGrpSpPr/>
            <p:nvPr/>
          </p:nvGrpSpPr>
          <p:grpSpPr>
            <a:xfrm>
              <a:off x="4377785" y="2317623"/>
              <a:ext cx="6769798" cy="2249424"/>
              <a:chOff x="4377785" y="2317623"/>
              <a:chExt cx="6769798" cy="2249424"/>
            </a:xfrm>
            <a:solidFill>
              <a:srgbClr val="00664F"/>
            </a:solidFill>
          </p:grpSpPr>
          <p:grpSp>
            <p:nvGrpSpPr>
              <p:cNvPr id="35" name="Graphic 2">
                <a:extLst>
                  <a:ext uri="{FF2B5EF4-FFF2-40B4-BE49-F238E27FC236}">
                    <a16:creationId xmlns:a16="http://schemas.microsoft.com/office/drawing/2014/main" id="{79BB2E22-1E7E-5F7C-9E3F-5B3EC6F8BC5E}"/>
                  </a:ext>
                </a:extLst>
              </p:cNvPr>
              <p:cNvGrpSpPr/>
              <p:nvPr/>
            </p:nvGrpSpPr>
            <p:grpSpPr>
              <a:xfrm>
                <a:off x="4377785" y="2317623"/>
                <a:ext cx="6769798" cy="922781"/>
                <a:chOff x="4377785" y="2317623"/>
                <a:chExt cx="6769798" cy="922781"/>
              </a:xfrm>
              <a:solidFill>
                <a:srgbClr val="00664F"/>
              </a:solidFill>
            </p:grpSpPr>
            <p:sp>
              <p:nvSpPr>
                <p:cNvPr id="43" name="Freeform 42">
                  <a:extLst>
                    <a:ext uri="{FF2B5EF4-FFF2-40B4-BE49-F238E27FC236}">
                      <a16:creationId xmlns:a16="http://schemas.microsoft.com/office/drawing/2014/main" id="{657ED587-7ED1-2EA2-3FDA-06563656D3B5}"/>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5E143D6-24BD-CE89-65F5-7D0C11398B3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C4326DE-1F57-B4BA-EC7F-7E06E490531F}"/>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82487E0-5009-5B82-CD34-9F6B71A9F7D1}"/>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C70C60-E516-7F8D-5F73-B7E121B60A78}"/>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49F3E88-EA22-4535-EE67-2FF74C338A73}"/>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758468F-DEDB-2ACC-159D-51C089F1CB97}"/>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06D98FD-4335-2467-A5B8-AD7691118DD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C114FFE-35DC-34DC-1AC8-98C833C1AB6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F8D77293-F94F-E455-B0BD-71450F0503BB}"/>
                  </a:ext>
                </a:extLst>
              </p:cNvPr>
              <p:cNvGrpSpPr/>
              <p:nvPr/>
            </p:nvGrpSpPr>
            <p:grpSpPr>
              <a:xfrm>
                <a:off x="4478369" y="3643122"/>
                <a:ext cx="3599594" cy="923925"/>
                <a:chOff x="4478369" y="3643122"/>
                <a:chExt cx="3599594" cy="923925"/>
              </a:xfrm>
              <a:solidFill>
                <a:srgbClr val="00664F"/>
              </a:solidFill>
            </p:grpSpPr>
            <p:sp>
              <p:nvSpPr>
                <p:cNvPr id="37" name="Freeform 36">
                  <a:extLst>
                    <a:ext uri="{FF2B5EF4-FFF2-40B4-BE49-F238E27FC236}">
                      <a16:creationId xmlns:a16="http://schemas.microsoft.com/office/drawing/2014/main" id="{3D92FFE9-2D59-79F4-519A-A6F2155F3B95}"/>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D0D3DE9-39E3-E899-CA15-68BE7EDA8809}"/>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3BE89A3-B632-606B-AF7A-854535E38951}"/>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62FC40A-F9EF-64AD-6561-D49095CCB230}"/>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2B5EFC4-E835-A332-E1FC-EA6E53E6F638}"/>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13D4B6D-4349-E233-6711-108F724D14B8}"/>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5" name="Graphic 2">
              <a:extLst>
                <a:ext uri="{FF2B5EF4-FFF2-40B4-BE49-F238E27FC236}">
                  <a16:creationId xmlns:a16="http://schemas.microsoft.com/office/drawing/2014/main" id="{A887883A-6618-8AAC-3606-6F85DA045116}"/>
                </a:ext>
              </a:extLst>
            </p:cNvPr>
            <p:cNvGrpSpPr/>
            <p:nvPr/>
          </p:nvGrpSpPr>
          <p:grpSpPr>
            <a:xfrm>
              <a:off x="1048035" y="2000440"/>
              <a:ext cx="2857500" cy="2857690"/>
              <a:chOff x="1048035" y="2000440"/>
              <a:chExt cx="2857500" cy="2857690"/>
            </a:xfrm>
          </p:grpSpPr>
          <p:sp>
            <p:nvSpPr>
              <p:cNvPr id="16" name="Freeform 15">
                <a:extLst>
                  <a:ext uri="{FF2B5EF4-FFF2-40B4-BE49-F238E27FC236}">
                    <a16:creationId xmlns:a16="http://schemas.microsoft.com/office/drawing/2014/main" id="{726D2C09-7A81-4228-4A18-3F8E0B4D4E3C}"/>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7" name="Graphic 2">
                <a:extLst>
                  <a:ext uri="{FF2B5EF4-FFF2-40B4-BE49-F238E27FC236}">
                    <a16:creationId xmlns:a16="http://schemas.microsoft.com/office/drawing/2014/main" id="{97282C2D-55E1-1E31-3090-47CC103D4320}"/>
                  </a:ext>
                </a:extLst>
              </p:cNvPr>
              <p:cNvGrpSpPr/>
              <p:nvPr/>
            </p:nvGrpSpPr>
            <p:grpSpPr>
              <a:xfrm>
                <a:off x="1087469" y="2000440"/>
                <a:ext cx="2778633" cy="2857690"/>
                <a:chOff x="1087469" y="2000440"/>
                <a:chExt cx="2778633" cy="2857690"/>
              </a:xfrm>
              <a:solidFill>
                <a:srgbClr val="00664F"/>
              </a:solidFill>
            </p:grpSpPr>
            <p:sp>
              <p:nvSpPr>
                <p:cNvPr id="18" name="Freeform 17">
                  <a:extLst>
                    <a:ext uri="{FF2B5EF4-FFF2-40B4-BE49-F238E27FC236}">
                      <a16:creationId xmlns:a16="http://schemas.microsoft.com/office/drawing/2014/main" id="{EA2D574C-C1E9-2699-93D6-BBC83218B11F}"/>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F83D6B6-3CEE-FC20-40A4-A57508C1C760}"/>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18EC805-3CCF-3EFB-1F72-44B9E5022733}"/>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CDDB905-2203-5B90-205E-94E3710826D4}"/>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AD49051-E865-E39B-B9C3-2C150B19C52E}"/>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48D25F-A400-63EF-7ED4-3436F7335CC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AE48EA-22D4-8149-E15F-3F5C7ED53F5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57A276B-F667-DE56-49D8-25A79B9EC68B}"/>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930089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D836-C013-41DE-ADBD-891DE0476C71}"/>
              </a:ext>
            </a:extLst>
          </p:cNvPr>
          <p:cNvSpPr>
            <a:spLocks noGrp="1"/>
          </p:cNvSpPr>
          <p:nvPr>
            <p:ph type="title"/>
          </p:nvPr>
        </p:nvSpPr>
        <p:spPr>
          <a:xfrm>
            <a:off x="688982" y="1266867"/>
            <a:ext cx="9546336" cy="694944"/>
          </a:xfrm>
        </p:spPr>
        <p:txBody>
          <a:bodyPr anchor="ctr" anchorCtr="0"/>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lvl1pPr>
              <a:defRPr>
                <a:solidFill>
                  <a:schemeClr val="bg1"/>
                </a:solidFill>
              </a:defRPr>
            </a:lvl1pPr>
          </a:lstStyle>
          <a:p>
            <a:fld id="{52F9126C-06ED-4FC1-9483-B96CE1F2CC3F}" type="datetime4">
              <a:rPr lang="en-US" smtClean="0"/>
              <a:t>February 22, 2023</a:t>
            </a:fld>
            <a:endParaRPr lang="en-US"/>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lvl1pPr>
              <a:defRPr>
                <a:solidFill>
                  <a:schemeClr val="bg1"/>
                </a:solidFill>
              </a:defRPr>
            </a:lvl1pPr>
          </a:lstStyle>
          <a:p>
            <a:fld id="{CBD3EF19-86CA-4DC0-8F5C-F52D5AE50684}" type="slidenum">
              <a:rPr lang="en-US" smtClean="0"/>
              <a:pPr/>
              <a:t>‹#›</a:t>
            </a:fld>
            <a:endParaRPr lang="en-US"/>
          </a:p>
        </p:txBody>
      </p:sp>
      <p:grpSp>
        <p:nvGrpSpPr>
          <p:cNvPr id="9" name="Group 8">
            <a:extLst>
              <a:ext uri="{FF2B5EF4-FFF2-40B4-BE49-F238E27FC236}">
                <a16:creationId xmlns:a16="http://schemas.microsoft.com/office/drawing/2014/main" id="{BB82ADC0-AC2F-43AD-8882-BD9E42E57769}"/>
              </a:ext>
            </a:extLst>
          </p:cNvPr>
          <p:cNvGrpSpPr/>
          <p:nvPr userDrawn="1"/>
        </p:nvGrpSpPr>
        <p:grpSpPr>
          <a:xfrm>
            <a:off x="-1" y="0"/>
            <a:ext cx="12192001" cy="228600"/>
            <a:chOff x="-1" y="0"/>
            <a:chExt cx="12192001" cy="219456"/>
          </a:xfrm>
        </p:grpSpPr>
        <p:sp>
          <p:nvSpPr>
            <p:cNvPr id="10" name="Rectangle 9">
              <a:extLst>
                <a:ext uri="{FF2B5EF4-FFF2-40B4-BE49-F238E27FC236}">
                  <a16:creationId xmlns:a16="http://schemas.microsoft.com/office/drawing/2014/main" id="{6B1D32A9-9A9A-4FAB-A0B0-55ABD6CF7FE1}"/>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36784D-7E0F-4AA4-B2A1-4E6BE4F67C76}"/>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AF274C-7B1B-4638-8D64-1A8EB9DB5A7D}"/>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E0F362-CDA2-4826-B23E-2E2EF8563805}"/>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D39E-50B6-4C26-825F-F85932F05206}"/>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ooter Placeholder 6">
            <a:extLst>
              <a:ext uri="{FF2B5EF4-FFF2-40B4-BE49-F238E27FC236}">
                <a16:creationId xmlns:a16="http://schemas.microsoft.com/office/drawing/2014/main" id="{E4F1511E-0EAA-4108-870A-C95DC6B2B23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dirty="0"/>
              <a:t>Department / Program Name, Hospital / Member Name</a:t>
            </a:r>
          </a:p>
        </p:txBody>
      </p:sp>
      <p:grpSp>
        <p:nvGrpSpPr>
          <p:cNvPr id="46" name="Graphic 4">
            <a:extLst>
              <a:ext uri="{FF2B5EF4-FFF2-40B4-BE49-F238E27FC236}">
                <a16:creationId xmlns:a16="http://schemas.microsoft.com/office/drawing/2014/main" id="{6EB6054A-CD94-5C7C-27FF-2596E70C8B5C}"/>
              </a:ext>
            </a:extLst>
          </p:cNvPr>
          <p:cNvGrpSpPr>
            <a:grpSpLocks noChangeAspect="1"/>
          </p:cNvGrpSpPr>
          <p:nvPr userDrawn="1"/>
        </p:nvGrpSpPr>
        <p:grpSpPr>
          <a:xfrm>
            <a:off x="685448" y="426074"/>
            <a:ext cx="1357289" cy="384048"/>
            <a:chOff x="1048035" y="2000440"/>
            <a:chExt cx="10099547" cy="2857690"/>
          </a:xfrm>
        </p:grpSpPr>
        <p:grpSp>
          <p:nvGrpSpPr>
            <p:cNvPr id="47" name="Graphic 4">
              <a:extLst>
                <a:ext uri="{FF2B5EF4-FFF2-40B4-BE49-F238E27FC236}">
                  <a16:creationId xmlns:a16="http://schemas.microsoft.com/office/drawing/2014/main" id="{B74F50AF-D9FA-22FB-EA81-ABD80481D6EA}"/>
                </a:ext>
              </a:extLst>
            </p:cNvPr>
            <p:cNvGrpSpPr/>
            <p:nvPr/>
          </p:nvGrpSpPr>
          <p:grpSpPr>
            <a:xfrm>
              <a:off x="4377785" y="2317623"/>
              <a:ext cx="6769798" cy="2249424"/>
              <a:chOff x="4377785" y="2317623"/>
              <a:chExt cx="6769798" cy="2249424"/>
            </a:xfrm>
            <a:solidFill>
              <a:srgbClr val="FFFFFF"/>
            </a:solidFill>
          </p:grpSpPr>
          <p:grpSp>
            <p:nvGrpSpPr>
              <p:cNvPr id="59" name="Graphic 4">
                <a:extLst>
                  <a:ext uri="{FF2B5EF4-FFF2-40B4-BE49-F238E27FC236}">
                    <a16:creationId xmlns:a16="http://schemas.microsoft.com/office/drawing/2014/main" id="{9A0B6857-34E0-2244-A4D9-C26714D50079}"/>
                  </a:ext>
                </a:extLst>
              </p:cNvPr>
              <p:cNvGrpSpPr/>
              <p:nvPr/>
            </p:nvGrpSpPr>
            <p:grpSpPr>
              <a:xfrm>
                <a:off x="4377785" y="2317623"/>
                <a:ext cx="6769798" cy="922781"/>
                <a:chOff x="4377785" y="2317623"/>
                <a:chExt cx="6769798" cy="922781"/>
              </a:xfrm>
              <a:solidFill>
                <a:srgbClr val="FFFFFF"/>
              </a:solidFill>
            </p:grpSpPr>
            <p:sp>
              <p:nvSpPr>
                <p:cNvPr id="67" name="Freeform 66">
                  <a:extLst>
                    <a:ext uri="{FF2B5EF4-FFF2-40B4-BE49-F238E27FC236}">
                      <a16:creationId xmlns:a16="http://schemas.microsoft.com/office/drawing/2014/main" id="{3B31281C-C94B-B251-F56C-FEDBFB08E1B0}"/>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059AF58-178D-8CD1-DB78-369D918EC83D}"/>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31C5B64-25D3-85DB-7BE4-F0D29FA5A95B}"/>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8AD523F-A3CC-4BD4-2531-066AC5C6192A}"/>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347D670-0E3E-7198-EAD5-B0499E40215A}"/>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EBFCDCE-2CCB-E319-13A5-E12AADF32C9E}"/>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C412D8-501E-47A8-409B-A36A09D5AC62}"/>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2720ACA8-0441-3D9C-2BA3-52D81FE05AC8}"/>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C656FFA-4B1D-58F5-C36E-807009D1B42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60" name="Graphic 4">
                <a:extLst>
                  <a:ext uri="{FF2B5EF4-FFF2-40B4-BE49-F238E27FC236}">
                    <a16:creationId xmlns:a16="http://schemas.microsoft.com/office/drawing/2014/main" id="{E644E7DB-8B9F-F6E5-4436-76A0739DA6CA}"/>
                  </a:ext>
                </a:extLst>
              </p:cNvPr>
              <p:cNvGrpSpPr/>
              <p:nvPr/>
            </p:nvGrpSpPr>
            <p:grpSpPr>
              <a:xfrm>
                <a:off x="4478369" y="3643122"/>
                <a:ext cx="3599594" cy="923925"/>
                <a:chOff x="4478369" y="3643122"/>
                <a:chExt cx="3599594" cy="923925"/>
              </a:xfrm>
              <a:solidFill>
                <a:srgbClr val="FFFFFF"/>
              </a:solidFill>
            </p:grpSpPr>
            <p:sp>
              <p:nvSpPr>
                <p:cNvPr id="61" name="Freeform 60">
                  <a:extLst>
                    <a:ext uri="{FF2B5EF4-FFF2-40B4-BE49-F238E27FC236}">
                      <a16:creationId xmlns:a16="http://schemas.microsoft.com/office/drawing/2014/main" id="{144399A3-61F2-0FAC-48E5-CD458AA3CDE0}"/>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350A41B-0FC7-C782-37BB-42C0A3C64B11}"/>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22E1F19-DFB9-480C-6039-87BE4AD1349C}"/>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4D5E339-6F18-ED12-9EA9-B7ABB0F743E7}"/>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A951259-5975-9325-A179-4A8788F61200}"/>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AB71B31-8A04-AD84-45DF-E4648C372E59}"/>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48" name="Graphic 4">
              <a:extLst>
                <a:ext uri="{FF2B5EF4-FFF2-40B4-BE49-F238E27FC236}">
                  <a16:creationId xmlns:a16="http://schemas.microsoft.com/office/drawing/2014/main" id="{1E2F93C6-A5AC-A184-F300-F6110BE59308}"/>
                </a:ext>
              </a:extLst>
            </p:cNvPr>
            <p:cNvGrpSpPr/>
            <p:nvPr/>
          </p:nvGrpSpPr>
          <p:grpSpPr>
            <a:xfrm>
              <a:off x="1048035" y="2000440"/>
              <a:ext cx="2857500" cy="2857690"/>
              <a:chOff x="1048035" y="2000440"/>
              <a:chExt cx="2857500" cy="2857690"/>
            </a:xfrm>
          </p:grpSpPr>
          <p:sp>
            <p:nvSpPr>
              <p:cNvPr id="49" name="Freeform 48">
                <a:extLst>
                  <a:ext uri="{FF2B5EF4-FFF2-40B4-BE49-F238E27FC236}">
                    <a16:creationId xmlns:a16="http://schemas.microsoft.com/office/drawing/2014/main" id="{35FD0A84-626D-9DD9-0851-408F254176C1}"/>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50" name="Graphic 4">
                <a:extLst>
                  <a:ext uri="{FF2B5EF4-FFF2-40B4-BE49-F238E27FC236}">
                    <a16:creationId xmlns:a16="http://schemas.microsoft.com/office/drawing/2014/main" id="{913CCB72-5DF9-6FCA-1B52-FE09B7E6455C}"/>
                  </a:ext>
                </a:extLst>
              </p:cNvPr>
              <p:cNvGrpSpPr/>
              <p:nvPr/>
            </p:nvGrpSpPr>
            <p:grpSpPr>
              <a:xfrm>
                <a:off x="1087469" y="2000440"/>
                <a:ext cx="2778633" cy="2857690"/>
                <a:chOff x="1087469" y="2000440"/>
                <a:chExt cx="2778633" cy="2857690"/>
              </a:xfrm>
              <a:solidFill>
                <a:srgbClr val="FFFFFF"/>
              </a:solidFill>
            </p:grpSpPr>
            <p:sp>
              <p:nvSpPr>
                <p:cNvPr id="51" name="Freeform 50">
                  <a:extLst>
                    <a:ext uri="{FF2B5EF4-FFF2-40B4-BE49-F238E27FC236}">
                      <a16:creationId xmlns:a16="http://schemas.microsoft.com/office/drawing/2014/main" id="{1EBC2873-EFB7-CD90-D396-5DC81903DDBD}"/>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F982981-3CE6-4C25-2AA6-087B03D802A8}"/>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1CA20CA-A1CD-94C6-69EB-9BF909B52F3B}"/>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2882A5F-A2D4-0FA7-B696-34B8D9F471DA}"/>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0E1E967-7E7E-1A9A-3E54-16A172BB402B}"/>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D296015-8D60-CE45-34BE-9EE8703E3F36}"/>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B6C6D14-B393-09BF-AA9D-4DD4D74BB7F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5825D4B-78F0-9C87-9F88-ED5DF902D32C}"/>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89111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2C3A7-EEFB-42BE-AAB1-E88E15A017AA}"/>
              </a:ext>
            </a:extLst>
          </p:cNvPr>
          <p:cNvSpPr>
            <a:spLocks noGrp="1"/>
          </p:cNvSpPr>
          <p:nvPr>
            <p:ph type="dt" sz="half" idx="10"/>
          </p:nvPr>
        </p:nvSpPr>
        <p:spPr/>
        <p:txBody>
          <a:bodyPr/>
          <a:lstStyle/>
          <a:p>
            <a:fld id="{0D05A487-B323-47E5-821C-6076EA900454}" type="datetime4">
              <a:rPr lang="en-US" smtClean="0"/>
              <a:t>February 22, 2023</a:t>
            </a:fld>
            <a:endParaRPr lang="en-US"/>
          </a:p>
        </p:txBody>
      </p:sp>
      <p:sp>
        <p:nvSpPr>
          <p:cNvPr id="4" name="Slide Number Placeholder 3">
            <a:extLst>
              <a:ext uri="{FF2B5EF4-FFF2-40B4-BE49-F238E27FC236}">
                <a16:creationId xmlns:a16="http://schemas.microsoft.com/office/drawing/2014/main" id="{DC8487AE-E5B2-4705-AD22-7B0741AF9CFF}"/>
              </a:ext>
            </a:extLst>
          </p:cNvPr>
          <p:cNvSpPr>
            <a:spLocks noGrp="1"/>
          </p:cNvSpPr>
          <p:nvPr>
            <p:ph type="sldNum" sz="quarter" idx="12"/>
          </p:nvPr>
        </p:nvSpPr>
        <p:spPr/>
        <p:txBody>
          <a:bodyPr/>
          <a:lstStyle/>
          <a:p>
            <a:fld id="{CBD3EF19-86CA-4DC0-8F5C-F52D5AE50684}" type="slidenum">
              <a:rPr lang="en-US" smtClean="0"/>
              <a:t>‹#›</a:t>
            </a:fld>
            <a:endParaRPr lang="en-US"/>
          </a:p>
        </p:txBody>
      </p:sp>
    </p:spTree>
    <p:extLst>
      <p:ext uri="{BB962C8B-B14F-4D97-AF65-F5344CB8AC3E}">
        <p14:creationId xmlns:p14="http://schemas.microsoft.com/office/powerpoint/2010/main" val="244356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9E01D9C1-F714-4DA4-B37C-F275A2C67B5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516722AF-8044-466B-B631-C2A6B70642E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5" name="Graphic 2">
            <a:extLst>
              <a:ext uri="{FF2B5EF4-FFF2-40B4-BE49-F238E27FC236}">
                <a16:creationId xmlns:a16="http://schemas.microsoft.com/office/drawing/2014/main" id="{5ACFF10D-5060-7AA6-71E8-9FD43883696E}"/>
              </a:ext>
            </a:extLst>
          </p:cNvPr>
          <p:cNvGrpSpPr>
            <a:grpSpLocks noChangeAspect="1"/>
          </p:cNvGrpSpPr>
          <p:nvPr userDrawn="1"/>
        </p:nvGrpSpPr>
        <p:grpSpPr>
          <a:xfrm>
            <a:off x="3523589" y="1257300"/>
            <a:ext cx="2488363" cy="704088"/>
            <a:chOff x="1048035" y="2000440"/>
            <a:chExt cx="10099547" cy="2857690"/>
          </a:xfrm>
        </p:grpSpPr>
        <p:grpSp>
          <p:nvGrpSpPr>
            <p:cNvPr id="16" name="Graphic 2">
              <a:extLst>
                <a:ext uri="{FF2B5EF4-FFF2-40B4-BE49-F238E27FC236}">
                  <a16:creationId xmlns:a16="http://schemas.microsoft.com/office/drawing/2014/main" id="{E0D00053-875A-CA7C-3AE7-81B684D5F67F}"/>
                </a:ext>
              </a:extLst>
            </p:cNvPr>
            <p:cNvGrpSpPr/>
            <p:nvPr/>
          </p:nvGrpSpPr>
          <p:grpSpPr>
            <a:xfrm>
              <a:off x="4377785" y="2317623"/>
              <a:ext cx="6769798" cy="2249424"/>
              <a:chOff x="4377785" y="2317623"/>
              <a:chExt cx="6769798" cy="2249424"/>
            </a:xfrm>
            <a:solidFill>
              <a:srgbClr val="00664F"/>
            </a:solidFill>
          </p:grpSpPr>
          <p:grpSp>
            <p:nvGrpSpPr>
              <p:cNvPr id="37" name="Graphic 2">
                <a:extLst>
                  <a:ext uri="{FF2B5EF4-FFF2-40B4-BE49-F238E27FC236}">
                    <a16:creationId xmlns:a16="http://schemas.microsoft.com/office/drawing/2014/main" id="{0DF89406-9498-CE1C-F705-0AA9B56B12E0}"/>
                  </a:ext>
                </a:extLst>
              </p:cNvPr>
              <p:cNvGrpSpPr/>
              <p:nvPr/>
            </p:nvGrpSpPr>
            <p:grpSpPr>
              <a:xfrm>
                <a:off x="4377785" y="2317623"/>
                <a:ext cx="6769798" cy="922781"/>
                <a:chOff x="4377785" y="2317623"/>
                <a:chExt cx="6769798" cy="922781"/>
              </a:xfrm>
              <a:solidFill>
                <a:srgbClr val="00664F"/>
              </a:solidFill>
            </p:grpSpPr>
            <p:sp>
              <p:nvSpPr>
                <p:cNvPr id="45" name="Freeform 44">
                  <a:extLst>
                    <a:ext uri="{FF2B5EF4-FFF2-40B4-BE49-F238E27FC236}">
                      <a16:creationId xmlns:a16="http://schemas.microsoft.com/office/drawing/2014/main" id="{281B3A1A-C77D-48A2-F703-28928B780B19}"/>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C6840F4-CA76-BDCF-C9C8-B416371CC813}"/>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C7779B-CAC3-C899-5304-71FB9CA4C7F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860C2D5-3EF0-ED24-A5DF-AEB708684495}"/>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378F40D-AC04-FA20-3AFE-DF8207B6170A}"/>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B222B98-7049-9BA0-6488-98EFD204090E}"/>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719CE9-CF4F-4C25-E564-159CC705C2F6}"/>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09C20D-187D-DF17-117C-F4420598DA73}"/>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8F2A4BE-9038-910F-F921-C7DD3B50FE63}"/>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1CA5C6C6-D29E-4AED-21F3-5A9AD90C291F}"/>
                  </a:ext>
                </a:extLst>
              </p:cNvPr>
              <p:cNvGrpSpPr/>
              <p:nvPr/>
            </p:nvGrpSpPr>
            <p:grpSpPr>
              <a:xfrm>
                <a:off x="4478369" y="3643122"/>
                <a:ext cx="3599594" cy="923925"/>
                <a:chOff x="4478369" y="3643122"/>
                <a:chExt cx="3599594" cy="923925"/>
              </a:xfrm>
              <a:solidFill>
                <a:srgbClr val="00664F"/>
              </a:solidFill>
            </p:grpSpPr>
            <p:sp>
              <p:nvSpPr>
                <p:cNvPr id="39" name="Freeform 38">
                  <a:extLst>
                    <a:ext uri="{FF2B5EF4-FFF2-40B4-BE49-F238E27FC236}">
                      <a16:creationId xmlns:a16="http://schemas.microsoft.com/office/drawing/2014/main" id="{B937E572-9F15-002D-9AF1-A3B1A125FDF5}"/>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7968F10-5A3B-DA36-0FEA-8F335E462AB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1A474A7-CFD2-1E3D-1E10-CFA810B0574C}"/>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2501DF-7A43-6F66-FE94-44A3B0E85DD2}"/>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F65E18B-417A-0BBF-60AB-3D1AFEF069F1}"/>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891854E-F270-7562-9EEF-67866DBEE80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7" name="Graphic 2">
              <a:extLst>
                <a:ext uri="{FF2B5EF4-FFF2-40B4-BE49-F238E27FC236}">
                  <a16:creationId xmlns:a16="http://schemas.microsoft.com/office/drawing/2014/main" id="{07922FC7-9B2A-F097-EF19-63E2D72E6868}"/>
                </a:ext>
              </a:extLst>
            </p:cNvPr>
            <p:cNvGrpSpPr/>
            <p:nvPr/>
          </p:nvGrpSpPr>
          <p:grpSpPr>
            <a:xfrm>
              <a:off x="1048035" y="2000440"/>
              <a:ext cx="2857500" cy="2857690"/>
              <a:chOff x="1048035" y="2000440"/>
              <a:chExt cx="2857500" cy="2857690"/>
            </a:xfrm>
          </p:grpSpPr>
          <p:sp>
            <p:nvSpPr>
              <p:cNvPr id="18" name="Freeform 17">
                <a:extLst>
                  <a:ext uri="{FF2B5EF4-FFF2-40B4-BE49-F238E27FC236}">
                    <a16:creationId xmlns:a16="http://schemas.microsoft.com/office/drawing/2014/main" id="{FB248AB4-0A8B-2549-79AC-9D3332DC8C1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6CFCF573-ADC8-07F6-AB56-CD82BEE3C246}"/>
                  </a:ext>
                </a:extLst>
              </p:cNvPr>
              <p:cNvGrpSpPr/>
              <p:nvPr/>
            </p:nvGrpSpPr>
            <p:grpSpPr>
              <a:xfrm>
                <a:off x="1087469" y="2000440"/>
                <a:ext cx="2778633" cy="2857690"/>
                <a:chOff x="1087469" y="2000440"/>
                <a:chExt cx="2778633" cy="2857690"/>
              </a:xfrm>
              <a:solidFill>
                <a:srgbClr val="00664F"/>
              </a:solidFill>
            </p:grpSpPr>
            <p:sp>
              <p:nvSpPr>
                <p:cNvPr id="20" name="Freeform 19">
                  <a:extLst>
                    <a:ext uri="{FF2B5EF4-FFF2-40B4-BE49-F238E27FC236}">
                      <a16:creationId xmlns:a16="http://schemas.microsoft.com/office/drawing/2014/main" id="{BC568EDA-88B6-BE10-9374-E74940C9249C}"/>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E7A9DF8-ECBB-14FA-89BE-EBE7D11484B1}"/>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0DF0FE5-AE75-E402-F797-ADE917152B0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2A18786-AA9F-5CB7-D496-EBE30667C2A9}"/>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92D0C0B-0CE1-0849-87D5-1EFF9E800F99}"/>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B951B40-295C-422D-E3D3-72FB19A27EBA}"/>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02B6C87-1064-E367-7914-22BBFBB9617A}"/>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FDB8CE7-F6FF-4AD2-B955-B5773FE36CF0}"/>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9694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aphic 4">
            <a:extLst>
              <a:ext uri="{FF2B5EF4-FFF2-40B4-BE49-F238E27FC236}">
                <a16:creationId xmlns:a16="http://schemas.microsoft.com/office/drawing/2014/main" id="{5B500B91-A1D2-3CE8-6B5B-AD63E65D01D0}"/>
              </a:ext>
            </a:extLst>
          </p:cNvPr>
          <p:cNvGrpSpPr>
            <a:grpSpLocks noChangeAspect="1"/>
          </p:cNvGrpSpPr>
          <p:nvPr userDrawn="1"/>
        </p:nvGrpSpPr>
        <p:grpSpPr>
          <a:xfrm>
            <a:off x="3531436" y="1257077"/>
            <a:ext cx="2488363" cy="704088"/>
            <a:chOff x="1048035" y="2000440"/>
            <a:chExt cx="10099547" cy="2857690"/>
          </a:xfrm>
        </p:grpSpPr>
        <p:grpSp>
          <p:nvGrpSpPr>
            <p:cNvPr id="14" name="Graphic 4">
              <a:extLst>
                <a:ext uri="{FF2B5EF4-FFF2-40B4-BE49-F238E27FC236}">
                  <a16:creationId xmlns:a16="http://schemas.microsoft.com/office/drawing/2014/main" id="{EB8E39FD-E8A6-A3C6-8926-BA9B6B9FA21A}"/>
                </a:ext>
              </a:extLst>
            </p:cNvPr>
            <p:cNvGrpSpPr/>
            <p:nvPr/>
          </p:nvGrpSpPr>
          <p:grpSpPr>
            <a:xfrm>
              <a:off x="4377785" y="2317623"/>
              <a:ext cx="6769798" cy="2249424"/>
              <a:chOff x="4377785" y="2317623"/>
              <a:chExt cx="6769798" cy="2249424"/>
            </a:xfrm>
            <a:solidFill>
              <a:srgbClr val="FFFFFF"/>
            </a:solidFill>
          </p:grpSpPr>
          <p:grpSp>
            <p:nvGrpSpPr>
              <p:cNvPr id="35" name="Graphic 4">
                <a:extLst>
                  <a:ext uri="{FF2B5EF4-FFF2-40B4-BE49-F238E27FC236}">
                    <a16:creationId xmlns:a16="http://schemas.microsoft.com/office/drawing/2014/main" id="{5D803C2D-DD92-D8C4-F8C5-91BAFF403099}"/>
                  </a:ext>
                </a:extLst>
              </p:cNvPr>
              <p:cNvGrpSpPr/>
              <p:nvPr/>
            </p:nvGrpSpPr>
            <p:grpSpPr>
              <a:xfrm>
                <a:off x="4377785" y="2317623"/>
                <a:ext cx="6769798" cy="922781"/>
                <a:chOff x="4377785" y="2317623"/>
                <a:chExt cx="6769798" cy="922781"/>
              </a:xfrm>
              <a:solidFill>
                <a:srgbClr val="FFFFFF"/>
              </a:solidFill>
            </p:grpSpPr>
            <p:sp>
              <p:nvSpPr>
                <p:cNvPr id="43" name="Freeform 42">
                  <a:extLst>
                    <a:ext uri="{FF2B5EF4-FFF2-40B4-BE49-F238E27FC236}">
                      <a16:creationId xmlns:a16="http://schemas.microsoft.com/office/drawing/2014/main" id="{7987B9DE-DA0D-6CB9-AD9E-602FE7285EE3}"/>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334376C-1428-DB4A-3E09-36277B5F1942}"/>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2001E6-A061-128C-CD0A-B7FEF5DBB75B}"/>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B2646BC-75E9-7F06-4F58-CBDA825F02E9}"/>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DEDE8C8-3DB9-8A0C-5888-03C2DC36954F}"/>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872A418-8E46-C69C-34B2-3A8BB30836C4}"/>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99B2087-F69E-94CE-BCCE-559ADE5A3823}"/>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7D89309-B39C-E8C7-FC4B-B9148B20016F}"/>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1AB0B31-2B69-710E-A022-587F6C8AF4ED}"/>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E2CA571A-3D77-54F1-1DAC-C83F4190857A}"/>
                  </a:ext>
                </a:extLst>
              </p:cNvPr>
              <p:cNvGrpSpPr/>
              <p:nvPr/>
            </p:nvGrpSpPr>
            <p:grpSpPr>
              <a:xfrm>
                <a:off x="4478369" y="3643122"/>
                <a:ext cx="3599594" cy="923925"/>
                <a:chOff x="4478369" y="3643122"/>
                <a:chExt cx="3599594" cy="923925"/>
              </a:xfrm>
              <a:solidFill>
                <a:srgbClr val="FFFFFF"/>
              </a:solidFill>
            </p:grpSpPr>
            <p:sp>
              <p:nvSpPr>
                <p:cNvPr id="37" name="Freeform 36">
                  <a:extLst>
                    <a:ext uri="{FF2B5EF4-FFF2-40B4-BE49-F238E27FC236}">
                      <a16:creationId xmlns:a16="http://schemas.microsoft.com/office/drawing/2014/main" id="{02D2594B-10A9-4BDF-79AB-EF8EAA2B5BA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722B360-DED1-58FB-99BD-0F3CD1B7AFA7}"/>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AC3085B-FCED-E089-1419-A8876A7EE345}"/>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BC0C650-B59E-674F-0913-FA271618A943}"/>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1A521D4-4A60-5667-5586-9BB71319587A}"/>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E3E549C-A353-757D-9970-1CB7E696C680}"/>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10D36133-7022-82E7-6572-C2ADC22DC3D7}"/>
                </a:ext>
              </a:extLst>
            </p:cNvPr>
            <p:cNvGrpSpPr/>
            <p:nvPr/>
          </p:nvGrpSpPr>
          <p:grpSpPr>
            <a:xfrm>
              <a:off x="1048035" y="2000440"/>
              <a:ext cx="2857500" cy="2857690"/>
              <a:chOff x="1048035" y="2000440"/>
              <a:chExt cx="2857500" cy="2857690"/>
            </a:xfrm>
          </p:grpSpPr>
          <p:sp>
            <p:nvSpPr>
              <p:cNvPr id="16" name="Freeform 15">
                <a:extLst>
                  <a:ext uri="{FF2B5EF4-FFF2-40B4-BE49-F238E27FC236}">
                    <a16:creationId xmlns:a16="http://schemas.microsoft.com/office/drawing/2014/main" id="{EFE8E549-5BAC-6F38-2732-C799C35BF265}"/>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7" name="Graphic 4">
                <a:extLst>
                  <a:ext uri="{FF2B5EF4-FFF2-40B4-BE49-F238E27FC236}">
                    <a16:creationId xmlns:a16="http://schemas.microsoft.com/office/drawing/2014/main" id="{66962428-8161-843C-D63B-29CF6C7AEB5D}"/>
                  </a:ext>
                </a:extLst>
              </p:cNvPr>
              <p:cNvGrpSpPr/>
              <p:nvPr/>
            </p:nvGrpSpPr>
            <p:grpSpPr>
              <a:xfrm>
                <a:off x="1087469" y="2000440"/>
                <a:ext cx="2778633" cy="2857690"/>
                <a:chOff x="1087469" y="2000440"/>
                <a:chExt cx="2778633" cy="2857690"/>
              </a:xfrm>
              <a:solidFill>
                <a:srgbClr val="FFFFFF"/>
              </a:solidFill>
            </p:grpSpPr>
            <p:sp>
              <p:nvSpPr>
                <p:cNvPr id="18" name="Freeform 17">
                  <a:extLst>
                    <a:ext uri="{FF2B5EF4-FFF2-40B4-BE49-F238E27FC236}">
                      <a16:creationId xmlns:a16="http://schemas.microsoft.com/office/drawing/2014/main" id="{F941B8F5-8223-A4D9-172F-8AD348CE4DEE}"/>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D0A9741-6F10-E7EC-20CF-6E371C4F1C42}"/>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A6219E6-0B69-7171-7ABE-CB2C3F479EE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A223D71-2939-0FE2-8DB3-29B341136455}"/>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257E37-BC15-7849-B0C7-A8FC2911D080}"/>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C0038B7-D118-098D-90BB-1DF1A9253971}"/>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02C4449-8C2D-312F-5505-6778C4352B4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86D1E75-C570-4CDC-BC04-2CDE28179F91}"/>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007396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30184" y="1338866"/>
            <a:ext cx="340342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30184" y="1636502"/>
            <a:ext cx="340342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sp>
        <p:nvSpPr>
          <p:cNvPr id="27" name="Rectangle 26">
            <a:extLst>
              <a:ext uri="{FF2B5EF4-FFF2-40B4-BE49-F238E27FC236}">
                <a16:creationId xmlns:a16="http://schemas.microsoft.com/office/drawing/2014/main" id="{7F03AF12-CD8F-46EB-A5FC-77BD615F3FBE}"/>
              </a:ext>
            </a:extLst>
          </p:cNvPr>
          <p:cNvSpPr/>
          <p:nvPr userDrawn="1"/>
        </p:nvSpPr>
        <p:spPr>
          <a:xfrm>
            <a:off x="1242060" y="0"/>
            <a:ext cx="2305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CE6E7-FF8D-4454-94EA-2F738755737E}"/>
              </a:ext>
            </a:extLst>
          </p:cNvPr>
          <p:cNvSpPr/>
          <p:nvPr userDrawn="1"/>
        </p:nvSpPr>
        <p:spPr>
          <a:xfrm>
            <a:off x="11733611" y="0"/>
            <a:ext cx="458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09E7D84-B20B-4E23-9CEF-087996057EF7}"/>
              </a:ext>
            </a:extLst>
          </p:cNvPr>
          <p:cNvSpPr/>
          <p:nvPr userDrawn="1"/>
        </p:nvSpPr>
        <p:spPr>
          <a:xfrm rot="16200000">
            <a:off x="6037898" y="-5809299"/>
            <a:ext cx="11620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C915BC-91AF-4B62-A208-819D86064A39}"/>
              </a:ext>
            </a:extLst>
          </p:cNvPr>
          <p:cNvSpPr/>
          <p:nvPr userDrawn="1"/>
        </p:nvSpPr>
        <p:spPr>
          <a:xfrm>
            <a:off x="170307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75677A3-9B90-4E2D-AFA5-29D2A7431231}"/>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2" name="Subtitle 2">
            <a:extLst>
              <a:ext uri="{FF2B5EF4-FFF2-40B4-BE49-F238E27FC236}">
                <a16:creationId xmlns:a16="http://schemas.microsoft.com/office/drawing/2014/main" id="{842FC512-2222-48D6-A86D-73DC084755E1}"/>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43" name="Graphic 2">
            <a:extLst>
              <a:ext uri="{FF2B5EF4-FFF2-40B4-BE49-F238E27FC236}">
                <a16:creationId xmlns:a16="http://schemas.microsoft.com/office/drawing/2014/main" id="{88FE8F7A-ED36-039D-F445-22461387B1F3}"/>
              </a:ext>
            </a:extLst>
          </p:cNvPr>
          <p:cNvGrpSpPr>
            <a:grpSpLocks noChangeAspect="1"/>
          </p:cNvGrpSpPr>
          <p:nvPr userDrawn="1"/>
        </p:nvGrpSpPr>
        <p:grpSpPr>
          <a:xfrm>
            <a:off x="3523589" y="1257300"/>
            <a:ext cx="2488363" cy="704088"/>
            <a:chOff x="1048035" y="2000440"/>
            <a:chExt cx="10099547" cy="2857690"/>
          </a:xfrm>
        </p:grpSpPr>
        <p:grpSp>
          <p:nvGrpSpPr>
            <p:cNvPr id="44" name="Graphic 2">
              <a:extLst>
                <a:ext uri="{FF2B5EF4-FFF2-40B4-BE49-F238E27FC236}">
                  <a16:creationId xmlns:a16="http://schemas.microsoft.com/office/drawing/2014/main" id="{29DE8730-E4FF-1547-9BFD-3B6E989594E5}"/>
                </a:ext>
              </a:extLst>
            </p:cNvPr>
            <p:cNvGrpSpPr/>
            <p:nvPr/>
          </p:nvGrpSpPr>
          <p:grpSpPr>
            <a:xfrm>
              <a:off x="4377785" y="2317623"/>
              <a:ext cx="6769798" cy="2249424"/>
              <a:chOff x="4377785" y="2317623"/>
              <a:chExt cx="6769798" cy="2249424"/>
            </a:xfrm>
            <a:solidFill>
              <a:srgbClr val="00664F"/>
            </a:solidFill>
          </p:grpSpPr>
          <p:grpSp>
            <p:nvGrpSpPr>
              <p:cNvPr id="56" name="Graphic 2">
                <a:extLst>
                  <a:ext uri="{FF2B5EF4-FFF2-40B4-BE49-F238E27FC236}">
                    <a16:creationId xmlns:a16="http://schemas.microsoft.com/office/drawing/2014/main" id="{44FE3F1B-D9FE-6E37-AEE5-322779AA088B}"/>
                  </a:ext>
                </a:extLst>
              </p:cNvPr>
              <p:cNvGrpSpPr/>
              <p:nvPr/>
            </p:nvGrpSpPr>
            <p:grpSpPr>
              <a:xfrm>
                <a:off x="4377785" y="2317623"/>
                <a:ext cx="6769798" cy="922781"/>
                <a:chOff x="4377785" y="2317623"/>
                <a:chExt cx="6769798" cy="922781"/>
              </a:xfrm>
              <a:solidFill>
                <a:srgbClr val="00664F"/>
              </a:solidFill>
            </p:grpSpPr>
            <p:sp>
              <p:nvSpPr>
                <p:cNvPr id="64" name="Freeform 63">
                  <a:extLst>
                    <a:ext uri="{FF2B5EF4-FFF2-40B4-BE49-F238E27FC236}">
                      <a16:creationId xmlns:a16="http://schemas.microsoft.com/office/drawing/2014/main" id="{A874C856-C801-CBFD-B509-E4F47A8D8F62}"/>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531D728-5CA2-4435-9263-2DA35C940324}"/>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DA1310B-7BD6-BFE9-4760-A2A96DA729C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A858010-6DAE-5C96-F32E-181F73483A64}"/>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DE1FF58-D843-1C5E-7EE4-4BE09127777F}"/>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EEFE25B-2524-C858-0856-AF969BAE34CB}"/>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205A20B-17CB-6964-7E1D-0E80D746AA76}"/>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42997FA-D252-2D2C-C632-AB396F5FBD70}"/>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781FD67-7A94-F722-CEF6-E932A7F2DAEF}"/>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E3E8BE35-0B74-7B0E-F85F-5B85A994052C}"/>
                  </a:ext>
                </a:extLst>
              </p:cNvPr>
              <p:cNvGrpSpPr/>
              <p:nvPr/>
            </p:nvGrpSpPr>
            <p:grpSpPr>
              <a:xfrm>
                <a:off x="4478369" y="3643122"/>
                <a:ext cx="3599594" cy="923925"/>
                <a:chOff x="4478369" y="3643122"/>
                <a:chExt cx="3599594" cy="923925"/>
              </a:xfrm>
              <a:solidFill>
                <a:srgbClr val="00664F"/>
              </a:solidFill>
            </p:grpSpPr>
            <p:sp>
              <p:nvSpPr>
                <p:cNvPr id="58" name="Freeform 57">
                  <a:extLst>
                    <a:ext uri="{FF2B5EF4-FFF2-40B4-BE49-F238E27FC236}">
                      <a16:creationId xmlns:a16="http://schemas.microsoft.com/office/drawing/2014/main" id="{11C308EC-1661-C23E-56DC-A956ABF13DBD}"/>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0E2C9C9-2C32-1F4B-08F9-287F35D3C0B4}"/>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D57D77C-7666-6F7A-2E54-6D21F0695731}"/>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B8B0314-5329-33E0-FBC4-E655849A0046}"/>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CDFB64B-1C54-652F-1C79-E1C5EAB0FAB7}"/>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D762A2-E435-C5CD-C7B8-26C7CF054D55}"/>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45" name="Graphic 2">
              <a:extLst>
                <a:ext uri="{FF2B5EF4-FFF2-40B4-BE49-F238E27FC236}">
                  <a16:creationId xmlns:a16="http://schemas.microsoft.com/office/drawing/2014/main" id="{62AC7126-EE01-777F-F32C-6292FFECE668}"/>
                </a:ext>
              </a:extLst>
            </p:cNvPr>
            <p:cNvGrpSpPr/>
            <p:nvPr/>
          </p:nvGrpSpPr>
          <p:grpSpPr>
            <a:xfrm>
              <a:off x="1048035" y="2000440"/>
              <a:ext cx="2857500" cy="2857690"/>
              <a:chOff x="1048035" y="2000440"/>
              <a:chExt cx="2857500" cy="2857690"/>
            </a:xfrm>
          </p:grpSpPr>
          <p:sp>
            <p:nvSpPr>
              <p:cNvPr id="46" name="Freeform 45">
                <a:extLst>
                  <a:ext uri="{FF2B5EF4-FFF2-40B4-BE49-F238E27FC236}">
                    <a16:creationId xmlns:a16="http://schemas.microsoft.com/office/drawing/2014/main" id="{0D899CCB-79AD-0401-15A5-18917075011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47" name="Graphic 2">
                <a:extLst>
                  <a:ext uri="{FF2B5EF4-FFF2-40B4-BE49-F238E27FC236}">
                    <a16:creationId xmlns:a16="http://schemas.microsoft.com/office/drawing/2014/main" id="{85A9F6F9-C798-69A7-CB23-71279AB79FC5}"/>
                  </a:ext>
                </a:extLst>
              </p:cNvPr>
              <p:cNvGrpSpPr/>
              <p:nvPr/>
            </p:nvGrpSpPr>
            <p:grpSpPr>
              <a:xfrm>
                <a:off x="1087469" y="2000440"/>
                <a:ext cx="2778633" cy="2857690"/>
                <a:chOff x="1087469" y="2000440"/>
                <a:chExt cx="2778633" cy="2857690"/>
              </a:xfrm>
              <a:solidFill>
                <a:srgbClr val="00664F"/>
              </a:solidFill>
            </p:grpSpPr>
            <p:sp>
              <p:nvSpPr>
                <p:cNvPr id="48" name="Freeform 47">
                  <a:extLst>
                    <a:ext uri="{FF2B5EF4-FFF2-40B4-BE49-F238E27FC236}">
                      <a16:creationId xmlns:a16="http://schemas.microsoft.com/office/drawing/2014/main" id="{E2A5D91B-6685-EA29-067B-1BE766436078}"/>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CD3F63A-3ED2-A259-DF89-CBFAC02E3A17}"/>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5A4AE6D-162D-19F2-E2C1-EB0C67FA01A4}"/>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BF877A2-A115-E143-17A7-54A89A515211}"/>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02B3C5A-2B19-9E71-70D5-063029DE334E}"/>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756DCBA-51BB-17DE-5B38-5B88B474297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14331C4-5CB5-270B-7DF1-39480AE858A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D5FA7B1-F875-02F7-77A8-02FA7AF3C017}"/>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057248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2 Dark">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8A2FD7-81E5-4F07-9F45-C5C6EB8DBD42}"/>
              </a:ext>
            </a:extLst>
          </p:cNvPr>
          <p:cNvSpPr/>
          <p:nvPr userDrawn="1"/>
        </p:nvSpPr>
        <p:spPr>
          <a:xfrm>
            <a:off x="11733611" y="0"/>
            <a:ext cx="458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E36FC9-C651-462F-B924-7E6214C7150D}"/>
              </a:ext>
            </a:extLst>
          </p:cNvPr>
          <p:cNvSpPr/>
          <p:nvPr userDrawn="1"/>
        </p:nvSpPr>
        <p:spPr>
          <a:xfrm rot="16200000">
            <a:off x="6037898" y="-5809299"/>
            <a:ext cx="116204"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05955"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05955"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ECCF079-732D-4443-AC82-A1C06C6F67B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4412B67A-E01C-416C-BD5D-3AF2A9B2E8A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3" name="Graphic 4">
            <a:extLst>
              <a:ext uri="{FF2B5EF4-FFF2-40B4-BE49-F238E27FC236}">
                <a16:creationId xmlns:a16="http://schemas.microsoft.com/office/drawing/2014/main" id="{D48F19B1-91A8-330D-2145-6F365707F087}"/>
              </a:ext>
            </a:extLst>
          </p:cNvPr>
          <p:cNvGrpSpPr>
            <a:grpSpLocks noChangeAspect="1"/>
          </p:cNvGrpSpPr>
          <p:nvPr userDrawn="1"/>
        </p:nvGrpSpPr>
        <p:grpSpPr>
          <a:xfrm>
            <a:off x="3531436" y="1257077"/>
            <a:ext cx="2488363" cy="704088"/>
            <a:chOff x="1048035" y="2000440"/>
            <a:chExt cx="10099547" cy="2857690"/>
          </a:xfrm>
        </p:grpSpPr>
        <p:grpSp>
          <p:nvGrpSpPr>
            <p:cNvPr id="14" name="Graphic 4">
              <a:extLst>
                <a:ext uri="{FF2B5EF4-FFF2-40B4-BE49-F238E27FC236}">
                  <a16:creationId xmlns:a16="http://schemas.microsoft.com/office/drawing/2014/main" id="{566EFBC7-DCAB-DBBD-C561-A7753E7B3D23}"/>
                </a:ext>
              </a:extLst>
            </p:cNvPr>
            <p:cNvGrpSpPr/>
            <p:nvPr/>
          </p:nvGrpSpPr>
          <p:grpSpPr>
            <a:xfrm>
              <a:off x="4377785" y="2317623"/>
              <a:ext cx="6769798" cy="2249424"/>
              <a:chOff x="4377785" y="2317623"/>
              <a:chExt cx="6769798" cy="2249424"/>
            </a:xfrm>
            <a:solidFill>
              <a:srgbClr val="FFFFFF"/>
            </a:solidFill>
          </p:grpSpPr>
          <p:grpSp>
            <p:nvGrpSpPr>
              <p:cNvPr id="28" name="Graphic 4">
                <a:extLst>
                  <a:ext uri="{FF2B5EF4-FFF2-40B4-BE49-F238E27FC236}">
                    <a16:creationId xmlns:a16="http://schemas.microsoft.com/office/drawing/2014/main" id="{E0614677-7006-F76F-7663-446BE98B8B2F}"/>
                  </a:ext>
                </a:extLst>
              </p:cNvPr>
              <p:cNvGrpSpPr/>
              <p:nvPr/>
            </p:nvGrpSpPr>
            <p:grpSpPr>
              <a:xfrm>
                <a:off x="4377785" y="2317623"/>
                <a:ext cx="6769798" cy="922781"/>
                <a:chOff x="4377785" y="2317623"/>
                <a:chExt cx="6769798" cy="922781"/>
              </a:xfrm>
              <a:solidFill>
                <a:srgbClr val="FFFFFF"/>
              </a:solidFill>
            </p:grpSpPr>
            <p:sp>
              <p:nvSpPr>
                <p:cNvPr id="38" name="Freeform 37">
                  <a:extLst>
                    <a:ext uri="{FF2B5EF4-FFF2-40B4-BE49-F238E27FC236}">
                      <a16:creationId xmlns:a16="http://schemas.microsoft.com/office/drawing/2014/main" id="{DC6E6B14-AA32-7A21-14D8-085D13A62CA6}"/>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6CC81C8-B9DB-CAFA-3D71-E8342F02845E}"/>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7A4D67F-8A10-5857-4BD5-37ED7C3EC04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C537D0-B497-BDB2-2637-78BC885F8525}"/>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BCD56-3680-B040-D34D-B11A70596181}"/>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EF7097A-BFA3-C1AB-8696-1C428558EDD5}"/>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D289F00-0DBE-1BF7-78E4-C35A555F9175}"/>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1C44F63-477B-7943-C0BD-F0F2957453F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6439D17-0EB7-AD56-EC93-71B9444B2102}"/>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84572E89-2FEF-70FC-9828-093455950853}"/>
                  </a:ext>
                </a:extLst>
              </p:cNvPr>
              <p:cNvGrpSpPr/>
              <p:nvPr/>
            </p:nvGrpSpPr>
            <p:grpSpPr>
              <a:xfrm>
                <a:off x="4478369" y="3643122"/>
                <a:ext cx="3599594" cy="923925"/>
                <a:chOff x="4478369" y="3643122"/>
                <a:chExt cx="3599594" cy="923925"/>
              </a:xfrm>
              <a:solidFill>
                <a:srgbClr val="FFFFFF"/>
              </a:solidFill>
            </p:grpSpPr>
            <p:sp>
              <p:nvSpPr>
                <p:cNvPr id="32" name="Freeform 31">
                  <a:extLst>
                    <a:ext uri="{FF2B5EF4-FFF2-40B4-BE49-F238E27FC236}">
                      <a16:creationId xmlns:a16="http://schemas.microsoft.com/office/drawing/2014/main" id="{907EE4D8-64ED-3FF1-4612-9DF83406907F}"/>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2C75E27-9EB5-42DA-EECE-0AE3536DA502}"/>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A8437B7-ABE2-7945-C14B-C1F6D6809395}"/>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B9A9CC0-D854-C2B1-B5D5-342136D621DB}"/>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3277F9A-A98C-E6AE-8C7F-14BA29326C97}"/>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D6330E9-DED2-6EE8-1763-B01BE9DB4BAD}"/>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55F4CF3A-5B89-934E-A5E3-D9828BA6B815}"/>
                </a:ext>
              </a:extLst>
            </p:cNvPr>
            <p:cNvGrpSpPr/>
            <p:nvPr/>
          </p:nvGrpSpPr>
          <p:grpSpPr>
            <a:xfrm>
              <a:off x="1048035" y="2000440"/>
              <a:ext cx="2857500" cy="2857690"/>
              <a:chOff x="1048035" y="2000440"/>
              <a:chExt cx="2857500" cy="2857690"/>
            </a:xfrm>
          </p:grpSpPr>
          <p:sp>
            <p:nvSpPr>
              <p:cNvPr id="16" name="Freeform 15">
                <a:extLst>
                  <a:ext uri="{FF2B5EF4-FFF2-40B4-BE49-F238E27FC236}">
                    <a16:creationId xmlns:a16="http://schemas.microsoft.com/office/drawing/2014/main" id="{D5545CB1-E48C-E853-DC3F-BF5F52721CD7}"/>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7" name="Graphic 4">
                <a:extLst>
                  <a:ext uri="{FF2B5EF4-FFF2-40B4-BE49-F238E27FC236}">
                    <a16:creationId xmlns:a16="http://schemas.microsoft.com/office/drawing/2014/main" id="{BD2F0458-EE7D-C838-72E4-0129DDB66642}"/>
                  </a:ext>
                </a:extLst>
              </p:cNvPr>
              <p:cNvGrpSpPr/>
              <p:nvPr/>
            </p:nvGrpSpPr>
            <p:grpSpPr>
              <a:xfrm>
                <a:off x="1087469" y="2000440"/>
                <a:ext cx="2778633" cy="2857690"/>
                <a:chOff x="1087469" y="2000440"/>
                <a:chExt cx="2778633" cy="2857690"/>
              </a:xfrm>
              <a:solidFill>
                <a:srgbClr val="FFFFFF"/>
              </a:solidFill>
            </p:grpSpPr>
            <p:sp>
              <p:nvSpPr>
                <p:cNvPr id="18" name="Freeform 17">
                  <a:extLst>
                    <a:ext uri="{FF2B5EF4-FFF2-40B4-BE49-F238E27FC236}">
                      <a16:creationId xmlns:a16="http://schemas.microsoft.com/office/drawing/2014/main" id="{1820F187-08D0-B2F2-00EF-514E3373BE43}"/>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AD956BB-F9BC-AC10-5A0D-969B94491B99}"/>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B030553-C463-1AAE-3922-FE2DFA4FC937}"/>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6382AE4-C76F-9313-2AD7-5BBF3B77022A}"/>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6BC0E87-60F3-FD2A-1498-C5CC3F3EF2BC}"/>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B4772C-5FB3-91D8-79EC-E50C950CA224}"/>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6C87BD-1C98-AD4F-D631-92B0A84D98ED}"/>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4EFD18E-9E1B-68FA-35DB-F1C9549B76A0}"/>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2984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8A2FD7-81E5-4F07-9F45-C5C6EB8DBD42}"/>
              </a:ext>
            </a:extLst>
          </p:cNvPr>
          <p:cNvSpPr/>
          <p:nvPr userDrawn="1"/>
        </p:nvSpPr>
        <p:spPr>
          <a:xfrm>
            <a:off x="11733611" y="0"/>
            <a:ext cx="458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E36FC9-C651-462F-B924-7E6214C7150D}"/>
              </a:ext>
            </a:extLst>
          </p:cNvPr>
          <p:cNvSpPr/>
          <p:nvPr userDrawn="1"/>
        </p:nvSpPr>
        <p:spPr>
          <a:xfrm rot="16200000">
            <a:off x="6037898" y="-5809299"/>
            <a:ext cx="116204"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05955"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05955"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4">
            <a:extLst>
              <a:ext uri="{FF2B5EF4-FFF2-40B4-BE49-F238E27FC236}">
                <a16:creationId xmlns:a16="http://schemas.microsoft.com/office/drawing/2014/main" id="{F913C346-2E6C-D9CF-0E10-4A64F8E34549}"/>
              </a:ext>
            </a:extLst>
          </p:cNvPr>
          <p:cNvGrpSpPr>
            <a:grpSpLocks noChangeAspect="1"/>
          </p:cNvGrpSpPr>
          <p:nvPr userDrawn="1"/>
        </p:nvGrpSpPr>
        <p:grpSpPr>
          <a:xfrm>
            <a:off x="3531436" y="1257077"/>
            <a:ext cx="2488363" cy="704088"/>
            <a:chOff x="1048035" y="2000440"/>
            <a:chExt cx="10099547" cy="2857690"/>
          </a:xfrm>
        </p:grpSpPr>
        <p:grpSp>
          <p:nvGrpSpPr>
            <p:cNvPr id="12" name="Graphic 4">
              <a:extLst>
                <a:ext uri="{FF2B5EF4-FFF2-40B4-BE49-F238E27FC236}">
                  <a16:creationId xmlns:a16="http://schemas.microsoft.com/office/drawing/2014/main" id="{03A70845-A0F6-5F46-226C-9F3934BB470D}"/>
                </a:ext>
              </a:extLst>
            </p:cNvPr>
            <p:cNvGrpSpPr/>
            <p:nvPr/>
          </p:nvGrpSpPr>
          <p:grpSpPr>
            <a:xfrm>
              <a:off x="4377785" y="2317623"/>
              <a:ext cx="6769798" cy="2249424"/>
              <a:chOff x="4377785" y="2317623"/>
              <a:chExt cx="6769798" cy="2249424"/>
            </a:xfrm>
            <a:solidFill>
              <a:srgbClr val="FFFFFF"/>
            </a:solidFill>
          </p:grpSpPr>
          <p:grpSp>
            <p:nvGrpSpPr>
              <p:cNvPr id="26" name="Graphic 4">
                <a:extLst>
                  <a:ext uri="{FF2B5EF4-FFF2-40B4-BE49-F238E27FC236}">
                    <a16:creationId xmlns:a16="http://schemas.microsoft.com/office/drawing/2014/main" id="{2006AD2F-6DFF-AE31-397D-D83A37423499}"/>
                  </a:ext>
                </a:extLst>
              </p:cNvPr>
              <p:cNvGrpSpPr/>
              <p:nvPr/>
            </p:nvGrpSpPr>
            <p:grpSpPr>
              <a:xfrm>
                <a:off x="4377785" y="2317623"/>
                <a:ext cx="6769798" cy="922781"/>
                <a:chOff x="4377785" y="2317623"/>
                <a:chExt cx="6769798" cy="922781"/>
              </a:xfrm>
              <a:solidFill>
                <a:srgbClr val="FFFFFF"/>
              </a:solidFill>
            </p:grpSpPr>
            <p:sp>
              <p:nvSpPr>
                <p:cNvPr id="36" name="Freeform 35">
                  <a:extLst>
                    <a:ext uri="{FF2B5EF4-FFF2-40B4-BE49-F238E27FC236}">
                      <a16:creationId xmlns:a16="http://schemas.microsoft.com/office/drawing/2014/main" id="{146BA28B-8A2E-F9DC-9079-C22D63F69233}"/>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D8211FA-3DE6-B881-D311-19E212E0BDAB}"/>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A6CD89-DD6E-E145-8AD1-D1DDC4EA6B34}"/>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CB87532-632E-D814-7AEA-28D41FA62D5F}"/>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8963BC5-1E65-EDC3-FAAF-9B9A83C98498}"/>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383EE90-F364-044F-64FA-DB3F03BF4FFF}"/>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F1F4D5-A5F5-64CF-3AA9-0A4A77983CB5}"/>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F6303EF-9067-7055-22F0-DB7153DBAAA8}"/>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D46C9DC-701D-1F63-8AF7-8BEA14D5D944}"/>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CA175791-3593-1A23-CDB4-0B9D14DE3231}"/>
                  </a:ext>
                </a:extLst>
              </p:cNvPr>
              <p:cNvGrpSpPr/>
              <p:nvPr/>
            </p:nvGrpSpPr>
            <p:grpSpPr>
              <a:xfrm>
                <a:off x="4478369" y="3643122"/>
                <a:ext cx="3599594" cy="923925"/>
                <a:chOff x="4478369" y="3643122"/>
                <a:chExt cx="3599594" cy="923925"/>
              </a:xfrm>
              <a:solidFill>
                <a:srgbClr val="FFFFFF"/>
              </a:solidFill>
            </p:grpSpPr>
            <p:sp>
              <p:nvSpPr>
                <p:cNvPr id="28" name="Freeform 27">
                  <a:extLst>
                    <a:ext uri="{FF2B5EF4-FFF2-40B4-BE49-F238E27FC236}">
                      <a16:creationId xmlns:a16="http://schemas.microsoft.com/office/drawing/2014/main" id="{6C9864ED-47A2-4652-E8B8-19DB68F2712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CDBCF1-9ED1-9BB0-E57C-701ACCC6859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523BB5B-8EB7-3535-BA2C-284A8934008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73E9E0-E9AF-E880-9E71-681A8A445C77}"/>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9D52D8A-C23D-CE00-B180-8159853C4C2F}"/>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A0DF0A-3A8B-8C22-F5D0-27E409BBB218}"/>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996B4539-C466-4150-2F2D-B368A582173D}"/>
                </a:ext>
              </a:extLst>
            </p:cNvPr>
            <p:cNvGrpSpPr/>
            <p:nvPr/>
          </p:nvGrpSpPr>
          <p:grpSpPr>
            <a:xfrm>
              <a:off x="1048035" y="2000440"/>
              <a:ext cx="2857500" cy="2857690"/>
              <a:chOff x="1048035" y="2000440"/>
              <a:chExt cx="2857500" cy="2857690"/>
            </a:xfrm>
          </p:grpSpPr>
          <p:sp>
            <p:nvSpPr>
              <p:cNvPr id="14" name="Freeform 13">
                <a:extLst>
                  <a:ext uri="{FF2B5EF4-FFF2-40B4-BE49-F238E27FC236}">
                    <a16:creationId xmlns:a16="http://schemas.microsoft.com/office/drawing/2014/main" id="{D063DE32-EAA9-AE90-830B-AFD995E56708}"/>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5" name="Graphic 4">
                <a:extLst>
                  <a:ext uri="{FF2B5EF4-FFF2-40B4-BE49-F238E27FC236}">
                    <a16:creationId xmlns:a16="http://schemas.microsoft.com/office/drawing/2014/main" id="{F7EE7223-FF66-12E8-AFA7-5CC3BCF2A760}"/>
                  </a:ext>
                </a:extLst>
              </p:cNvPr>
              <p:cNvGrpSpPr/>
              <p:nvPr/>
            </p:nvGrpSpPr>
            <p:grpSpPr>
              <a:xfrm>
                <a:off x="1087469" y="2000440"/>
                <a:ext cx="2778633" cy="2857690"/>
                <a:chOff x="1087469" y="2000440"/>
                <a:chExt cx="2778633" cy="2857690"/>
              </a:xfrm>
              <a:solidFill>
                <a:srgbClr val="FFFFFF"/>
              </a:solidFill>
            </p:grpSpPr>
            <p:sp>
              <p:nvSpPr>
                <p:cNvPr id="16" name="Freeform 15">
                  <a:extLst>
                    <a:ext uri="{FF2B5EF4-FFF2-40B4-BE49-F238E27FC236}">
                      <a16:creationId xmlns:a16="http://schemas.microsoft.com/office/drawing/2014/main" id="{50887C18-ACCC-FFBD-4843-DAA9B5A1FEC3}"/>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0FA22E1-7D13-8919-A1D7-5ABED38CDADF}"/>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206BBD2-1DE3-80D5-600F-D938412A6440}"/>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A62D5C-6278-1B8C-6DB5-6579B86FE824}"/>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FCF51C1-22F7-271B-B9A0-2E3788110C0C}"/>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072B93F-6480-B756-BC29-13BC93E80EB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C3872BD-A1F8-8A66-75A9-792ADDB06390}"/>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2E5B092-09E7-C9FE-7646-C21BAFD92FDE}"/>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42018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30184" y="1338866"/>
            <a:ext cx="340342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30184" y="1636502"/>
            <a:ext cx="340342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sp>
        <p:nvSpPr>
          <p:cNvPr id="27" name="Rectangle 26">
            <a:extLst>
              <a:ext uri="{FF2B5EF4-FFF2-40B4-BE49-F238E27FC236}">
                <a16:creationId xmlns:a16="http://schemas.microsoft.com/office/drawing/2014/main" id="{7F03AF12-CD8F-46EB-A5FC-77BD615F3FBE}"/>
              </a:ext>
            </a:extLst>
          </p:cNvPr>
          <p:cNvSpPr/>
          <p:nvPr userDrawn="1"/>
        </p:nvSpPr>
        <p:spPr>
          <a:xfrm>
            <a:off x="1242060" y="0"/>
            <a:ext cx="2305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CE6E7-FF8D-4454-94EA-2F738755737E}"/>
              </a:ext>
            </a:extLst>
          </p:cNvPr>
          <p:cNvSpPr/>
          <p:nvPr userDrawn="1"/>
        </p:nvSpPr>
        <p:spPr>
          <a:xfrm>
            <a:off x="11733611" y="0"/>
            <a:ext cx="458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09E7D84-B20B-4E23-9CEF-087996057EF7}"/>
              </a:ext>
            </a:extLst>
          </p:cNvPr>
          <p:cNvSpPr/>
          <p:nvPr userDrawn="1"/>
        </p:nvSpPr>
        <p:spPr>
          <a:xfrm rot="16200000">
            <a:off x="6037898" y="-5809299"/>
            <a:ext cx="11620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C915BC-91AF-4B62-A208-819D86064A39}"/>
              </a:ext>
            </a:extLst>
          </p:cNvPr>
          <p:cNvSpPr/>
          <p:nvPr userDrawn="1"/>
        </p:nvSpPr>
        <p:spPr>
          <a:xfrm>
            <a:off x="170307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
            <a:extLst>
              <a:ext uri="{FF2B5EF4-FFF2-40B4-BE49-F238E27FC236}">
                <a16:creationId xmlns:a16="http://schemas.microsoft.com/office/drawing/2014/main" id="{0241B9A5-E201-A544-5E47-9055C1C00B6D}"/>
              </a:ext>
            </a:extLst>
          </p:cNvPr>
          <p:cNvGrpSpPr>
            <a:grpSpLocks noChangeAspect="1"/>
          </p:cNvGrpSpPr>
          <p:nvPr userDrawn="1"/>
        </p:nvGrpSpPr>
        <p:grpSpPr>
          <a:xfrm>
            <a:off x="3523589" y="1257300"/>
            <a:ext cx="2488363" cy="704088"/>
            <a:chOff x="1048035" y="2000440"/>
            <a:chExt cx="10099547" cy="2857690"/>
          </a:xfrm>
        </p:grpSpPr>
        <p:grpSp>
          <p:nvGrpSpPr>
            <p:cNvPr id="12" name="Graphic 2">
              <a:extLst>
                <a:ext uri="{FF2B5EF4-FFF2-40B4-BE49-F238E27FC236}">
                  <a16:creationId xmlns:a16="http://schemas.microsoft.com/office/drawing/2014/main" id="{94C75676-C12E-4620-C920-8C2D51E641A8}"/>
                </a:ext>
              </a:extLst>
            </p:cNvPr>
            <p:cNvGrpSpPr/>
            <p:nvPr/>
          </p:nvGrpSpPr>
          <p:grpSpPr>
            <a:xfrm>
              <a:off x="4377785" y="2317623"/>
              <a:ext cx="6769798" cy="2249424"/>
              <a:chOff x="4377785" y="2317623"/>
              <a:chExt cx="6769798" cy="2249424"/>
            </a:xfrm>
            <a:solidFill>
              <a:srgbClr val="00664F"/>
            </a:solidFill>
          </p:grpSpPr>
          <p:grpSp>
            <p:nvGrpSpPr>
              <p:cNvPr id="26" name="Graphic 2">
                <a:extLst>
                  <a:ext uri="{FF2B5EF4-FFF2-40B4-BE49-F238E27FC236}">
                    <a16:creationId xmlns:a16="http://schemas.microsoft.com/office/drawing/2014/main" id="{18BD00ED-B072-E398-D8F3-E564D3A35FB8}"/>
                  </a:ext>
                </a:extLst>
              </p:cNvPr>
              <p:cNvGrpSpPr/>
              <p:nvPr/>
            </p:nvGrpSpPr>
            <p:grpSpPr>
              <a:xfrm>
                <a:off x="4377785" y="2317623"/>
                <a:ext cx="6769798" cy="922781"/>
                <a:chOff x="4377785" y="2317623"/>
                <a:chExt cx="6769798" cy="922781"/>
              </a:xfrm>
              <a:solidFill>
                <a:srgbClr val="00664F"/>
              </a:solidFill>
            </p:grpSpPr>
            <p:sp>
              <p:nvSpPr>
                <p:cNvPr id="39" name="Freeform 38">
                  <a:extLst>
                    <a:ext uri="{FF2B5EF4-FFF2-40B4-BE49-F238E27FC236}">
                      <a16:creationId xmlns:a16="http://schemas.microsoft.com/office/drawing/2014/main" id="{3728DD76-9281-5B9C-8AE9-FD8D1124120F}"/>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FE5F422-6E9F-DDD1-3D80-360B41D991BB}"/>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BCF7F79-599E-E2BA-47D9-D041D306451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CB1EC19-5D56-500E-06A6-97B6F20A5EF0}"/>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9BCCF65-C9A5-D4DD-AFE8-89E06789F3DA}"/>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1574EA5-D8DF-ACF4-B4D2-8589481238DF}"/>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D01F0B-F6C5-AE73-19A5-51052D046B70}"/>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4653747-D333-1F5F-13CC-48B2288B076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D9D2343-87E2-620A-EDFC-8FB17EF775AE}"/>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2F841819-09E9-4999-9E32-320323422510}"/>
                  </a:ext>
                </a:extLst>
              </p:cNvPr>
              <p:cNvGrpSpPr/>
              <p:nvPr/>
            </p:nvGrpSpPr>
            <p:grpSpPr>
              <a:xfrm>
                <a:off x="4478369" y="3643122"/>
                <a:ext cx="3599594" cy="923925"/>
                <a:chOff x="4478369" y="3643122"/>
                <a:chExt cx="3599594" cy="923925"/>
              </a:xfrm>
              <a:solidFill>
                <a:srgbClr val="00664F"/>
              </a:solidFill>
            </p:grpSpPr>
            <p:sp>
              <p:nvSpPr>
                <p:cNvPr id="30" name="Freeform 29">
                  <a:extLst>
                    <a:ext uri="{FF2B5EF4-FFF2-40B4-BE49-F238E27FC236}">
                      <a16:creationId xmlns:a16="http://schemas.microsoft.com/office/drawing/2014/main" id="{A8A33524-91E7-BBDF-B167-51C5D37FBE74}"/>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80B16EF-2ED8-96BC-370A-509D65F3454E}"/>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98B8975-5A19-F2C9-8A80-CA5BC2040F62}"/>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B298CB-6A8A-ECFE-22B0-44166D53901C}"/>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2E7C33-37AB-DE33-9751-9A90B22FDB15}"/>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A75BEAF-B211-7CE1-A8F8-388A3AAF859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3" name="Graphic 2">
              <a:extLst>
                <a:ext uri="{FF2B5EF4-FFF2-40B4-BE49-F238E27FC236}">
                  <a16:creationId xmlns:a16="http://schemas.microsoft.com/office/drawing/2014/main" id="{3E74B477-7643-C147-4C20-B8C3206439EE}"/>
                </a:ext>
              </a:extLst>
            </p:cNvPr>
            <p:cNvGrpSpPr/>
            <p:nvPr/>
          </p:nvGrpSpPr>
          <p:grpSpPr>
            <a:xfrm>
              <a:off x="1048035" y="2000440"/>
              <a:ext cx="2857500" cy="2857690"/>
              <a:chOff x="1048035" y="2000440"/>
              <a:chExt cx="2857500" cy="2857690"/>
            </a:xfrm>
          </p:grpSpPr>
          <p:sp>
            <p:nvSpPr>
              <p:cNvPr id="14" name="Freeform 13">
                <a:extLst>
                  <a:ext uri="{FF2B5EF4-FFF2-40B4-BE49-F238E27FC236}">
                    <a16:creationId xmlns:a16="http://schemas.microsoft.com/office/drawing/2014/main" id="{EF892652-E444-1BDA-B012-F5DC48BB759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5" name="Graphic 2">
                <a:extLst>
                  <a:ext uri="{FF2B5EF4-FFF2-40B4-BE49-F238E27FC236}">
                    <a16:creationId xmlns:a16="http://schemas.microsoft.com/office/drawing/2014/main" id="{2F1604B1-EC65-901F-1B00-1F8354D92343}"/>
                  </a:ext>
                </a:extLst>
              </p:cNvPr>
              <p:cNvGrpSpPr/>
              <p:nvPr/>
            </p:nvGrpSpPr>
            <p:grpSpPr>
              <a:xfrm>
                <a:off x="1087469" y="2000440"/>
                <a:ext cx="2778633" cy="2857690"/>
                <a:chOff x="1087469" y="2000440"/>
                <a:chExt cx="2778633" cy="2857690"/>
              </a:xfrm>
              <a:solidFill>
                <a:srgbClr val="00664F"/>
              </a:solidFill>
            </p:grpSpPr>
            <p:sp>
              <p:nvSpPr>
                <p:cNvPr id="16" name="Freeform 15">
                  <a:extLst>
                    <a:ext uri="{FF2B5EF4-FFF2-40B4-BE49-F238E27FC236}">
                      <a16:creationId xmlns:a16="http://schemas.microsoft.com/office/drawing/2014/main" id="{10B42E57-F5C4-C19F-7A38-95D20E35C4CE}"/>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D19A201-6B97-95D6-BB68-3186384E88AC}"/>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3ADE3F-03A5-BC0D-5C6B-4C669747181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5AF436-5A48-C775-2F96-8729523AA74C}"/>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F34C76-1996-E634-768C-F0B95FDC520A}"/>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055719B-F4FD-2D63-8362-0F6F421C62B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6960026-15F0-9CEB-A326-9B1C18C02E26}"/>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5CB48C4-A67B-E540-FA32-05BC84F3706D}"/>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4015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709738"/>
            <a:ext cx="6194548" cy="1839707"/>
          </a:xfrm>
        </p:spPr>
        <p:txBody>
          <a:bodyPr anchor="b">
            <a:noAutofit/>
          </a:bodyPr>
          <a:lstStyle>
            <a:lvl1pPr>
              <a:defRPr sz="36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76252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baseline="0">
                <a:solidFill>
                  <a:schemeClr val="bg1"/>
                </a:solidFill>
              </a:defRPr>
            </a:lvl1pPr>
          </a:lstStyle>
          <a:p>
            <a:fld id="{493B4E2A-93AD-4285-8533-EAE26DD45C18}" type="datetime4">
              <a:rPr lang="en-US" smtClean="0"/>
              <a:t>February 22, 2023</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baseline="0">
                <a:solidFill>
                  <a:schemeClr val="bg1"/>
                </a:solidFill>
              </a:defRPr>
            </a:lvl1pPr>
          </a:lstStyle>
          <a:p>
            <a:fld id="{CBD3EF19-86CA-4DC0-8F5C-F52D5AE50684}" type="slidenum">
              <a:rPr lang="en-US" smtClean="0"/>
              <a:pPr/>
              <a:t>‹#›</a:t>
            </a:fld>
            <a:endParaRPr lang="en-US"/>
          </a:p>
        </p:txBody>
      </p:sp>
      <p:grpSp>
        <p:nvGrpSpPr>
          <p:cNvPr id="9" name="Group 8">
            <a:extLst>
              <a:ext uri="{FF2B5EF4-FFF2-40B4-BE49-F238E27FC236}">
                <a16:creationId xmlns:a16="http://schemas.microsoft.com/office/drawing/2014/main" id="{9C59BBEA-62E9-4874-B0D4-A6AA78409AF2}"/>
              </a:ext>
            </a:extLst>
          </p:cNvPr>
          <p:cNvGrpSpPr/>
          <p:nvPr userDrawn="1"/>
        </p:nvGrpSpPr>
        <p:grpSpPr>
          <a:xfrm>
            <a:off x="-1" y="0"/>
            <a:ext cx="12192001" cy="228600"/>
            <a:chOff x="-1" y="0"/>
            <a:chExt cx="12192001" cy="219456"/>
          </a:xfrm>
        </p:grpSpPr>
        <p:sp>
          <p:nvSpPr>
            <p:cNvPr id="10" name="Rectangle 9">
              <a:extLst>
                <a:ext uri="{FF2B5EF4-FFF2-40B4-BE49-F238E27FC236}">
                  <a16:creationId xmlns:a16="http://schemas.microsoft.com/office/drawing/2014/main" id="{B3A53053-7262-43E0-B928-64F09970B0F6}"/>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BE43ED-58EA-4CD5-9937-B11817190766}"/>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A73DFA-C88F-482D-AE2B-47F486B3DF58}"/>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6">
            <a:extLst>
              <a:ext uri="{FF2B5EF4-FFF2-40B4-BE49-F238E27FC236}">
                <a16:creationId xmlns:a16="http://schemas.microsoft.com/office/drawing/2014/main" id="{55123643-E4EE-4660-A323-EFBD7B4102A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dirty="0"/>
              <a:t>Department / Program Name, Hospital / Member Name</a:t>
            </a:r>
          </a:p>
        </p:txBody>
      </p:sp>
      <p:grpSp>
        <p:nvGrpSpPr>
          <p:cNvPr id="17" name="Graphic 4">
            <a:extLst>
              <a:ext uri="{FF2B5EF4-FFF2-40B4-BE49-F238E27FC236}">
                <a16:creationId xmlns:a16="http://schemas.microsoft.com/office/drawing/2014/main" id="{D7A251C0-96B3-15BF-C652-BD51D9E7DF84}"/>
              </a:ext>
            </a:extLst>
          </p:cNvPr>
          <p:cNvGrpSpPr>
            <a:grpSpLocks noChangeAspect="1"/>
          </p:cNvGrpSpPr>
          <p:nvPr userDrawn="1"/>
        </p:nvGrpSpPr>
        <p:grpSpPr>
          <a:xfrm>
            <a:off x="685448" y="426074"/>
            <a:ext cx="1357289" cy="384048"/>
            <a:chOff x="1048035" y="2000440"/>
            <a:chExt cx="10099547" cy="2857690"/>
          </a:xfrm>
        </p:grpSpPr>
        <p:grpSp>
          <p:nvGrpSpPr>
            <p:cNvPr id="18" name="Graphic 4">
              <a:extLst>
                <a:ext uri="{FF2B5EF4-FFF2-40B4-BE49-F238E27FC236}">
                  <a16:creationId xmlns:a16="http://schemas.microsoft.com/office/drawing/2014/main" id="{64866668-3C71-D179-2EAC-523D46C7D570}"/>
                </a:ext>
              </a:extLst>
            </p:cNvPr>
            <p:cNvGrpSpPr/>
            <p:nvPr/>
          </p:nvGrpSpPr>
          <p:grpSpPr>
            <a:xfrm>
              <a:off x="4377785" y="2317623"/>
              <a:ext cx="6769798" cy="2249424"/>
              <a:chOff x="4377785" y="2317623"/>
              <a:chExt cx="6769798" cy="2249424"/>
            </a:xfrm>
            <a:solidFill>
              <a:srgbClr val="FFFFFF"/>
            </a:solidFill>
          </p:grpSpPr>
          <p:grpSp>
            <p:nvGrpSpPr>
              <p:cNvPr id="30" name="Graphic 4">
                <a:extLst>
                  <a:ext uri="{FF2B5EF4-FFF2-40B4-BE49-F238E27FC236}">
                    <a16:creationId xmlns:a16="http://schemas.microsoft.com/office/drawing/2014/main" id="{D1EDA56E-0AB0-3847-27FB-21A8180A80A1}"/>
                  </a:ext>
                </a:extLst>
              </p:cNvPr>
              <p:cNvGrpSpPr/>
              <p:nvPr/>
            </p:nvGrpSpPr>
            <p:grpSpPr>
              <a:xfrm>
                <a:off x="4377785" y="2317623"/>
                <a:ext cx="6769798" cy="922781"/>
                <a:chOff x="4377785" y="2317623"/>
                <a:chExt cx="6769798" cy="922781"/>
              </a:xfrm>
              <a:solidFill>
                <a:srgbClr val="FFFFFF"/>
              </a:solidFill>
            </p:grpSpPr>
            <p:sp>
              <p:nvSpPr>
                <p:cNvPr id="39" name="Freeform 38">
                  <a:extLst>
                    <a:ext uri="{FF2B5EF4-FFF2-40B4-BE49-F238E27FC236}">
                      <a16:creationId xmlns:a16="http://schemas.microsoft.com/office/drawing/2014/main" id="{7EFAC653-8297-7943-D7E2-6A07C860C118}"/>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A72581B-844F-31F8-97FF-E287854C6695}"/>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A4E0CDF-00E0-86CD-D357-99F37797D020}"/>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274417D-9C4E-DABF-027B-B8EC9B28599E}"/>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5AF5D58-572A-50A7-0D6E-02091C37E2F8}"/>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8E331E4-638B-26C7-1123-BBA97D03CD69}"/>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C608A15-ABB8-5303-0B67-1945A7E26477}"/>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9D7D53F-F295-2926-55AF-BC94E5DD2053}"/>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1FD0465-1E1A-31D0-82C5-771EEAA1E61D}"/>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2" name="Graphic 4">
                <a:extLst>
                  <a:ext uri="{FF2B5EF4-FFF2-40B4-BE49-F238E27FC236}">
                    <a16:creationId xmlns:a16="http://schemas.microsoft.com/office/drawing/2014/main" id="{684E8F4A-1613-808F-A41C-5B52507168C5}"/>
                  </a:ext>
                </a:extLst>
              </p:cNvPr>
              <p:cNvGrpSpPr/>
              <p:nvPr/>
            </p:nvGrpSpPr>
            <p:grpSpPr>
              <a:xfrm>
                <a:off x="4478369" y="3643122"/>
                <a:ext cx="3599594" cy="923925"/>
                <a:chOff x="4478369" y="3643122"/>
                <a:chExt cx="3599594" cy="923925"/>
              </a:xfrm>
              <a:solidFill>
                <a:srgbClr val="FFFFFF"/>
              </a:solidFill>
            </p:grpSpPr>
            <p:sp>
              <p:nvSpPr>
                <p:cNvPr id="33" name="Freeform 32">
                  <a:extLst>
                    <a:ext uri="{FF2B5EF4-FFF2-40B4-BE49-F238E27FC236}">
                      <a16:creationId xmlns:a16="http://schemas.microsoft.com/office/drawing/2014/main" id="{6931633C-3C22-A796-3CA4-2C3FA69E7A2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804E138-D722-9348-09D4-120B51A2F846}"/>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29D6E22-E2BA-6A4A-8C87-0D81A3E96EBF}"/>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3FAA7F5-966D-DFF6-2695-64A827B67660}"/>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D392B68-52CA-CAC1-008A-8361982AD0B1}"/>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730D91B-1D0F-C39D-AF02-3B68BEA946CD}"/>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9" name="Graphic 4">
              <a:extLst>
                <a:ext uri="{FF2B5EF4-FFF2-40B4-BE49-F238E27FC236}">
                  <a16:creationId xmlns:a16="http://schemas.microsoft.com/office/drawing/2014/main" id="{81C55F6E-DF9F-1BAC-9FBF-2A85480FB34F}"/>
                </a:ext>
              </a:extLst>
            </p:cNvPr>
            <p:cNvGrpSpPr/>
            <p:nvPr/>
          </p:nvGrpSpPr>
          <p:grpSpPr>
            <a:xfrm>
              <a:off x="1048035" y="2000440"/>
              <a:ext cx="2857500" cy="2857690"/>
              <a:chOff x="1048035" y="2000440"/>
              <a:chExt cx="2857500" cy="2857690"/>
            </a:xfrm>
          </p:grpSpPr>
          <p:sp>
            <p:nvSpPr>
              <p:cNvPr id="20" name="Freeform 19">
                <a:extLst>
                  <a:ext uri="{FF2B5EF4-FFF2-40B4-BE49-F238E27FC236}">
                    <a16:creationId xmlns:a16="http://schemas.microsoft.com/office/drawing/2014/main" id="{3A4EDCFC-0A7C-43D7-15A7-4C012025A53B}"/>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1" name="Graphic 4">
                <a:extLst>
                  <a:ext uri="{FF2B5EF4-FFF2-40B4-BE49-F238E27FC236}">
                    <a16:creationId xmlns:a16="http://schemas.microsoft.com/office/drawing/2014/main" id="{7D8551B1-B046-5519-9651-A496BE62C2C9}"/>
                  </a:ext>
                </a:extLst>
              </p:cNvPr>
              <p:cNvGrpSpPr/>
              <p:nvPr/>
            </p:nvGrpSpPr>
            <p:grpSpPr>
              <a:xfrm>
                <a:off x="1087469" y="2000440"/>
                <a:ext cx="2778633" cy="2857690"/>
                <a:chOff x="1087469" y="2000440"/>
                <a:chExt cx="2778633" cy="2857690"/>
              </a:xfrm>
              <a:solidFill>
                <a:srgbClr val="FFFFFF"/>
              </a:solidFill>
            </p:grpSpPr>
            <p:sp>
              <p:nvSpPr>
                <p:cNvPr id="22" name="Freeform 21">
                  <a:extLst>
                    <a:ext uri="{FF2B5EF4-FFF2-40B4-BE49-F238E27FC236}">
                      <a16:creationId xmlns:a16="http://schemas.microsoft.com/office/drawing/2014/main" id="{EC5872C6-EF30-4969-2FA3-A4B375C35194}"/>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3734EA2-441F-BCAF-A951-232D8AD34506}"/>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6589EE8-5D95-D0AA-763C-964CC3FAE24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DCAA08-B0BA-BDFE-45A1-1CAB631C875F}"/>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C32462E-BAFF-DA36-0942-6ADE3E8EFB1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D6B4935-15A1-20DE-25C0-90B649F094DC}"/>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5D38698-89C6-2E3B-75B9-BD33777FAC99}"/>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7ECB5F8-38C8-3858-4789-BB6883A39528}"/>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00820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70973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76252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6D256699-56D6-4D9E-99F5-164424121EE7}" type="datetime4">
              <a:rPr lang="en-US" smtClean="0"/>
              <a:t>February 22, 2023</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CBD3EF19-86CA-4DC0-8F5C-F52D5AE50684}" type="slidenum">
              <a:rPr lang="en-US" smtClean="0"/>
              <a:pPr/>
              <a:t>‹#›</a:t>
            </a:fld>
            <a:endParaRPr lang="en-US"/>
          </a:p>
        </p:txBody>
      </p:sp>
      <p:grpSp>
        <p:nvGrpSpPr>
          <p:cNvPr id="9" name="Group 8">
            <a:extLst>
              <a:ext uri="{FF2B5EF4-FFF2-40B4-BE49-F238E27FC236}">
                <a16:creationId xmlns:a16="http://schemas.microsoft.com/office/drawing/2014/main" id="{9C59BBEA-62E9-4874-B0D4-A6AA78409AF2}"/>
              </a:ext>
            </a:extLst>
          </p:cNvPr>
          <p:cNvGrpSpPr/>
          <p:nvPr userDrawn="1"/>
        </p:nvGrpSpPr>
        <p:grpSpPr>
          <a:xfrm>
            <a:off x="-1" y="0"/>
            <a:ext cx="12192001" cy="228600"/>
            <a:chOff x="-1" y="0"/>
            <a:chExt cx="12192001" cy="219456"/>
          </a:xfrm>
        </p:grpSpPr>
        <p:sp>
          <p:nvSpPr>
            <p:cNvPr id="10" name="Rectangle 9">
              <a:extLst>
                <a:ext uri="{FF2B5EF4-FFF2-40B4-BE49-F238E27FC236}">
                  <a16:creationId xmlns:a16="http://schemas.microsoft.com/office/drawing/2014/main" id="{B3A53053-7262-43E0-B928-64F09970B0F6}"/>
                </a:ext>
              </a:extLst>
            </p:cNvPr>
            <p:cNvSpPr/>
            <p:nvPr userDrawn="1"/>
          </p:nvSpPr>
          <p:spPr>
            <a:xfrm>
              <a:off x="3517669" y="0"/>
              <a:ext cx="8674331"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1" y="0"/>
              <a:ext cx="351767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11275956" y="0"/>
              <a:ext cx="230505"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BE43ED-58EA-4CD5-9937-B11817190766}"/>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A73DFA-C88F-482D-AE2B-47F486B3DF58}"/>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6">
            <a:extLst>
              <a:ext uri="{FF2B5EF4-FFF2-40B4-BE49-F238E27FC236}">
                <a16:creationId xmlns:a16="http://schemas.microsoft.com/office/drawing/2014/main" id="{9A8A301F-DA61-47B7-9575-3967F6D7BE01}"/>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grpSp>
        <p:nvGrpSpPr>
          <p:cNvPr id="17" name="Graphic 7">
            <a:extLst>
              <a:ext uri="{FF2B5EF4-FFF2-40B4-BE49-F238E27FC236}">
                <a16:creationId xmlns:a16="http://schemas.microsoft.com/office/drawing/2014/main" id="{9ECD7560-75BB-F990-C71C-C72520A4AB51}"/>
              </a:ext>
            </a:extLst>
          </p:cNvPr>
          <p:cNvGrpSpPr>
            <a:grpSpLocks noChangeAspect="1"/>
          </p:cNvGrpSpPr>
          <p:nvPr userDrawn="1"/>
        </p:nvGrpSpPr>
        <p:grpSpPr>
          <a:xfrm>
            <a:off x="688983" y="434340"/>
            <a:ext cx="1357289" cy="384048"/>
            <a:chOff x="1048035" y="2000440"/>
            <a:chExt cx="10099547" cy="2857690"/>
          </a:xfrm>
        </p:grpSpPr>
        <p:grpSp>
          <p:nvGrpSpPr>
            <p:cNvPr id="19" name="Graphic 7">
              <a:extLst>
                <a:ext uri="{FF2B5EF4-FFF2-40B4-BE49-F238E27FC236}">
                  <a16:creationId xmlns:a16="http://schemas.microsoft.com/office/drawing/2014/main" id="{47E6A638-7002-5D82-EBF6-DDEABBA07C87}"/>
                </a:ext>
              </a:extLst>
            </p:cNvPr>
            <p:cNvGrpSpPr/>
            <p:nvPr/>
          </p:nvGrpSpPr>
          <p:grpSpPr>
            <a:xfrm>
              <a:off x="4377785" y="2317623"/>
              <a:ext cx="6769798" cy="2249424"/>
              <a:chOff x="4377785" y="2317623"/>
              <a:chExt cx="6769798" cy="2249424"/>
            </a:xfrm>
            <a:solidFill>
              <a:srgbClr val="00664F"/>
            </a:solidFill>
          </p:grpSpPr>
          <p:grpSp>
            <p:nvGrpSpPr>
              <p:cNvPr id="31" name="Graphic 7">
                <a:extLst>
                  <a:ext uri="{FF2B5EF4-FFF2-40B4-BE49-F238E27FC236}">
                    <a16:creationId xmlns:a16="http://schemas.microsoft.com/office/drawing/2014/main" id="{EA63C0F5-4232-F14E-BB31-65BF8CED52C3}"/>
                  </a:ext>
                </a:extLst>
              </p:cNvPr>
              <p:cNvGrpSpPr/>
              <p:nvPr/>
            </p:nvGrpSpPr>
            <p:grpSpPr>
              <a:xfrm>
                <a:off x="4377785" y="2317623"/>
                <a:ext cx="6769798" cy="922781"/>
                <a:chOff x="4377785" y="2317623"/>
                <a:chExt cx="6769798" cy="922781"/>
              </a:xfrm>
              <a:solidFill>
                <a:srgbClr val="00664F"/>
              </a:solidFill>
            </p:grpSpPr>
            <p:sp>
              <p:nvSpPr>
                <p:cNvPr id="39" name="Freeform 38">
                  <a:extLst>
                    <a:ext uri="{FF2B5EF4-FFF2-40B4-BE49-F238E27FC236}">
                      <a16:creationId xmlns:a16="http://schemas.microsoft.com/office/drawing/2014/main" id="{39AED2DB-F27B-78CA-0D84-BAB62E4A4BCA}"/>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9A63EAA-E1B0-799A-5F18-AB79AD8424C2}"/>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034835E-5BFE-DBAD-A8AE-7C1FCA0892A8}"/>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ACF1E4F-8659-A080-6852-A886008932DE}"/>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DF672A-BEA2-8217-5941-3AD90C8BD9AD}"/>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CC0A20B-AFD0-5448-371B-0F1AE4DBBD53}"/>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55E9BC5-DFA0-21E2-5CDD-3A0F53CBF75F}"/>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CC59CB-96D8-1226-FB63-73D8D164C609}"/>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7AD63A-1027-89D5-D869-3C0F6007162E}"/>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32" name="Graphic 7">
                <a:extLst>
                  <a:ext uri="{FF2B5EF4-FFF2-40B4-BE49-F238E27FC236}">
                    <a16:creationId xmlns:a16="http://schemas.microsoft.com/office/drawing/2014/main" id="{9AF885DB-3771-E940-8741-F6B892867DF6}"/>
                  </a:ext>
                </a:extLst>
              </p:cNvPr>
              <p:cNvGrpSpPr/>
              <p:nvPr/>
            </p:nvGrpSpPr>
            <p:grpSpPr>
              <a:xfrm>
                <a:off x="4478369" y="3643122"/>
                <a:ext cx="3599594" cy="923925"/>
                <a:chOff x="4478369" y="3643122"/>
                <a:chExt cx="3599594" cy="923925"/>
              </a:xfrm>
              <a:solidFill>
                <a:srgbClr val="00664F"/>
              </a:solidFill>
            </p:grpSpPr>
            <p:sp>
              <p:nvSpPr>
                <p:cNvPr id="33" name="Freeform 32">
                  <a:extLst>
                    <a:ext uri="{FF2B5EF4-FFF2-40B4-BE49-F238E27FC236}">
                      <a16:creationId xmlns:a16="http://schemas.microsoft.com/office/drawing/2014/main" id="{87E1F3FB-FB39-60D0-AD83-9390A30FD680}"/>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01D2137-2E16-6596-5871-6A8FB3AE3AE1}"/>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65B4D19-400D-DA27-F63B-E0917B141414}"/>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35041F4-F9A9-76EF-4036-6CAD41F5730A}"/>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8615DAE-7EEF-2C0A-C158-A95D384EAC0C}"/>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0A87113-1AFA-4169-C47B-465AB9AFBFC6}"/>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20" name="Graphic 7">
              <a:extLst>
                <a:ext uri="{FF2B5EF4-FFF2-40B4-BE49-F238E27FC236}">
                  <a16:creationId xmlns:a16="http://schemas.microsoft.com/office/drawing/2014/main" id="{47007343-73E5-A4A5-A2DF-5B9E3968192B}"/>
                </a:ext>
              </a:extLst>
            </p:cNvPr>
            <p:cNvGrpSpPr/>
            <p:nvPr/>
          </p:nvGrpSpPr>
          <p:grpSpPr>
            <a:xfrm>
              <a:off x="1048035" y="2000440"/>
              <a:ext cx="2857500" cy="2857690"/>
              <a:chOff x="1048035" y="2000440"/>
              <a:chExt cx="2857500" cy="2857690"/>
            </a:xfrm>
          </p:grpSpPr>
          <p:sp>
            <p:nvSpPr>
              <p:cNvPr id="21" name="Freeform 20">
                <a:extLst>
                  <a:ext uri="{FF2B5EF4-FFF2-40B4-BE49-F238E27FC236}">
                    <a16:creationId xmlns:a16="http://schemas.microsoft.com/office/drawing/2014/main" id="{A6AA1429-E796-2734-A97F-85250D9A5EC3}"/>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2" name="Graphic 7">
                <a:extLst>
                  <a:ext uri="{FF2B5EF4-FFF2-40B4-BE49-F238E27FC236}">
                    <a16:creationId xmlns:a16="http://schemas.microsoft.com/office/drawing/2014/main" id="{909EB044-C884-329B-63A7-2FF2F90CD1FD}"/>
                  </a:ext>
                </a:extLst>
              </p:cNvPr>
              <p:cNvGrpSpPr/>
              <p:nvPr/>
            </p:nvGrpSpPr>
            <p:grpSpPr>
              <a:xfrm>
                <a:off x="1087469" y="2000440"/>
                <a:ext cx="2778633" cy="2857690"/>
                <a:chOff x="1087469" y="2000440"/>
                <a:chExt cx="2778633" cy="2857690"/>
              </a:xfrm>
              <a:solidFill>
                <a:srgbClr val="00664F"/>
              </a:solidFill>
            </p:grpSpPr>
            <p:sp>
              <p:nvSpPr>
                <p:cNvPr id="23" name="Freeform 22">
                  <a:extLst>
                    <a:ext uri="{FF2B5EF4-FFF2-40B4-BE49-F238E27FC236}">
                      <a16:creationId xmlns:a16="http://schemas.microsoft.com/office/drawing/2014/main" id="{0C0D58DF-E3B4-5C92-B837-4D14E8010AAA}"/>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13CDAE-3C40-67C2-85D0-E21264E4014A}"/>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A91FD66-0C56-F5E5-9FCD-41B4A306C46A}"/>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31949E0-EAEE-121F-2357-6C50114EAB7C}"/>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1BBA5BE-DDD2-83A5-1ECE-AAB6FD8E448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10AC8FA-60AC-858C-3059-548EA6D4E298}"/>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663DBC-9384-1FE7-C97E-C63F82049532}"/>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50747F6-264B-0D50-CEEE-5CD973D33203}"/>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51730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353758"/>
            <a:ext cx="6194548" cy="1839707"/>
          </a:xfrm>
        </p:spPr>
        <p:txBody>
          <a:bodyPr anchor="b">
            <a:no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40654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bg1"/>
                </a:solidFill>
              </a:defRPr>
            </a:lvl1pPr>
          </a:lstStyle>
          <a:p>
            <a:fld id="{8CBD4B8C-4F3C-47C1-A5A3-8AE378F98D07}" type="datetime4">
              <a:rPr lang="en-US" smtClean="0"/>
              <a:t>February 22, 2023</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bg1"/>
                </a:solidFill>
              </a:defRPr>
            </a:lvl1pPr>
          </a:lstStyle>
          <a:p>
            <a:fld id="{CBD3EF19-86CA-4DC0-8F5C-F52D5AE50684}" type="slidenum">
              <a:rPr lang="en-US" smtClean="0"/>
              <a:pPr/>
              <a:t>‹#›</a:t>
            </a:fld>
            <a:endParaRPr lang="en-US"/>
          </a:p>
        </p:txBody>
      </p:sp>
      <p:sp>
        <p:nvSpPr>
          <p:cNvPr id="10" name="Rectangle 9">
            <a:extLst>
              <a:ext uri="{FF2B5EF4-FFF2-40B4-BE49-F238E27FC236}">
                <a16:creationId xmlns:a16="http://schemas.microsoft.com/office/drawing/2014/main" id="{B3A53053-7262-43E0-B928-64F09970B0F6}"/>
              </a:ext>
            </a:extLst>
          </p:cNvPr>
          <p:cNvSpPr/>
          <p:nvPr userDrawn="1"/>
        </p:nvSpPr>
        <p:spPr>
          <a:xfrm>
            <a:off x="0" y="5945233"/>
            <a:ext cx="12192001"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291926" y="-2"/>
            <a:ext cx="117649"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0" y="5486400"/>
            <a:ext cx="12191999"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6">
            <a:extLst>
              <a:ext uri="{FF2B5EF4-FFF2-40B4-BE49-F238E27FC236}">
                <a16:creationId xmlns:a16="http://schemas.microsoft.com/office/drawing/2014/main" id="{9C5F45AD-BFF0-4E16-B832-2660367C59C4}"/>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dirty="0"/>
              <a:t>Department / Program Name, Hospital / Member Name</a:t>
            </a:r>
          </a:p>
        </p:txBody>
      </p:sp>
      <p:grpSp>
        <p:nvGrpSpPr>
          <p:cNvPr id="12" name="Graphic 4">
            <a:extLst>
              <a:ext uri="{FF2B5EF4-FFF2-40B4-BE49-F238E27FC236}">
                <a16:creationId xmlns:a16="http://schemas.microsoft.com/office/drawing/2014/main" id="{CF02B9CD-9767-4C53-ADAB-346C34F0564A}"/>
              </a:ext>
            </a:extLst>
          </p:cNvPr>
          <p:cNvGrpSpPr>
            <a:grpSpLocks noChangeAspect="1"/>
          </p:cNvGrpSpPr>
          <p:nvPr userDrawn="1"/>
        </p:nvGrpSpPr>
        <p:grpSpPr>
          <a:xfrm>
            <a:off x="685448" y="426074"/>
            <a:ext cx="1357289" cy="384048"/>
            <a:chOff x="1048035" y="2000440"/>
            <a:chExt cx="10099547" cy="2857690"/>
          </a:xfrm>
        </p:grpSpPr>
        <p:grpSp>
          <p:nvGrpSpPr>
            <p:cNvPr id="15" name="Graphic 4">
              <a:extLst>
                <a:ext uri="{FF2B5EF4-FFF2-40B4-BE49-F238E27FC236}">
                  <a16:creationId xmlns:a16="http://schemas.microsoft.com/office/drawing/2014/main" id="{6C8848DD-E191-FAE4-BFDE-30A6EF993B2C}"/>
                </a:ext>
              </a:extLst>
            </p:cNvPr>
            <p:cNvGrpSpPr/>
            <p:nvPr/>
          </p:nvGrpSpPr>
          <p:grpSpPr>
            <a:xfrm>
              <a:off x="4377785" y="2317623"/>
              <a:ext cx="6769798" cy="2249424"/>
              <a:chOff x="4377785" y="2317623"/>
              <a:chExt cx="6769798" cy="2249424"/>
            </a:xfrm>
            <a:solidFill>
              <a:srgbClr val="FFFFFF"/>
            </a:solidFill>
          </p:grpSpPr>
          <p:grpSp>
            <p:nvGrpSpPr>
              <p:cNvPr id="27" name="Graphic 4">
                <a:extLst>
                  <a:ext uri="{FF2B5EF4-FFF2-40B4-BE49-F238E27FC236}">
                    <a16:creationId xmlns:a16="http://schemas.microsoft.com/office/drawing/2014/main" id="{6E19BFD7-9824-9B43-AA79-8F8345CE7235}"/>
                  </a:ext>
                </a:extLst>
              </p:cNvPr>
              <p:cNvGrpSpPr/>
              <p:nvPr/>
            </p:nvGrpSpPr>
            <p:grpSpPr>
              <a:xfrm>
                <a:off x="4377785" y="2317623"/>
                <a:ext cx="6769798" cy="922781"/>
                <a:chOff x="4377785" y="2317623"/>
                <a:chExt cx="6769798" cy="922781"/>
              </a:xfrm>
              <a:solidFill>
                <a:srgbClr val="FFFFFF"/>
              </a:solidFill>
            </p:grpSpPr>
            <p:sp>
              <p:nvSpPr>
                <p:cNvPr id="36" name="Freeform 35">
                  <a:extLst>
                    <a:ext uri="{FF2B5EF4-FFF2-40B4-BE49-F238E27FC236}">
                      <a16:creationId xmlns:a16="http://schemas.microsoft.com/office/drawing/2014/main" id="{0DF9FFE1-3F1C-6EF8-5ECF-F15F9A848E44}"/>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5199411-49E9-B2E6-8419-8BCA79A9A09B}"/>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F5AEDDD-A5FB-C7C5-2A0B-0109FA0A919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0585003-8CDA-DB3C-6CE8-7389FD82F269}"/>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BEAC2A6-A38C-4924-DBA6-40046030F285}"/>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E198A41-6536-511D-781D-2ED43073D46C}"/>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90C94DC-B0B9-F4D1-71AF-FE326A5F0ECB}"/>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D881A47-06FF-E1E4-ABE7-1B71ADA0BC56}"/>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FE880F9-5CE9-1087-10F8-FA51B960281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07854BEB-F47E-8E8E-EC5C-B42CEA0B1F12}"/>
                  </a:ext>
                </a:extLst>
              </p:cNvPr>
              <p:cNvGrpSpPr/>
              <p:nvPr/>
            </p:nvGrpSpPr>
            <p:grpSpPr>
              <a:xfrm>
                <a:off x="4478369" y="3643122"/>
                <a:ext cx="3599594" cy="923925"/>
                <a:chOff x="4478369" y="3643122"/>
                <a:chExt cx="3599594" cy="923925"/>
              </a:xfrm>
              <a:solidFill>
                <a:srgbClr val="FFFFFF"/>
              </a:solidFill>
            </p:grpSpPr>
            <p:sp>
              <p:nvSpPr>
                <p:cNvPr id="29" name="Freeform 28">
                  <a:extLst>
                    <a:ext uri="{FF2B5EF4-FFF2-40B4-BE49-F238E27FC236}">
                      <a16:creationId xmlns:a16="http://schemas.microsoft.com/office/drawing/2014/main" id="{7F90BDB4-FA99-CCBB-CAC0-ABB37450EF81}"/>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601C152-DAA9-B924-9EEE-CB1195441484}"/>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02C5858-63EC-876B-82CB-9D61220D5885}"/>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1CF7150-2D4E-F65F-F3DF-2CFECA09B163}"/>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03FC13F-CFBF-A52A-C741-D96E12727C8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B066E97-142D-733C-0E59-3119CE42648F}"/>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6" name="Graphic 4">
              <a:extLst>
                <a:ext uri="{FF2B5EF4-FFF2-40B4-BE49-F238E27FC236}">
                  <a16:creationId xmlns:a16="http://schemas.microsoft.com/office/drawing/2014/main" id="{D071ED4C-2DBC-E03F-53AD-C343D49EF8E7}"/>
                </a:ext>
              </a:extLst>
            </p:cNvPr>
            <p:cNvGrpSpPr/>
            <p:nvPr/>
          </p:nvGrpSpPr>
          <p:grpSpPr>
            <a:xfrm>
              <a:off x="1048035" y="2000440"/>
              <a:ext cx="2857500" cy="2857690"/>
              <a:chOff x="1048035" y="2000440"/>
              <a:chExt cx="2857500" cy="2857690"/>
            </a:xfrm>
          </p:grpSpPr>
          <p:sp>
            <p:nvSpPr>
              <p:cNvPr id="17" name="Freeform 16">
                <a:extLst>
                  <a:ext uri="{FF2B5EF4-FFF2-40B4-BE49-F238E27FC236}">
                    <a16:creationId xmlns:a16="http://schemas.microsoft.com/office/drawing/2014/main" id="{1E8B9C41-A21C-DBD0-24AA-58C9D7317A2B}"/>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8" name="Graphic 4">
                <a:extLst>
                  <a:ext uri="{FF2B5EF4-FFF2-40B4-BE49-F238E27FC236}">
                    <a16:creationId xmlns:a16="http://schemas.microsoft.com/office/drawing/2014/main" id="{0D45A200-4C50-74D2-8461-87D9C9718073}"/>
                  </a:ext>
                </a:extLst>
              </p:cNvPr>
              <p:cNvGrpSpPr/>
              <p:nvPr/>
            </p:nvGrpSpPr>
            <p:grpSpPr>
              <a:xfrm>
                <a:off x="1087469" y="2000440"/>
                <a:ext cx="2778633" cy="2857690"/>
                <a:chOff x="1087469" y="2000440"/>
                <a:chExt cx="2778633" cy="2857690"/>
              </a:xfrm>
              <a:solidFill>
                <a:srgbClr val="FFFFFF"/>
              </a:solidFill>
            </p:grpSpPr>
            <p:sp>
              <p:nvSpPr>
                <p:cNvPr id="19" name="Freeform 18">
                  <a:extLst>
                    <a:ext uri="{FF2B5EF4-FFF2-40B4-BE49-F238E27FC236}">
                      <a16:creationId xmlns:a16="http://schemas.microsoft.com/office/drawing/2014/main" id="{77A3F35B-DAF1-F9DC-6493-010F2FF88FA2}"/>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8BF27AF-E748-F0B7-9ED5-F258CF8C8422}"/>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FDED9BC-697D-F243-2332-F49C1D641EA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3CCE235-B64E-E98D-272E-70F7AC18DB48}"/>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4D87EAA-D7F6-2D54-99D2-48CD31B3EEE1}"/>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C3F20EC-6C0F-AA7A-4E83-7F475F3904BF}"/>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A83503A-BFCC-F550-62F8-DD1A69FD14D6}"/>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CBA1E51-C1E1-989C-300E-3DDF5603BEDD}"/>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40501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35375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40654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0D0C1215-EDC0-4624-8124-78AC5E4F77A2}" type="datetime4">
              <a:rPr lang="en-US" smtClean="0"/>
              <a:t>February 22, 2023</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CBD3EF19-86CA-4DC0-8F5C-F52D5AE50684}" type="slidenum">
              <a:rPr lang="en-US" smtClean="0"/>
              <a:pPr/>
              <a:t>‹#›</a:t>
            </a:fld>
            <a:endParaRPr lang="en-US" dirty="0"/>
          </a:p>
        </p:txBody>
      </p:sp>
      <p:sp>
        <p:nvSpPr>
          <p:cNvPr id="10" name="Rectangle 9">
            <a:extLst>
              <a:ext uri="{FF2B5EF4-FFF2-40B4-BE49-F238E27FC236}">
                <a16:creationId xmlns:a16="http://schemas.microsoft.com/office/drawing/2014/main" id="{B3A53053-7262-43E0-B928-64F09970B0F6}"/>
              </a:ext>
            </a:extLst>
          </p:cNvPr>
          <p:cNvSpPr/>
          <p:nvPr userDrawn="1"/>
        </p:nvSpPr>
        <p:spPr>
          <a:xfrm>
            <a:off x="0" y="5945233"/>
            <a:ext cx="12192001"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291926" y="-2"/>
            <a:ext cx="117649" cy="6858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0" y="5486400"/>
            <a:ext cx="12191999"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6">
            <a:extLst>
              <a:ext uri="{FF2B5EF4-FFF2-40B4-BE49-F238E27FC236}">
                <a16:creationId xmlns:a16="http://schemas.microsoft.com/office/drawing/2014/main" id="{A057EF8C-6218-4B2A-BEC3-B64393B05C8D}"/>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grpSp>
        <p:nvGrpSpPr>
          <p:cNvPr id="12" name="Graphic 7">
            <a:extLst>
              <a:ext uri="{FF2B5EF4-FFF2-40B4-BE49-F238E27FC236}">
                <a16:creationId xmlns:a16="http://schemas.microsoft.com/office/drawing/2014/main" id="{49BF5EE5-DA45-E474-B33F-56B5C5316CAA}"/>
              </a:ext>
            </a:extLst>
          </p:cNvPr>
          <p:cNvGrpSpPr>
            <a:grpSpLocks noChangeAspect="1"/>
          </p:cNvGrpSpPr>
          <p:nvPr userDrawn="1"/>
        </p:nvGrpSpPr>
        <p:grpSpPr>
          <a:xfrm>
            <a:off x="688983" y="434340"/>
            <a:ext cx="1357289" cy="384048"/>
            <a:chOff x="1048035" y="2000440"/>
            <a:chExt cx="10099547" cy="2857690"/>
          </a:xfrm>
        </p:grpSpPr>
        <p:grpSp>
          <p:nvGrpSpPr>
            <p:cNvPr id="16" name="Graphic 7">
              <a:extLst>
                <a:ext uri="{FF2B5EF4-FFF2-40B4-BE49-F238E27FC236}">
                  <a16:creationId xmlns:a16="http://schemas.microsoft.com/office/drawing/2014/main" id="{BE127C11-EDF0-131A-8ED1-5DDD1246901A}"/>
                </a:ext>
              </a:extLst>
            </p:cNvPr>
            <p:cNvGrpSpPr/>
            <p:nvPr/>
          </p:nvGrpSpPr>
          <p:grpSpPr>
            <a:xfrm>
              <a:off x="4377785" y="2317623"/>
              <a:ext cx="6769798" cy="2249424"/>
              <a:chOff x="4377785" y="2317623"/>
              <a:chExt cx="6769798" cy="2249424"/>
            </a:xfrm>
            <a:solidFill>
              <a:srgbClr val="00664F"/>
            </a:solidFill>
          </p:grpSpPr>
          <p:grpSp>
            <p:nvGrpSpPr>
              <p:cNvPr id="28" name="Graphic 7">
                <a:extLst>
                  <a:ext uri="{FF2B5EF4-FFF2-40B4-BE49-F238E27FC236}">
                    <a16:creationId xmlns:a16="http://schemas.microsoft.com/office/drawing/2014/main" id="{BE8BB4B1-628F-793D-585A-AA9888ECD978}"/>
                  </a:ext>
                </a:extLst>
              </p:cNvPr>
              <p:cNvGrpSpPr/>
              <p:nvPr/>
            </p:nvGrpSpPr>
            <p:grpSpPr>
              <a:xfrm>
                <a:off x="4377785" y="2317623"/>
                <a:ext cx="6769798" cy="922781"/>
                <a:chOff x="4377785" y="2317623"/>
                <a:chExt cx="6769798" cy="922781"/>
              </a:xfrm>
              <a:solidFill>
                <a:srgbClr val="00664F"/>
              </a:solidFill>
            </p:grpSpPr>
            <p:sp>
              <p:nvSpPr>
                <p:cNvPr id="36" name="Freeform 35">
                  <a:extLst>
                    <a:ext uri="{FF2B5EF4-FFF2-40B4-BE49-F238E27FC236}">
                      <a16:creationId xmlns:a16="http://schemas.microsoft.com/office/drawing/2014/main" id="{FE0DFF53-E47F-3769-DBF9-EA6B5CD03837}"/>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10CD5DA-F68D-4263-DDE9-9B86E843EC31}"/>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31F6CB-F106-ABAF-BC90-B4166D50D47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9A796E7-F82F-C2CD-7801-87FF72391218}"/>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8A334FF-2763-A1ED-7A57-23E9DAE156C2}"/>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91EC24A-D76A-3464-81B0-B83A400E8012}"/>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570A246-29E6-DD60-8CE3-5C5037DB3DBA}"/>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AD48CF7-77DC-B39B-2E3F-A56A18CED72B}"/>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EA27461-C6D8-2A69-C9E9-12348699D8C7}"/>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29" name="Graphic 7">
                <a:extLst>
                  <a:ext uri="{FF2B5EF4-FFF2-40B4-BE49-F238E27FC236}">
                    <a16:creationId xmlns:a16="http://schemas.microsoft.com/office/drawing/2014/main" id="{4DC917C3-EB84-1CC2-D9C2-2EE0B22B11C2}"/>
                  </a:ext>
                </a:extLst>
              </p:cNvPr>
              <p:cNvGrpSpPr/>
              <p:nvPr/>
            </p:nvGrpSpPr>
            <p:grpSpPr>
              <a:xfrm>
                <a:off x="4478369" y="3643122"/>
                <a:ext cx="3599594" cy="923925"/>
                <a:chOff x="4478369" y="3643122"/>
                <a:chExt cx="3599594" cy="923925"/>
              </a:xfrm>
              <a:solidFill>
                <a:srgbClr val="00664F"/>
              </a:solidFill>
            </p:grpSpPr>
            <p:sp>
              <p:nvSpPr>
                <p:cNvPr id="30" name="Freeform 29">
                  <a:extLst>
                    <a:ext uri="{FF2B5EF4-FFF2-40B4-BE49-F238E27FC236}">
                      <a16:creationId xmlns:a16="http://schemas.microsoft.com/office/drawing/2014/main" id="{4DF1D1BF-EE59-C7DC-1367-623187D7A92A}"/>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E203D1-0EE4-E695-2AC3-226C00C4A3F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1B652E8-CF5F-F2E6-E403-44E9C9606360}"/>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013A9EB-8767-7FDE-AB4A-DF67DBBEEB67}"/>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54824B-0D1E-EC18-E7C0-2F362AD43C28}"/>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9ED65EE-626F-6215-3940-AB69B37D28BB}"/>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7" name="Graphic 7">
              <a:extLst>
                <a:ext uri="{FF2B5EF4-FFF2-40B4-BE49-F238E27FC236}">
                  <a16:creationId xmlns:a16="http://schemas.microsoft.com/office/drawing/2014/main" id="{AB4E4F6C-FE09-B4F1-FF92-1E24FC047D85}"/>
                </a:ext>
              </a:extLst>
            </p:cNvPr>
            <p:cNvGrpSpPr/>
            <p:nvPr/>
          </p:nvGrpSpPr>
          <p:grpSpPr>
            <a:xfrm>
              <a:off x="1048035" y="2000440"/>
              <a:ext cx="2857500" cy="2857690"/>
              <a:chOff x="1048035" y="2000440"/>
              <a:chExt cx="2857500" cy="2857690"/>
            </a:xfrm>
          </p:grpSpPr>
          <p:sp>
            <p:nvSpPr>
              <p:cNvPr id="18" name="Freeform 17">
                <a:extLst>
                  <a:ext uri="{FF2B5EF4-FFF2-40B4-BE49-F238E27FC236}">
                    <a16:creationId xmlns:a16="http://schemas.microsoft.com/office/drawing/2014/main" id="{C0912921-BDE5-8EEF-85B3-482C509C6244}"/>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1DA2D289-FB8A-70EF-EFBB-4C94E29FDD58}"/>
                  </a:ext>
                </a:extLst>
              </p:cNvPr>
              <p:cNvGrpSpPr/>
              <p:nvPr/>
            </p:nvGrpSpPr>
            <p:grpSpPr>
              <a:xfrm>
                <a:off x="1087469" y="2000440"/>
                <a:ext cx="2778633" cy="2857690"/>
                <a:chOff x="1087469" y="2000440"/>
                <a:chExt cx="2778633" cy="2857690"/>
              </a:xfrm>
              <a:solidFill>
                <a:srgbClr val="00664F"/>
              </a:solidFill>
            </p:grpSpPr>
            <p:sp>
              <p:nvSpPr>
                <p:cNvPr id="20" name="Freeform 19">
                  <a:extLst>
                    <a:ext uri="{FF2B5EF4-FFF2-40B4-BE49-F238E27FC236}">
                      <a16:creationId xmlns:a16="http://schemas.microsoft.com/office/drawing/2014/main" id="{A07CDE2C-949F-473D-05B5-DDBC9163C65A}"/>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271D453-F7CC-220A-D09D-F83F8005B99B}"/>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6786556-2845-9F20-5511-B908969EA69C}"/>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39E46AC-3E96-52D7-15F8-AC792501BFF4}"/>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C609205-5B2A-5660-465A-8C9E0222A145}"/>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FB557CE-0F32-F312-1C70-19072BAD6F95}"/>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ED9F620-7E4F-FF48-18BD-0AB58C1B57C7}"/>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4A9782B-A9D5-7616-5A79-8FF2BEEFC94A}"/>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11268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670328" y="1696658"/>
            <a:ext cx="6194548" cy="1839707"/>
          </a:xfrm>
        </p:spPr>
        <p:txBody>
          <a:bodyPr anchor="b">
            <a:no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670328" y="374944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bg1"/>
                </a:solidFill>
              </a:defRPr>
            </a:lvl1pPr>
          </a:lstStyle>
          <a:p>
            <a:fld id="{4B5B5627-CFBA-4B39-92B0-D74AC9F6E44E}" type="datetime4">
              <a:rPr lang="en-US" smtClean="0"/>
              <a:t>February 22, 2023</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bg1"/>
                </a:solidFill>
              </a:defRPr>
            </a:lvl1pPr>
          </a:lstStyle>
          <a:p>
            <a:fld id="{CBD3EF19-86CA-4DC0-8F5C-F52D5AE50684}" type="slidenum">
              <a:rPr lang="en-US" smtClean="0"/>
              <a:pPr/>
              <a:t>‹#›</a:t>
            </a:fld>
            <a:endParaRPr lang="en-US" dirty="0"/>
          </a:p>
        </p:txBody>
      </p:sp>
      <p:pic>
        <p:nvPicPr>
          <p:cNvPr id="9" name="Picture 8" descr="Icon&#10;&#10;Description automatically generated">
            <a:extLst>
              <a:ext uri="{FF2B5EF4-FFF2-40B4-BE49-F238E27FC236}">
                <a16:creationId xmlns:a16="http://schemas.microsoft.com/office/drawing/2014/main" id="{83413286-3490-456D-A6C1-6CC4273BF7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194" b="44033"/>
          <a:stretch/>
        </p:blipFill>
        <p:spPr>
          <a:xfrm>
            <a:off x="6451055" y="2320195"/>
            <a:ext cx="5740945" cy="4537805"/>
          </a:xfrm>
          <a:prstGeom prst="rect">
            <a:avLst/>
          </a:prstGeom>
        </p:spPr>
      </p:pic>
      <p:sp>
        <p:nvSpPr>
          <p:cNvPr id="11" name="Footer Placeholder 6">
            <a:extLst>
              <a:ext uri="{FF2B5EF4-FFF2-40B4-BE49-F238E27FC236}">
                <a16:creationId xmlns:a16="http://schemas.microsoft.com/office/drawing/2014/main" id="{593A79C6-E183-4903-9A50-E57FEA13376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dirty="0"/>
              <a:t>Department / Program Name, Hospital / Member Name</a:t>
            </a:r>
          </a:p>
        </p:txBody>
      </p:sp>
      <p:grpSp>
        <p:nvGrpSpPr>
          <p:cNvPr id="10" name="Graphic 4">
            <a:extLst>
              <a:ext uri="{FF2B5EF4-FFF2-40B4-BE49-F238E27FC236}">
                <a16:creationId xmlns:a16="http://schemas.microsoft.com/office/drawing/2014/main" id="{7AC3302A-33A6-9559-3F73-0F51BCF4791F}"/>
              </a:ext>
            </a:extLst>
          </p:cNvPr>
          <p:cNvGrpSpPr>
            <a:grpSpLocks noChangeAspect="1"/>
          </p:cNvGrpSpPr>
          <p:nvPr userDrawn="1"/>
        </p:nvGrpSpPr>
        <p:grpSpPr>
          <a:xfrm>
            <a:off x="685448" y="426074"/>
            <a:ext cx="1357289" cy="384048"/>
            <a:chOff x="1048035" y="2000440"/>
            <a:chExt cx="10099547" cy="2857690"/>
          </a:xfrm>
        </p:grpSpPr>
        <p:grpSp>
          <p:nvGrpSpPr>
            <p:cNvPr id="12" name="Graphic 4">
              <a:extLst>
                <a:ext uri="{FF2B5EF4-FFF2-40B4-BE49-F238E27FC236}">
                  <a16:creationId xmlns:a16="http://schemas.microsoft.com/office/drawing/2014/main" id="{704AA3F2-4765-C741-9626-F4D095F9EE7C}"/>
                </a:ext>
              </a:extLst>
            </p:cNvPr>
            <p:cNvGrpSpPr/>
            <p:nvPr/>
          </p:nvGrpSpPr>
          <p:grpSpPr>
            <a:xfrm>
              <a:off x="4377785" y="2317623"/>
              <a:ext cx="6769798" cy="2249424"/>
              <a:chOff x="4377785" y="2317623"/>
              <a:chExt cx="6769798" cy="2249424"/>
            </a:xfrm>
            <a:solidFill>
              <a:srgbClr val="FFFFFF"/>
            </a:solidFill>
          </p:grpSpPr>
          <p:grpSp>
            <p:nvGrpSpPr>
              <p:cNvPr id="25" name="Graphic 4">
                <a:extLst>
                  <a:ext uri="{FF2B5EF4-FFF2-40B4-BE49-F238E27FC236}">
                    <a16:creationId xmlns:a16="http://schemas.microsoft.com/office/drawing/2014/main" id="{CAA5AC30-4033-DCE0-ACB5-6374283242BA}"/>
                  </a:ext>
                </a:extLst>
              </p:cNvPr>
              <p:cNvGrpSpPr/>
              <p:nvPr/>
            </p:nvGrpSpPr>
            <p:grpSpPr>
              <a:xfrm>
                <a:off x="4377785" y="2317623"/>
                <a:ext cx="6769798" cy="922781"/>
                <a:chOff x="4377785" y="2317623"/>
                <a:chExt cx="6769798" cy="922781"/>
              </a:xfrm>
              <a:solidFill>
                <a:srgbClr val="FFFFFF"/>
              </a:solidFill>
            </p:grpSpPr>
            <p:sp>
              <p:nvSpPr>
                <p:cNvPr id="33" name="Freeform 32">
                  <a:extLst>
                    <a:ext uri="{FF2B5EF4-FFF2-40B4-BE49-F238E27FC236}">
                      <a16:creationId xmlns:a16="http://schemas.microsoft.com/office/drawing/2014/main" id="{96B8D65B-E7CA-23E2-88D7-41871B4E95C6}"/>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48571F7-D160-2B63-40F5-951D8B90F8C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F732CD6-4D8A-5190-7AD0-CE560FD9D5A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F88765A-312E-E5C6-10CB-9929FB380860}"/>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3BB46A-14B1-DA7F-DFD8-159D6100BC5B}"/>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E7DEF20-8E34-AD6E-C3EE-6D8E4F59BA38}"/>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0A55A29-17CA-51F3-09D6-F14BB671EFED}"/>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E9B4B67-CBED-AD5A-5BBE-25338810B31C}"/>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C9844F0-1F08-5E9F-0272-FC3D02F1176E}"/>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52EA64E3-1A65-5E53-9842-1394CA361C7C}"/>
                  </a:ext>
                </a:extLst>
              </p:cNvPr>
              <p:cNvGrpSpPr/>
              <p:nvPr/>
            </p:nvGrpSpPr>
            <p:grpSpPr>
              <a:xfrm>
                <a:off x="4478369" y="3643122"/>
                <a:ext cx="3599594" cy="923925"/>
                <a:chOff x="4478369" y="3643122"/>
                <a:chExt cx="3599594" cy="923925"/>
              </a:xfrm>
              <a:solidFill>
                <a:srgbClr val="FFFFFF"/>
              </a:solidFill>
            </p:grpSpPr>
            <p:sp>
              <p:nvSpPr>
                <p:cNvPr id="27" name="Freeform 26">
                  <a:extLst>
                    <a:ext uri="{FF2B5EF4-FFF2-40B4-BE49-F238E27FC236}">
                      <a16:creationId xmlns:a16="http://schemas.microsoft.com/office/drawing/2014/main" id="{484C04C4-ABF0-E4F1-109F-4B15DE35E086}"/>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653C996-8E95-9AE3-B051-4E64F1AF0DDF}"/>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4CD6FD9-1C1A-E751-25EA-0C28FC0887BA}"/>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08628DD-A48B-C56A-63BB-5677386473EF}"/>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EB3CB4E-E0B3-628F-8EAD-CBE4A95F717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A69E626-4C16-E78A-D57C-A9972CD08891}"/>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A23DF349-48CE-BFD1-680D-54D0896E66A5}"/>
                </a:ext>
              </a:extLst>
            </p:cNvPr>
            <p:cNvGrpSpPr/>
            <p:nvPr/>
          </p:nvGrpSpPr>
          <p:grpSpPr>
            <a:xfrm>
              <a:off x="1048035" y="2000440"/>
              <a:ext cx="2857500" cy="2857690"/>
              <a:chOff x="1048035" y="2000440"/>
              <a:chExt cx="2857500" cy="2857690"/>
            </a:xfrm>
          </p:grpSpPr>
          <p:sp>
            <p:nvSpPr>
              <p:cNvPr id="14" name="Freeform 13">
                <a:extLst>
                  <a:ext uri="{FF2B5EF4-FFF2-40B4-BE49-F238E27FC236}">
                    <a16:creationId xmlns:a16="http://schemas.microsoft.com/office/drawing/2014/main" id="{CF368ADF-58D7-6DAD-47B0-984FDAC72751}"/>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6" name="Graphic 4">
                <a:extLst>
                  <a:ext uri="{FF2B5EF4-FFF2-40B4-BE49-F238E27FC236}">
                    <a16:creationId xmlns:a16="http://schemas.microsoft.com/office/drawing/2014/main" id="{0110F030-A05E-CB29-277A-A2A5EBD6D87C}"/>
                  </a:ext>
                </a:extLst>
              </p:cNvPr>
              <p:cNvGrpSpPr/>
              <p:nvPr/>
            </p:nvGrpSpPr>
            <p:grpSpPr>
              <a:xfrm>
                <a:off x="1087469" y="2000440"/>
                <a:ext cx="2778633" cy="2857690"/>
                <a:chOff x="1087469" y="2000440"/>
                <a:chExt cx="2778633" cy="2857690"/>
              </a:xfrm>
              <a:solidFill>
                <a:srgbClr val="FFFFFF"/>
              </a:solidFill>
            </p:grpSpPr>
            <p:sp>
              <p:nvSpPr>
                <p:cNvPr id="17" name="Freeform 16">
                  <a:extLst>
                    <a:ext uri="{FF2B5EF4-FFF2-40B4-BE49-F238E27FC236}">
                      <a16:creationId xmlns:a16="http://schemas.microsoft.com/office/drawing/2014/main" id="{B0E9E2C3-8D25-C5F5-58EF-8211CB8BFADA}"/>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CAC134-9394-67C4-F9D1-CCED74D71E06}"/>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928E3DB-223E-05DB-CCFB-7A47C8E9B918}"/>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6033B8-B19B-73BC-A360-F1CEA3887B8E}"/>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B048CD6-D3DE-5FBC-FF91-1D00B8A63BB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1CA9976-49F2-39AB-5F45-C68ED84F74B8}"/>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27EA97C-527E-65C5-7D8C-329188C09D00}"/>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64AD042-B09D-5B78-3F95-AEB8213D2CB6}"/>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65031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3BFCA-8BA2-4B39-AD6A-DFF795483DFE}"/>
              </a:ext>
            </a:extLst>
          </p:cNvPr>
          <p:cNvSpPr>
            <a:spLocks noGrp="1"/>
          </p:cNvSpPr>
          <p:nvPr>
            <p:ph type="title"/>
          </p:nvPr>
        </p:nvSpPr>
        <p:spPr>
          <a:xfrm>
            <a:off x="688983" y="1266868"/>
            <a:ext cx="11034879" cy="73421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15212B7D-F203-4042-BD5D-4C89CA52E32E}"/>
              </a:ext>
            </a:extLst>
          </p:cNvPr>
          <p:cNvSpPr>
            <a:spLocks noGrp="1"/>
          </p:cNvSpPr>
          <p:nvPr>
            <p:ph type="body" idx="1"/>
          </p:nvPr>
        </p:nvSpPr>
        <p:spPr>
          <a:xfrm>
            <a:off x="688983" y="2242268"/>
            <a:ext cx="11034878" cy="3939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5D31DF-2F7C-4610-8160-4F12A437E3CB}"/>
              </a:ext>
            </a:extLst>
          </p:cNvPr>
          <p:cNvSpPr>
            <a:spLocks noGrp="1"/>
          </p:cNvSpPr>
          <p:nvPr>
            <p:ph type="dt" sz="half" idx="2"/>
          </p:nvPr>
        </p:nvSpPr>
        <p:spPr>
          <a:xfrm>
            <a:off x="9993630" y="483794"/>
            <a:ext cx="1063974" cy="138499"/>
          </a:xfrm>
          <a:prstGeom prst="rect">
            <a:avLst/>
          </a:prstGeom>
        </p:spPr>
        <p:txBody>
          <a:bodyPr vert="horz" lIns="0" tIns="0" rIns="0" bIns="0" rtlCol="0" anchor="ctr">
            <a:noAutofit/>
          </a:bodyPr>
          <a:lstStyle>
            <a:lvl1pPr algn="r">
              <a:defRPr sz="800">
                <a:solidFill>
                  <a:schemeClr val="tx1"/>
                </a:solidFill>
              </a:defRPr>
            </a:lvl1pPr>
          </a:lstStyle>
          <a:p>
            <a:fld id="{8EBA6589-C903-4618-A543-0E1E86D14941}" type="datetime4">
              <a:rPr lang="en-US" smtClean="0"/>
              <a:t>February 22, 2023</a:t>
            </a:fld>
            <a:endParaRPr lang="en-US" dirty="0"/>
          </a:p>
        </p:txBody>
      </p:sp>
      <p:sp>
        <p:nvSpPr>
          <p:cNvPr id="6" name="Slide Number Placeholder 5">
            <a:extLst>
              <a:ext uri="{FF2B5EF4-FFF2-40B4-BE49-F238E27FC236}">
                <a16:creationId xmlns:a16="http://schemas.microsoft.com/office/drawing/2014/main" id="{4B7A8B95-B1C6-4465-AE55-8096E0E5F94E}"/>
              </a:ext>
            </a:extLst>
          </p:cNvPr>
          <p:cNvSpPr>
            <a:spLocks noGrp="1"/>
          </p:cNvSpPr>
          <p:nvPr>
            <p:ph type="sldNum" sz="quarter" idx="4"/>
          </p:nvPr>
        </p:nvSpPr>
        <p:spPr>
          <a:xfrm>
            <a:off x="11399520" y="483794"/>
            <a:ext cx="324342" cy="138499"/>
          </a:xfrm>
          <a:prstGeom prst="rect">
            <a:avLst/>
          </a:prstGeom>
        </p:spPr>
        <p:txBody>
          <a:bodyPr vert="horz" lIns="0" tIns="0" rIns="0" bIns="0" rtlCol="0" anchor="ctr">
            <a:noAutofit/>
          </a:bodyPr>
          <a:lstStyle>
            <a:lvl1pPr algn="r">
              <a:defRPr sz="800">
                <a:solidFill>
                  <a:schemeClr val="tx1"/>
                </a:solidFill>
              </a:defRPr>
            </a:lvl1pPr>
          </a:lstStyle>
          <a:p>
            <a:fld id="{CBD3EF19-86CA-4DC0-8F5C-F52D5AE50684}" type="slidenum">
              <a:rPr lang="en-US" smtClean="0"/>
              <a:pPr/>
              <a:t>‹#›</a:t>
            </a:fld>
            <a:endParaRPr lang="en-US" dirty="0"/>
          </a:p>
        </p:txBody>
      </p:sp>
      <p:grpSp>
        <p:nvGrpSpPr>
          <p:cNvPr id="32" name="Group 31">
            <a:extLst>
              <a:ext uri="{FF2B5EF4-FFF2-40B4-BE49-F238E27FC236}">
                <a16:creationId xmlns:a16="http://schemas.microsoft.com/office/drawing/2014/main" id="{58B7AB55-7DB5-40FB-B0F5-110893243953}"/>
              </a:ext>
            </a:extLst>
          </p:cNvPr>
          <p:cNvGrpSpPr/>
          <p:nvPr userDrawn="1"/>
        </p:nvGrpSpPr>
        <p:grpSpPr>
          <a:xfrm>
            <a:off x="0" y="0"/>
            <a:ext cx="12192000" cy="228600"/>
            <a:chOff x="0" y="0"/>
            <a:chExt cx="12192000" cy="219456"/>
          </a:xfrm>
        </p:grpSpPr>
        <p:sp>
          <p:nvSpPr>
            <p:cNvPr id="11" name="Rectangle 10">
              <a:extLst>
                <a:ext uri="{FF2B5EF4-FFF2-40B4-BE49-F238E27FC236}">
                  <a16:creationId xmlns:a16="http://schemas.microsoft.com/office/drawing/2014/main" id="{F82F6F4F-80EA-4B93-95B6-36917C67CA84}"/>
                </a:ext>
              </a:extLst>
            </p:cNvPr>
            <p:cNvSpPr/>
            <p:nvPr userDrawn="1"/>
          </p:nvSpPr>
          <p:spPr>
            <a:xfrm>
              <a:off x="3528060" y="0"/>
              <a:ext cx="86639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9F04AF-7D65-4A18-80AD-B88774E74E63}"/>
                </a:ext>
              </a:extLst>
            </p:cNvPr>
            <p:cNvSpPr/>
            <p:nvPr userDrawn="1"/>
          </p:nvSpPr>
          <p:spPr>
            <a:xfrm>
              <a:off x="0" y="0"/>
              <a:ext cx="352806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379BB2-CD68-4079-9B00-089EA566210A}"/>
                </a:ext>
              </a:extLst>
            </p:cNvPr>
            <p:cNvSpPr/>
            <p:nvPr userDrawn="1"/>
          </p:nvSpPr>
          <p:spPr>
            <a:xfrm>
              <a:off x="11049984" y="0"/>
              <a:ext cx="227616"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EE7B9E-2C19-411F-830A-8E94F747750B}"/>
                </a:ext>
              </a:extLst>
            </p:cNvPr>
            <p:cNvSpPr/>
            <p:nvPr userDrawn="1"/>
          </p:nvSpPr>
          <p:spPr>
            <a:xfrm>
              <a:off x="11507184" y="0"/>
              <a:ext cx="227616"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10DEEA-4582-4E3B-8125-DE44E7621DEF}"/>
                </a:ext>
              </a:extLst>
            </p:cNvPr>
            <p:cNvSpPr/>
            <p:nvPr userDrawn="1"/>
          </p:nvSpPr>
          <p:spPr>
            <a:xfrm>
              <a:off x="11277600" y="0"/>
              <a:ext cx="227616"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a:extLst>
              <a:ext uri="{FF2B5EF4-FFF2-40B4-BE49-F238E27FC236}">
                <a16:creationId xmlns:a16="http://schemas.microsoft.com/office/drawing/2014/main" id="{3760E8EC-7E14-4407-8E5E-7BD6D8EEB76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 Program Name, Hospital / Member Name</a:t>
            </a:r>
          </a:p>
        </p:txBody>
      </p:sp>
      <p:grpSp>
        <p:nvGrpSpPr>
          <p:cNvPr id="46" name="Graphic 7">
            <a:extLst>
              <a:ext uri="{FF2B5EF4-FFF2-40B4-BE49-F238E27FC236}">
                <a16:creationId xmlns:a16="http://schemas.microsoft.com/office/drawing/2014/main" id="{95DDEEB5-84C6-1515-1952-5722A6CB2BD1}"/>
              </a:ext>
            </a:extLst>
          </p:cNvPr>
          <p:cNvGrpSpPr>
            <a:grpSpLocks noChangeAspect="1"/>
          </p:cNvGrpSpPr>
          <p:nvPr userDrawn="1"/>
        </p:nvGrpSpPr>
        <p:grpSpPr>
          <a:xfrm>
            <a:off x="688983" y="434340"/>
            <a:ext cx="1357289" cy="384048"/>
            <a:chOff x="1048035" y="2000440"/>
            <a:chExt cx="10099547" cy="2857690"/>
          </a:xfrm>
        </p:grpSpPr>
        <p:grpSp>
          <p:nvGrpSpPr>
            <p:cNvPr id="47" name="Graphic 7">
              <a:extLst>
                <a:ext uri="{FF2B5EF4-FFF2-40B4-BE49-F238E27FC236}">
                  <a16:creationId xmlns:a16="http://schemas.microsoft.com/office/drawing/2014/main" id="{A7B6725D-5AC5-219E-C8AA-4762123B0C10}"/>
                </a:ext>
              </a:extLst>
            </p:cNvPr>
            <p:cNvGrpSpPr/>
            <p:nvPr/>
          </p:nvGrpSpPr>
          <p:grpSpPr>
            <a:xfrm>
              <a:off x="4377785" y="2317623"/>
              <a:ext cx="6769798" cy="2249424"/>
              <a:chOff x="4377785" y="2317623"/>
              <a:chExt cx="6769798" cy="2249424"/>
            </a:xfrm>
            <a:solidFill>
              <a:srgbClr val="00664F"/>
            </a:solidFill>
          </p:grpSpPr>
          <p:grpSp>
            <p:nvGrpSpPr>
              <p:cNvPr id="59" name="Graphic 7">
                <a:extLst>
                  <a:ext uri="{FF2B5EF4-FFF2-40B4-BE49-F238E27FC236}">
                    <a16:creationId xmlns:a16="http://schemas.microsoft.com/office/drawing/2014/main" id="{76C1373A-B145-AFF1-FD1D-3574E225D2DA}"/>
                  </a:ext>
                </a:extLst>
              </p:cNvPr>
              <p:cNvGrpSpPr/>
              <p:nvPr/>
            </p:nvGrpSpPr>
            <p:grpSpPr>
              <a:xfrm>
                <a:off x="4377785" y="2317623"/>
                <a:ext cx="6769798" cy="922781"/>
                <a:chOff x="4377785" y="2317623"/>
                <a:chExt cx="6769798" cy="922781"/>
              </a:xfrm>
              <a:solidFill>
                <a:srgbClr val="00664F"/>
              </a:solidFill>
            </p:grpSpPr>
            <p:sp>
              <p:nvSpPr>
                <p:cNvPr id="67" name="Freeform 66">
                  <a:extLst>
                    <a:ext uri="{FF2B5EF4-FFF2-40B4-BE49-F238E27FC236}">
                      <a16:creationId xmlns:a16="http://schemas.microsoft.com/office/drawing/2014/main" id="{3F038B94-3860-6985-8221-C1A03B462F55}"/>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47C3AEA-DA12-DDE4-46CC-9FE9BDFE3ECE}"/>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679F421-6F42-19CE-70AA-24EF4B340FA4}"/>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42324A6-FEC4-06B8-EF15-6E51DA5C3958}"/>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48F35FB-3E06-52E2-F3B7-B9D21EE5A814}"/>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E1BAC2DB-F85B-7E9D-388B-92CD61B993AB}"/>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C0C76FC-FB04-A4F2-94B4-65ED8DF0E664}"/>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B9B877E-F98C-EDD1-6264-A0BC2F01CA7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70B7500-F927-D83D-1584-4D18169C0AA5}"/>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60" name="Graphic 7">
                <a:extLst>
                  <a:ext uri="{FF2B5EF4-FFF2-40B4-BE49-F238E27FC236}">
                    <a16:creationId xmlns:a16="http://schemas.microsoft.com/office/drawing/2014/main" id="{DE26443E-A132-0C75-975A-0265A0B55DA0}"/>
                  </a:ext>
                </a:extLst>
              </p:cNvPr>
              <p:cNvGrpSpPr/>
              <p:nvPr/>
            </p:nvGrpSpPr>
            <p:grpSpPr>
              <a:xfrm>
                <a:off x="4478369" y="3643122"/>
                <a:ext cx="3599594" cy="923925"/>
                <a:chOff x="4478369" y="3643122"/>
                <a:chExt cx="3599594" cy="923925"/>
              </a:xfrm>
              <a:solidFill>
                <a:srgbClr val="00664F"/>
              </a:solidFill>
            </p:grpSpPr>
            <p:sp>
              <p:nvSpPr>
                <p:cNvPr id="61" name="Freeform 60">
                  <a:extLst>
                    <a:ext uri="{FF2B5EF4-FFF2-40B4-BE49-F238E27FC236}">
                      <a16:creationId xmlns:a16="http://schemas.microsoft.com/office/drawing/2014/main" id="{59DB8CB5-59FF-91F7-5BA3-E9BA4C5541E7}"/>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AEE9B4-B965-F9A4-A43C-8826994586A6}"/>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F884B3-D446-ACE0-6062-EB0953EC1B01}"/>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0E67B07-016B-E615-D026-45798EC72B06}"/>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3681D7-21DC-5DDA-20FD-46E32DF12E60}"/>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3B8A76A-320F-96A9-0BA5-BDDB78A8685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48" name="Graphic 7">
              <a:extLst>
                <a:ext uri="{FF2B5EF4-FFF2-40B4-BE49-F238E27FC236}">
                  <a16:creationId xmlns:a16="http://schemas.microsoft.com/office/drawing/2014/main" id="{19612A3D-C9D7-20A3-E67D-3D6AD483D1A5}"/>
                </a:ext>
              </a:extLst>
            </p:cNvPr>
            <p:cNvGrpSpPr/>
            <p:nvPr/>
          </p:nvGrpSpPr>
          <p:grpSpPr>
            <a:xfrm>
              <a:off x="1048035" y="2000440"/>
              <a:ext cx="2857500" cy="2857690"/>
              <a:chOff x="1048035" y="2000440"/>
              <a:chExt cx="2857500" cy="2857690"/>
            </a:xfrm>
          </p:grpSpPr>
          <p:sp>
            <p:nvSpPr>
              <p:cNvPr id="49" name="Freeform 48">
                <a:extLst>
                  <a:ext uri="{FF2B5EF4-FFF2-40B4-BE49-F238E27FC236}">
                    <a16:creationId xmlns:a16="http://schemas.microsoft.com/office/drawing/2014/main" id="{1BCA7539-811E-1714-4644-497D48813CC6}"/>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50" name="Graphic 7">
                <a:extLst>
                  <a:ext uri="{FF2B5EF4-FFF2-40B4-BE49-F238E27FC236}">
                    <a16:creationId xmlns:a16="http://schemas.microsoft.com/office/drawing/2014/main" id="{D21E3684-90C9-812A-E0CD-B5411C0D1279}"/>
                  </a:ext>
                </a:extLst>
              </p:cNvPr>
              <p:cNvGrpSpPr/>
              <p:nvPr/>
            </p:nvGrpSpPr>
            <p:grpSpPr>
              <a:xfrm>
                <a:off x="1087469" y="2000440"/>
                <a:ext cx="2778633" cy="2857690"/>
                <a:chOff x="1087469" y="2000440"/>
                <a:chExt cx="2778633" cy="2857690"/>
              </a:xfrm>
              <a:solidFill>
                <a:srgbClr val="00664F"/>
              </a:solidFill>
            </p:grpSpPr>
            <p:sp>
              <p:nvSpPr>
                <p:cNvPr id="51" name="Freeform 50">
                  <a:extLst>
                    <a:ext uri="{FF2B5EF4-FFF2-40B4-BE49-F238E27FC236}">
                      <a16:creationId xmlns:a16="http://schemas.microsoft.com/office/drawing/2014/main" id="{E95BEB9D-1D42-2344-48FB-201775D53795}"/>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1A420DF-424C-A1C1-DA9B-D1066D6B8A6D}"/>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520DEB2-CCAA-4BE4-E47A-0D27F2549118}"/>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C364B7B-7FA3-AECB-07CF-E4FDDDBB349A}"/>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F944E97-86CF-09DC-C20D-4D02475B1500}"/>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0D78F66-F549-1B5D-6D60-57C6D125238A}"/>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60F6755-BAC5-E5CA-2BAC-93BC4BDC2E78}"/>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D476484-1157-3740-76B2-BBA77591B311}"/>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2496947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3" r:id="rId6"/>
    <p:sldLayoutId id="2147483664" r:id="rId7"/>
    <p:sldLayoutId id="2147483665" r:id="rId8"/>
    <p:sldLayoutId id="2147483666" r:id="rId9"/>
    <p:sldLayoutId id="2147483667" r:id="rId10"/>
    <p:sldLayoutId id="2147483650" r:id="rId11"/>
    <p:sldLayoutId id="2147483652" r:id="rId12"/>
    <p:sldLayoutId id="2147483678" r:id="rId13"/>
    <p:sldLayoutId id="2147483668" r:id="rId14"/>
    <p:sldLayoutId id="2147483669" r:id="rId15"/>
    <p:sldLayoutId id="2147483671" r:id="rId16"/>
    <p:sldLayoutId id="2147483670" r:id="rId17"/>
    <p:sldLayoutId id="2147483672" r:id="rId18"/>
    <p:sldLayoutId id="2147483654" r:id="rId19"/>
    <p:sldLayoutId id="2147483673" r:id="rId20"/>
    <p:sldLayoutId id="2147483655" r:id="rId21"/>
    <p:sldLayoutId id="2147483675" r:id="rId22"/>
    <p:sldLayoutId id="2147483674" r:id="rId23"/>
    <p:sldLayoutId id="2147483677" r:id="rId24"/>
    <p:sldLayoutId id="2147483676" r:id="rId25"/>
  </p:sldLayoutIdLst>
  <p:hf hdr="0"/>
  <p:txStyles>
    <p:titleStyle>
      <a:lvl1pPr algn="l" defTabSz="914400" rtl="0" eaLnBrk="1" latinLnBrk="0" hangingPunct="1">
        <a:lnSpc>
          <a:spcPct val="100000"/>
        </a:lnSpc>
        <a:spcBef>
          <a:spcPct val="0"/>
        </a:spcBef>
        <a:buNone/>
        <a:defRPr sz="2400" kern="1200" spc="0" baseline="0">
          <a:solidFill>
            <a:schemeClr val="accent3"/>
          </a:solidFill>
          <a:latin typeface="+mj-lt"/>
          <a:ea typeface="+mj-ea"/>
          <a:cs typeface="+mj-cs"/>
        </a:defRPr>
      </a:lvl1pPr>
    </p:titleStyle>
    <p:bodyStyle>
      <a:lvl1pPr marL="228600" indent="-228600" algn="l" defTabSz="914400" rtl="0" eaLnBrk="1" latinLnBrk="0" hangingPunct="1">
        <a:lnSpc>
          <a:spcPct val="105000"/>
        </a:lnSpc>
        <a:spcBef>
          <a:spcPts val="900"/>
        </a:spcBef>
        <a:buFont typeface="Arial" panose="020B0604020202020204" pitchFamily="34" charset="0"/>
        <a:buChar char="•"/>
        <a:defRPr sz="2200" kern="1200" spc="0" baseline="0">
          <a:solidFill>
            <a:schemeClr val="tx1"/>
          </a:solidFill>
          <a:latin typeface="+mn-lt"/>
          <a:ea typeface="+mn-ea"/>
          <a:cs typeface="+mn-cs"/>
        </a:defRPr>
      </a:lvl1pPr>
      <a:lvl2pPr marL="461963" indent="-236538" algn="l" defTabSz="914400" rtl="0" eaLnBrk="1" latinLnBrk="0" hangingPunct="1">
        <a:lnSpc>
          <a:spcPct val="105000"/>
        </a:lnSpc>
        <a:spcBef>
          <a:spcPts val="900"/>
        </a:spcBef>
        <a:buClrTx/>
        <a:buFont typeface="Arial" panose="020B0604020202020204" pitchFamily="34" charset="0"/>
        <a:buChar char="–"/>
        <a:defRPr sz="2000" kern="1200" spc="0" baseline="0">
          <a:solidFill>
            <a:schemeClr val="tx1"/>
          </a:solidFill>
          <a:latin typeface="+mn-lt"/>
          <a:ea typeface="+mn-ea"/>
          <a:cs typeface="+mn-cs"/>
        </a:defRPr>
      </a:lvl2pPr>
      <a:lvl3pPr marL="688975" indent="-227013" algn="l" defTabSz="914400" rtl="0" eaLnBrk="1" latinLnBrk="0" hangingPunct="1">
        <a:lnSpc>
          <a:spcPct val="105000"/>
        </a:lnSpc>
        <a:spcBef>
          <a:spcPts val="900"/>
        </a:spcBef>
        <a:buFont typeface="Arial" panose="020B0604020202020204" pitchFamily="34" charset="0"/>
        <a:buChar char="•"/>
        <a:defRPr sz="1800" kern="1200" spc="0" baseline="0">
          <a:solidFill>
            <a:schemeClr val="tx1"/>
          </a:solidFill>
          <a:latin typeface="+mn-lt"/>
          <a:ea typeface="+mn-ea"/>
          <a:cs typeface="+mn-cs"/>
        </a:defRPr>
      </a:lvl3pPr>
      <a:lvl4pPr marL="914400" indent="-225425" algn="l" defTabSz="914400" rtl="0" eaLnBrk="1" latinLnBrk="0" hangingPunct="1">
        <a:lnSpc>
          <a:spcPct val="105000"/>
        </a:lnSpc>
        <a:spcBef>
          <a:spcPts val="900"/>
        </a:spcBef>
        <a:buClr>
          <a:schemeClr val="tx1"/>
        </a:buClr>
        <a:buFont typeface="Arial" panose="020B0604020202020204" pitchFamily="34" charset="0"/>
        <a:buChar char="–"/>
        <a:defRPr sz="1600" kern="1200" spc="0" baseline="0">
          <a:solidFill>
            <a:schemeClr val="tx1"/>
          </a:solidFill>
          <a:latin typeface="+mn-lt"/>
          <a:ea typeface="+mn-ea"/>
          <a:cs typeface="+mn-cs"/>
        </a:defRPr>
      </a:lvl4pPr>
      <a:lvl5pPr marL="1139825" indent="-225425" algn="l" defTabSz="914400" rtl="0" eaLnBrk="1" latinLnBrk="0" hangingPunct="1">
        <a:lnSpc>
          <a:spcPct val="105000"/>
        </a:lnSpc>
        <a:spcBef>
          <a:spcPts val="90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7" userDrawn="1">
          <p15:clr>
            <a:srgbClr val="F26B43"/>
          </p15:clr>
        </p15:guide>
        <p15:guide id="2" pos="432" userDrawn="1">
          <p15:clr>
            <a:srgbClr val="F26B43"/>
          </p15:clr>
        </p15:guide>
        <p15:guide id="3" pos="7248" userDrawn="1">
          <p15:clr>
            <a:srgbClr val="F26B43"/>
          </p15:clr>
        </p15:guide>
        <p15:guide id="4" pos="7386" userDrawn="1">
          <p15:clr>
            <a:srgbClr val="F26B43"/>
          </p15:clr>
        </p15:guide>
        <p15:guide id="5" orient="horz" pos="984" userDrawn="1">
          <p15:clr>
            <a:srgbClr val="F26B43"/>
          </p15:clr>
        </p15:guide>
        <p15:guide id="6" orient="horz" pos="1420" userDrawn="1">
          <p15:clr>
            <a:srgbClr val="F26B43"/>
          </p15:clr>
        </p15:guide>
        <p15:guide id="7"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Declaration_of_Helsinki" TargetMode="External"/><Relationship Id="rId2" Type="http://schemas.openxmlformats.org/officeDocument/2006/relationships/hyperlink" Target="https://en.wikipedia.org/wiki/Nuremberg_Code" TargetMode="External"/><Relationship Id="rId1" Type="http://schemas.openxmlformats.org/officeDocument/2006/relationships/slideLayout" Target="../slideLayouts/slideLayout11.xml"/><Relationship Id="rId4" Type="http://schemas.openxmlformats.org/officeDocument/2006/relationships/hyperlink" Target="https://en.wikipedia.org/wiki/Belmont_Repor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hyperlink" Target="https://www.dartmouth-hitchcock.org/research/hrrp-irb-submission-decision-questions"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CTO@Hitchcock.org" TargetMode="External"/><Relationship Id="rId2" Type="http://schemas.openxmlformats.org/officeDocument/2006/relationships/hyperlink" Target="https://one.hitchcock.org/intranet/docs/default-source/research-operations/slr-questionnaire.pdf?sfvrsn=6fea371c_4"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one.hitchcock.org/intranet/education-research/office-of-research-operations/ctms-oncore-updates/advarra-systems-access"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fda.gov/regulatory-information/search-fda-guidance-documents/institutional-review-boards-frequently-asked-questions"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9BA3B8-81D6-477E-B72C-1D44EE1241B2}"/>
              </a:ext>
            </a:extLst>
          </p:cNvPr>
          <p:cNvSpPr>
            <a:spLocks noGrp="1"/>
          </p:cNvSpPr>
          <p:nvPr>
            <p:ph type="ctrTitle"/>
          </p:nvPr>
        </p:nvSpPr>
        <p:spPr/>
        <p:txBody>
          <a:bodyPr/>
          <a:lstStyle/>
          <a:p>
            <a:r>
              <a:rPr lang="en-US" dirty="0"/>
              <a:t/>
            </a:r>
            <a:br>
              <a:rPr lang="en-US" dirty="0"/>
            </a:br>
            <a:r>
              <a:rPr lang="en-US" dirty="0"/>
              <a:t>How to Navigate the IRB and </a:t>
            </a:r>
            <a:r>
              <a:rPr lang="en-US" dirty="0" smtClean="0"/>
              <a:t>Study Startup</a:t>
            </a:r>
            <a:endParaRPr lang="en-US" dirty="0"/>
          </a:p>
        </p:txBody>
      </p:sp>
      <p:sp>
        <p:nvSpPr>
          <p:cNvPr id="29" name="Subtitle 28">
            <a:extLst>
              <a:ext uri="{FF2B5EF4-FFF2-40B4-BE49-F238E27FC236}">
                <a16:creationId xmlns:a16="http://schemas.microsoft.com/office/drawing/2014/main" id="{42D254EA-D66C-40CA-9EF2-583DE1627967}"/>
              </a:ext>
            </a:extLst>
          </p:cNvPr>
          <p:cNvSpPr>
            <a:spLocks noGrp="1"/>
          </p:cNvSpPr>
          <p:nvPr>
            <p:ph type="subTitle" idx="1"/>
          </p:nvPr>
        </p:nvSpPr>
        <p:spPr/>
        <p:txBody>
          <a:bodyPr/>
          <a:lstStyle/>
          <a:p>
            <a:r>
              <a:rPr lang="en-US" dirty="0" smtClean="0"/>
              <a:t>February 20th, 2023</a:t>
            </a:r>
            <a:endParaRPr lang="en-US" dirty="0"/>
          </a:p>
        </p:txBody>
      </p:sp>
      <p:sp>
        <p:nvSpPr>
          <p:cNvPr id="12" name="Text Placeholder 11">
            <a:extLst>
              <a:ext uri="{FF2B5EF4-FFF2-40B4-BE49-F238E27FC236}">
                <a16:creationId xmlns:a16="http://schemas.microsoft.com/office/drawing/2014/main" id="{D8E252DA-1A30-41D9-9C73-7D9FDAC731B8}"/>
              </a:ext>
            </a:extLst>
          </p:cNvPr>
          <p:cNvSpPr>
            <a:spLocks noGrp="1"/>
          </p:cNvSpPr>
          <p:nvPr>
            <p:ph type="body" sz="quarter" idx="12"/>
          </p:nvPr>
        </p:nvSpPr>
        <p:spPr/>
        <p:txBody>
          <a:bodyPr/>
          <a:lstStyle/>
          <a:p>
            <a:r>
              <a:rPr lang="en-US" dirty="0" smtClean="0"/>
              <a:t>Medicine Research</a:t>
            </a:r>
            <a:endParaRPr lang="en-US" dirty="0"/>
          </a:p>
        </p:txBody>
      </p:sp>
      <p:sp>
        <p:nvSpPr>
          <p:cNvPr id="13" name="Text Placeholder 12">
            <a:extLst>
              <a:ext uri="{FF2B5EF4-FFF2-40B4-BE49-F238E27FC236}">
                <a16:creationId xmlns:a16="http://schemas.microsoft.com/office/drawing/2014/main" id="{3C516FD3-1AF6-422C-BB19-C354DD389984}"/>
              </a:ext>
            </a:extLst>
          </p:cNvPr>
          <p:cNvSpPr>
            <a:spLocks noGrp="1"/>
          </p:cNvSpPr>
          <p:nvPr>
            <p:ph type="body" sz="quarter" idx="13"/>
          </p:nvPr>
        </p:nvSpPr>
        <p:spPr/>
        <p:txBody>
          <a:bodyPr/>
          <a:lstStyle/>
          <a:p>
            <a:r>
              <a:rPr lang="en-US" dirty="0" smtClean="0"/>
              <a:t>Dartmouth Hitchcock Medical Center</a:t>
            </a:r>
            <a:endParaRPr lang="en-US" dirty="0"/>
          </a:p>
        </p:txBody>
      </p:sp>
    </p:spTree>
    <p:extLst>
      <p:ext uri="{BB962C8B-B14F-4D97-AF65-F5344CB8AC3E}">
        <p14:creationId xmlns:p14="http://schemas.microsoft.com/office/powerpoint/2010/main" val="3712413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IRB reviews any research proposal (and at DH, any QI proposal as well), for the following purposes:</a:t>
            </a:r>
          </a:p>
          <a:p>
            <a:pPr lvl="1"/>
            <a:r>
              <a:rPr lang="en-US" dirty="0" smtClean="0"/>
              <a:t>To promote the safety and well-being of human participants</a:t>
            </a:r>
          </a:p>
          <a:p>
            <a:pPr lvl="1"/>
            <a:r>
              <a:rPr lang="en-US" dirty="0" smtClean="0"/>
              <a:t>To ensure adherence to the ethical values and principals underlying research</a:t>
            </a:r>
          </a:p>
          <a:p>
            <a:pPr lvl="1"/>
            <a:r>
              <a:rPr lang="en-US" dirty="0" smtClean="0"/>
              <a:t>To ensure research is scientifically valid</a:t>
            </a:r>
          </a:p>
          <a:p>
            <a:pPr lvl="1"/>
            <a:r>
              <a:rPr lang="en-US" dirty="0" smtClean="0"/>
              <a:t>To give confidence to potential participant and the public that the research meets a minimal standard. </a:t>
            </a:r>
          </a:p>
          <a:p>
            <a:pPr lvl="1"/>
            <a:r>
              <a:rPr lang="en-US" dirty="0" smtClean="0"/>
              <a:t>At many institutions the IRB also serves as a checkpoint to ensure compliance with local requirements such as PI qualifications, local ICF language, subject injury, etc.  </a:t>
            </a:r>
          </a:p>
        </p:txBody>
      </p:sp>
      <p:sp>
        <p:nvSpPr>
          <p:cNvPr id="3" name="Date Placeholder 2"/>
          <p:cNvSpPr>
            <a:spLocks noGrp="1"/>
          </p:cNvSpPr>
          <p:nvPr>
            <p:ph type="dt" sz="half" idx="10"/>
          </p:nvPr>
        </p:nvSpPr>
        <p:spPr/>
        <p:txBody>
          <a:bodyPr/>
          <a:lstStyle/>
          <a:p>
            <a:fld id="{DA9D7FFB-E2D3-4315-A11A-F426AFA7D078}" type="datetime4">
              <a:rPr lang="en-US" smtClean="0"/>
              <a:t>February 22, 2023</a:t>
            </a:fld>
            <a:endParaRPr lang="en-US"/>
          </a:p>
        </p:txBody>
      </p:sp>
      <p:sp>
        <p:nvSpPr>
          <p:cNvPr id="4" name="Slide Number Placeholder 3"/>
          <p:cNvSpPr>
            <a:spLocks noGrp="1"/>
          </p:cNvSpPr>
          <p:nvPr>
            <p:ph type="sldNum" sz="quarter" idx="12"/>
          </p:nvPr>
        </p:nvSpPr>
        <p:spPr/>
        <p:txBody>
          <a:bodyPr/>
          <a:lstStyle/>
          <a:p>
            <a:fld id="{CBD3EF19-86CA-4DC0-8F5C-F52D5AE50684}" type="slidenum">
              <a:rPr lang="en-US" smtClean="0"/>
              <a:t>10</a:t>
            </a:fld>
            <a:endParaRPr lang="en-US"/>
          </a:p>
        </p:txBody>
      </p:sp>
      <p:sp>
        <p:nvSpPr>
          <p:cNvPr id="5" name="Footer Placeholder 4"/>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p:txBody>
          <a:bodyPr/>
          <a:lstStyle/>
          <a:p>
            <a:r>
              <a:rPr lang="en-US" dirty="0" smtClean="0"/>
              <a:t>What does an IRB do?	</a:t>
            </a:r>
            <a:endParaRPr lang="en-US" dirty="0"/>
          </a:p>
        </p:txBody>
      </p:sp>
    </p:spTree>
    <p:extLst>
      <p:ext uri="{BB962C8B-B14F-4D97-AF65-F5344CB8AC3E}">
        <p14:creationId xmlns:p14="http://schemas.microsoft.com/office/powerpoint/2010/main" val="563074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Date Placeholder 2"/>
          <p:cNvSpPr>
            <a:spLocks noGrp="1"/>
          </p:cNvSpPr>
          <p:nvPr>
            <p:ph type="dt" sz="half" idx="10"/>
          </p:nvPr>
        </p:nvSpPr>
        <p:spPr/>
        <p:txBody>
          <a:bodyPr/>
          <a:lstStyle/>
          <a:p>
            <a:fld id="{DA9D7FFB-E2D3-4315-A11A-F426AFA7D078}" type="datetime4">
              <a:rPr lang="en-US" smtClean="0"/>
              <a:t>February 22, 2023</a:t>
            </a:fld>
            <a:endParaRPr lang="en-US"/>
          </a:p>
        </p:txBody>
      </p:sp>
      <p:sp>
        <p:nvSpPr>
          <p:cNvPr id="4" name="Slide Number Placeholder 3"/>
          <p:cNvSpPr>
            <a:spLocks noGrp="1"/>
          </p:cNvSpPr>
          <p:nvPr>
            <p:ph type="sldNum" sz="quarter" idx="12"/>
          </p:nvPr>
        </p:nvSpPr>
        <p:spPr/>
        <p:txBody>
          <a:bodyPr/>
          <a:lstStyle/>
          <a:p>
            <a:fld id="{CBD3EF19-86CA-4DC0-8F5C-F52D5AE50684}" type="slidenum">
              <a:rPr lang="en-US" smtClean="0"/>
              <a:t>11</a:t>
            </a:fld>
            <a:endParaRPr lang="en-US"/>
          </a:p>
        </p:txBody>
      </p:sp>
      <p:sp>
        <p:nvSpPr>
          <p:cNvPr id="5" name="Footer Placeholder 4"/>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a:xfrm>
            <a:off x="688983" y="1266868"/>
            <a:ext cx="7016915" cy="734210"/>
          </a:xfrm>
        </p:spPr>
        <p:txBody>
          <a:bodyPr/>
          <a:lstStyle/>
          <a:p>
            <a:r>
              <a:rPr lang="en-US" dirty="0" smtClean="0"/>
              <a:t>So why do we IRB oversight?</a:t>
            </a:r>
            <a:endParaRPr lang="en-US" dirty="0"/>
          </a:p>
        </p:txBody>
      </p:sp>
      <p:pic>
        <p:nvPicPr>
          <p:cNvPr id="9" name="Picture 8"/>
          <p:cNvPicPr>
            <a:picLocks noChangeAspect="1"/>
          </p:cNvPicPr>
          <p:nvPr/>
        </p:nvPicPr>
        <p:blipFill>
          <a:blip r:embed="rId2"/>
          <a:stretch>
            <a:fillRect/>
          </a:stretch>
        </p:blipFill>
        <p:spPr>
          <a:xfrm>
            <a:off x="444284" y="2188046"/>
            <a:ext cx="7026780" cy="3092101"/>
          </a:xfrm>
          <a:prstGeom prst="rect">
            <a:avLst/>
          </a:prstGeom>
        </p:spPr>
      </p:pic>
      <p:pic>
        <p:nvPicPr>
          <p:cNvPr id="11" name="Picture 10"/>
          <p:cNvPicPr>
            <a:picLocks noChangeAspect="1"/>
          </p:cNvPicPr>
          <p:nvPr/>
        </p:nvPicPr>
        <p:blipFill>
          <a:blip r:embed="rId3"/>
          <a:stretch>
            <a:fillRect/>
          </a:stretch>
        </p:blipFill>
        <p:spPr>
          <a:xfrm>
            <a:off x="7990126" y="2188046"/>
            <a:ext cx="3067478" cy="4039164"/>
          </a:xfrm>
          <a:prstGeom prst="rect">
            <a:avLst/>
          </a:prstGeom>
        </p:spPr>
      </p:pic>
    </p:spTree>
    <p:extLst>
      <p:ext uri="{BB962C8B-B14F-4D97-AF65-F5344CB8AC3E}">
        <p14:creationId xmlns:p14="http://schemas.microsoft.com/office/powerpoint/2010/main" val="224174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dirty="0" smtClean="0">
                <a:hlinkClick r:id="rId2"/>
              </a:rPr>
              <a:t>The Nuremberg Code</a:t>
            </a:r>
            <a:r>
              <a:rPr lang="en-US" dirty="0" smtClean="0"/>
              <a:t>, 1947</a:t>
            </a:r>
          </a:p>
          <a:p>
            <a:pPr marL="0" indent="0">
              <a:buNone/>
            </a:pPr>
            <a:r>
              <a:rPr lang="en-US" dirty="0" smtClean="0">
                <a:hlinkClick r:id="rId3"/>
              </a:rPr>
              <a:t>The Declaration of Helsinki</a:t>
            </a:r>
            <a:r>
              <a:rPr lang="en-US" dirty="0" smtClean="0"/>
              <a:t>, 1964</a:t>
            </a:r>
          </a:p>
          <a:p>
            <a:pPr marL="0" indent="0">
              <a:buNone/>
            </a:pPr>
            <a:r>
              <a:rPr lang="en-US" dirty="0" smtClean="0">
                <a:hlinkClick r:id="rId4"/>
              </a:rPr>
              <a:t>The Belmont Report</a:t>
            </a:r>
            <a:r>
              <a:rPr lang="en-US" dirty="0" smtClean="0"/>
              <a:t>, 1978</a:t>
            </a:r>
          </a:p>
        </p:txBody>
      </p:sp>
      <p:sp>
        <p:nvSpPr>
          <p:cNvPr id="3" name="Date Placeholder 2"/>
          <p:cNvSpPr>
            <a:spLocks noGrp="1"/>
          </p:cNvSpPr>
          <p:nvPr>
            <p:ph type="dt" sz="half" idx="10"/>
          </p:nvPr>
        </p:nvSpPr>
        <p:spPr/>
        <p:txBody>
          <a:bodyPr/>
          <a:lstStyle/>
          <a:p>
            <a:fld id="{631FA1A2-CEDD-44D6-8920-63BEBFAAFF57}" type="datetime4">
              <a:rPr lang="en-US" smtClean="0"/>
              <a:t>February 22, 2023</a:t>
            </a:fld>
            <a:endParaRPr lang="en-US"/>
          </a:p>
        </p:txBody>
      </p:sp>
      <p:sp>
        <p:nvSpPr>
          <p:cNvPr id="4" name="Slide Number Placeholder 3"/>
          <p:cNvSpPr>
            <a:spLocks noGrp="1"/>
          </p:cNvSpPr>
          <p:nvPr>
            <p:ph type="sldNum" sz="quarter" idx="12"/>
          </p:nvPr>
        </p:nvSpPr>
        <p:spPr/>
        <p:txBody>
          <a:bodyPr/>
          <a:lstStyle/>
          <a:p>
            <a:fld id="{CBD3EF19-86CA-4DC0-8F5C-F52D5AE50684}" type="slidenum">
              <a:rPr lang="en-US" smtClean="0"/>
              <a:t>12</a:t>
            </a:fld>
            <a:endParaRPr lang="en-US"/>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8" name="Title 7"/>
          <p:cNvSpPr>
            <a:spLocks noGrp="1"/>
          </p:cNvSpPr>
          <p:nvPr>
            <p:ph type="title"/>
          </p:nvPr>
        </p:nvSpPr>
        <p:spPr/>
        <p:txBody>
          <a:bodyPr/>
          <a:lstStyle/>
          <a:p>
            <a:r>
              <a:rPr lang="en-US" dirty="0" smtClean="0"/>
              <a:t>Some light reading… </a:t>
            </a:r>
            <a:endParaRPr lang="en-US" dirty="0"/>
          </a:p>
        </p:txBody>
      </p:sp>
    </p:spTree>
    <p:extLst>
      <p:ext uri="{BB962C8B-B14F-4D97-AF65-F5344CB8AC3E}">
        <p14:creationId xmlns:p14="http://schemas.microsoft.com/office/powerpoint/2010/main" val="300754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13</a:t>
            </a:fld>
            <a:endParaRPr lang="en-US"/>
          </a:p>
        </p:txBody>
      </p:sp>
      <p:pic>
        <p:nvPicPr>
          <p:cNvPr id="8" name="Picture 7"/>
          <p:cNvPicPr>
            <a:picLocks noChangeAspect="1"/>
          </p:cNvPicPr>
          <p:nvPr/>
        </p:nvPicPr>
        <p:blipFill>
          <a:blip r:embed="rId2"/>
          <a:stretch>
            <a:fillRect/>
          </a:stretch>
        </p:blipFill>
        <p:spPr>
          <a:xfrm>
            <a:off x="992039" y="895666"/>
            <a:ext cx="9484914" cy="5484755"/>
          </a:xfrm>
          <a:prstGeom prst="rect">
            <a:avLst/>
          </a:prstGeom>
        </p:spPr>
      </p:pic>
    </p:spTree>
    <p:extLst>
      <p:ext uri="{BB962C8B-B14F-4D97-AF65-F5344CB8AC3E}">
        <p14:creationId xmlns:p14="http://schemas.microsoft.com/office/powerpoint/2010/main" val="2786991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3" name="Slide Number Placeholder 2"/>
          <p:cNvSpPr>
            <a:spLocks noGrp="1"/>
          </p:cNvSpPr>
          <p:nvPr>
            <p:ph type="sldNum" sz="quarter" idx="12"/>
          </p:nvPr>
        </p:nvSpPr>
        <p:spPr/>
        <p:txBody>
          <a:bodyPr/>
          <a:lstStyle/>
          <a:p>
            <a:fld id="{CBD3EF19-86CA-4DC0-8F5C-F52D5AE50684}" type="slidenum">
              <a:rPr lang="en-US" smtClean="0"/>
              <a:t>14</a:t>
            </a:fld>
            <a:endParaRPr lang="en-US"/>
          </a:p>
        </p:txBody>
      </p:sp>
      <p:pic>
        <p:nvPicPr>
          <p:cNvPr id="4" name="Picture 3"/>
          <p:cNvPicPr>
            <a:picLocks noChangeAspect="1"/>
          </p:cNvPicPr>
          <p:nvPr/>
        </p:nvPicPr>
        <p:blipFill>
          <a:blip r:embed="rId2"/>
          <a:stretch>
            <a:fillRect/>
          </a:stretch>
        </p:blipFill>
        <p:spPr>
          <a:xfrm>
            <a:off x="3690760" y="818101"/>
            <a:ext cx="5341096" cy="5865876"/>
          </a:xfrm>
          <a:prstGeom prst="rect">
            <a:avLst/>
          </a:prstGeom>
        </p:spPr>
      </p:pic>
    </p:spTree>
    <p:extLst>
      <p:ext uri="{BB962C8B-B14F-4D97-AF65-F5344CB8AC3E}">
        <p14:creationId xmlns:p14="http://schemas.microsoft.com/office/powerpoint/2010/main" val="2052346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hlinkClick r:id="rId2"/>
              </a:rPr>
              <a:t>HRRP (IRB) Submission Decision Questions | Research | DHMC and Clinics (dartmouth-hitchcock.org</a:t>
            </a:r>
            <a:r>
              <a:rPr lang="en-US" dirty="0" smtClean="0">
                <a:hlinkClick r:id="rId2"/>
              </a:rPr>
              <a:t>)</a:t>
            </a:r>
            <a:endParaRPr lang="en-US" dirty="0" smtClean="0"/>
          </a:p>
          <a:p>
            <a:r>
              <a:rPr lang="en-US" b="1" dirty="0" smtClean="0"/>
              <a:t>Is </a:t>
            </a:r>
            <a:r>
              <a:rPr lang="en-US" b="1" dirty="0"/>
              <a:t>the Principal Investigator employed by Dartmouth Health?</a:t>
            </a:r>
            <a:r>
              <a:rPr lang="en-US" dirty="0"/>
              <a:t>    o Yes   o No</a:t>
            </a:r>
          </a:p>
          <a:p>
            <a:r>
              <a:rPr lang="en-US" b="1" dirty="0"/>
              <a:t>Does the study utilize any Dartmouth Health data or specimens?</a:t>
            </a:r>
            <a:r>
              <a:rPr lang="en-US" dirty="0"/>
              <a:t>   o Yes   o </a:t>
            </a:r>
            <a:r>
              <a:rPr lang="en-US" dirty="0" smtClean="0"/>
              <a:t>No</a:t>
            </a:r>
          </a:p>
          <a:p>
            <a:r>
              <a:rPr lang="en-US" b="1" dirty="0"/>
              <a:t>Does the study enroll any patients from Dartmouth Health or recruiting from Dartmouth Health sites?  </a:t>
            </a:r>
            <a:r>
              <a:rPr lang="en-US" dirty="0"/>
              <a:t> o Yes   o </a:t>
            </a:r>
            <a:r>
              <a:rPr lang="en-US" dirty="0" smtClean="0"/>
              <a:t>No</a:t>
            </a:r>
          </a:p>
          <a:p>
            <a:r>
              <a:rPr lang="en-US" b="1" dirty="0"/>
              <a:t>Does the study utilize any Dartmouth Health resources?</a:t>
            </a:r>
            <a:r>
              <a:rPr lang="en-US" dirty="0"/>
              <a:t> This includes study procedures taking place at a Dartmouth Health location, or using Dartmouth Health equipment or shared resources.  o Yes   o No</a:t>
            </a:r>
          </a:p>
          <a:p>
            <a:pPr marL="0" indent="0">
              <a:buNone/>
            </a:pPr>
            <a:r>
              <a:rPr lang="en-US" dirty="0"/>
              <a:t/>
            </a:r>
            <a:br>
              <a:rPr lang="en-US" dirty="0"/>
            </a:br>
            <a:endParaRPr lang="en-US" dirty="0"/>
          </a:p>
          <a:p>
            <a:pPr marL="0" indent="0">
              <a:buNone/>
            </a:pPr>
            <a:endParaRPr lang="en-US" dirty="0"/>
          </a:p>
        </p:txBody>
      </p:sp>
      <p:sp>
        <p:nvSpPr>
          <p:cNvPr id="2" name="Date Placeholder 1"/>
          <p:cNvSpPr>
            <a:spLocks noGrp="1"/>
          </p:cNvSpPr>
          <p:nvPr>
            <p:ph type="dt" sz="half" idx="10"/>
          </p:nvPr>
        </p:nvSpPr>
        <p:spPr>
          <a:xfrm>
            <a:off x="9985317" y="483794"/>
            <a:ext cx="1063974" cy="138499"/>
          </a:xfrm>
        </p:spPr>
        <p:txBody>
          <a:bodyPr/>
          <a:lstStyle/>
          <a:p>
            <a:r>
              <a:rPr lang="en-US" dirty="0" smtClean="0"/>
              <a:t>February 20, 2023</a:t>
            </a:r>
            <a:endParaRPr lang="en-US" dirty="0"/>
          </a:p>
        </p:txBody>
      </p:sp>
      <p:sp>
        <p:nvSpPr>
          <p:cNvPr id="3" name="Slide Number Placeholder 2"/>
          <p:cNvSpPr>
            <a:spLocks noGrp="1"/>
          </p:cNvSpPr>
          <p:nvPr>
            <p:ph type="sldNum" sz="quarter" idx="12"/>
          </p:nvPr>
        </p:nvSpPr>
        <p:spPr/>
        <p:txBody>
          <a:bodyPr/>
          <a:lstStyle/>
          <a:p>
            <a:fld id="{CBD3EF19-86CA-4DC0-8F5C-F52D5AE50684}" type="slidenum">
              <a:rPr lang="en-US" smtClean="0"/>
              <a:t>15</a:t>
            </a:fld>
            <a:endParaRPr lang="en-US"/>
          </a:p>
        </p:txBody>
      </p:sp>
      <p:sp>
        <p:nvSpPr>
          <p:cNvPr id="4" name="Title 3"/>
          <p:cNvSpPr>
            <a:spLocks noGrp="1"/>
          </p:cNvSpPr>
          <p:nvPr>
            <p:ph type="title"/>
          </p:nvPr>
        </p:nvSpPr>
        <p:spPr/>
        <p:txBody>
          <a:bodyPr/>
          <a:lstStyle/>
          <a:p>
            <a:r>
              <a:rPr lang="en-US" dirty="0" smtClean="0"/>
              <a:t>Which IRB do you need?	</a:t>
            </a:r>
            <a:endParaRPr lang="en-US" dirty="0"/>
          </a:p>
        </p:txBody>
      </p:sp>
    </p:spTree>
    <p:extLst>
      <p:ext uri="{BB962C8B-B14F-4D97-AF65-F5344CB8AC3E}">
        <p14:creationId xmlns:p14="http://schemas.microsoft.com/office/powerpoint/2010/main" val="184563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3" name="Slide Number Placeholder 2"/>
          <p:cNvSpPr>
            <a:spLocks noGrp="1"/>
          </p:cNvSpPr>
          <p:nvPr>
            <p:ph type="sldNum" sz="quarter" idx="12"/>
          </p:nvPr>
        </p:nvSpPr>
        <p:spPr/>
        <p:txBody>
          <a:bodyPr/>
          <a:lstStyle/>
          <a:p>
            <a:fld id="{CBD3EF19-86CA-4DC0-8F5C-F52D5AE50684}" type="slidenum">
              <a:rPr lang="en-US" smtClean="0"/>
              <a:t>16</a:t>
            </a:fld>
            <a:endParaRPr lang="en-US"/>
          </a:p>
        </p:txBody>
      </p:sp>
      <p:sp>
        <p:nvSpPr>
          <p:cNvPr id="9" name="Content Placeholder 8"/>
          <p:cNvSpPr>
            <a:spLocks noGrp="1"/>
          </p:cNvSpPr>
          <p:nvPr>
            <p:ph sz="half" idx="15"/>
          </p:nvPr>
        </p:nvSpPr>
        <p:spPr>
          <a:xfrm>
            <a:off x="3838755" y="846762"/>
            <a:ext cx="7905889" cy="5325437"/>
          </a:xfrm>
        </p:spPr>
        <p:txBody>
          <a:bodyPr/>
          <a:lstStyle/>
          <a:p>
            <a:r>
              <a:rPr lang="en-US" dirty="0" smtClean="0">
                <a:solidFill>
                  <a:schemeClr val="tx1">
                    <a:lumMod val="75000"/>
                  </a:schemeClr>
                </a:solidFill>
              </a:rPr>
              <a:t>Prepare your IRB submission</a:t>
            </a:r>
          </a:p>
          <a:p>
            <a:r>
              <a:rPr lang="en-US" dirty="0" smtClean="0">
                <a:solidFill>
                  <a:schemeClr val="tx1">
                    <a:lumMod val="75000"/>
                  </a:schemeClr>
                </a:solidFill>
              </a:rPr>
              <a:t>Tips: Explore the IRB </a:t>
            </a:r>
            <a:r>
              <a:rPr lang="en-US" dirty="0">
                <a:solidFill>
                  <a:schemeClr val="tx1">
                    <a:lumMod val="75000"/>
                  </a:schemeClr>
                </a:solidFill>
              </a:rPr>
              <a:t>library </a:t>
            </a:r>
            <a:r>
              <a:rPr lang="en-US" sz="1200" dirty="0">
                <a:solidFill>
                  <a:schemeClr val="tx1">
                    <a:lumMod val="75000"/>
                  </a:schemeClr>
                </a:solidFill>
              </a:rPr>
              <a:t>https://www.dartmouth-hitchcock.org/research/hrpp-irb</a:t>
            </a:r>
            <a:endParaRPr lang="en-US" sz="1200" dirty="0" smtClean="0">
              <a:solidFill>
                <a:schemeClr val="tx1">
                  <a:lumMod val="75000"/>
                </a:schemeClr>
              </a:solidFill>
            </a:endParaRPr>
          </a:p>
          <a:p>
            <a:endParaRPr lang="en-US" dirty="0"/>
          </a:p>
        </p:txBody>
      </p:sp>
      <p:pic>
        <p:nvPicPr>
          <p:cNvPr id="11" name="Content Placeholder 10"/>
          <p:cNvPicPr>
            <a:picLocks noGrp="1" noChangeAspect="1"/>
          </p:cNvPicPr>
          <p:nvPr>
            <p:ph sz="half" idx="1"/>
          </p:nvPr>
        </p:nvPicPr>
        <p:blipFill>
          <a:blip r:embed="rId2"/>
          <a:stretch>
            <a:fillRect/>
          </a:stretch>
        </p:blipFill>
        <p:spPr>
          <a:xfrm>
            <a:off x="1009291" y="846762"/>
            <a:ext cx="2033170" cy="5670494"/>
          </a:xfrm>
          <a:prstGeom prst="rect">
            <a:avLst/>
          </a:prstGeom>
        </p:spPr>
      </p:pic>
      <p:sp>
        <p:nvSpPr>
          <p:cNvPr id="13" name="Right Arrow 12"/>
          <p:cNvSpPr/>
          <p:nvPr/>
        </p:nvSpPr>
        <p:spPr>
          <a:xfrm>
            <a:off x="163902" y="5158596"/>
            <a:ext cx="845389" cy="55209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3358661" y="2398993"/>
            <a:ext cx="7846977" cy="3498050"/>
          </a:xfrm>
          <a:prstGeom prst="rect">
            <a:avLst/>
          </a:prstGeom>
        </p:spPr>
      </p:pic>
      <p:sp>
        <p:nvSpPr>
          <p:cNvPr id="22" name="Down Arrow 21"/>
          <p:cNvSpPr/>
          <p:nvPr/>
        </p:nvSpPr>
        <p:spPr>
          <a:xfrm>
            <a:off x="6875253" y="1880558"/>
            <a:ext cx="345056" cy="5184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53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17</a:t>
            </a:fld>
            <a:endParaRPr lang="en-US"/>
          </a:p>
        </p:txBody>
      </p:sp>
      <p:sp>
        <p:nvSpPr>
          <p:cNvPr id="5" name="Content Placeholder 4"/>
          <p:cNvSpPr>
            <a:spLocks noGrp="1"/>
          </p:cNvSpPr>
          <p:nvPr>
            <p:ph sz="half" idx="15"/>
          </p:nvPr>
        </p:nvSpPr>
        <p:spPr>
          <a:xfrm>
            <a:off x="3709359" y="2254250"/>
            <a:ext cx="8035286" cy="3917949"/>
          </a:xfrm>
        </p:spPr>
        <p:txBody>
          <a:bodyPr/>
          <a:lstStyle/>
          <a:p>
            <a:r>
              <a:rPr lang="en-US" sz="2400" dirty="0" smtClean="0">
                <a:solidFill>
                  <a:schemeClr val="tx1">
                    <a:lumMod val="75000"/>
                  </a:schemeClr>
                </a:solidFill>
              </a:rPr>
              <a:t>Tips:</a:t>
            </a:r>
          </a:p>
          <a:p>
            <a:r>
              <a:rPr lang="en-US" sz="2400" dirty="0" smtClean="0">
                <a:solidFill>
                  <a:schemeClr val="tx1">
                    <a:lumMod val="75000"/>
                  </a:schemeClr>
                </a:solidFill>
              </a:rPr>
              <a:t>Make sure you affiliate with Dartmouth Health!</a:t>
            </a:r>
          </a:p>
          <a:p>
            <a:r>
              <a:rPr lang="en-US" sz="2400" dirty="0" smtClean="0">
                <a:solidFill>
                  <a:schemeClr val="tx1">
                    <a:lumMod val="75000"/>
                  </a:schemeClr>
                </a:solidFill>
              </a:rPr>
              <a:t>You must complete:</a:t>
            </a:r>
          </a:p>
          <a:p>
            <a:pPr marL="457200" indent="-457200">
              <a:buFont typeface="+mj-lt"/>
              <a:buAutoNum type="arabicPeriod"/>
            </a:pPr>
            <a:r>
              <a:rPr lang="en-US" sz="2000" dirty="0" smtClean="0">
                <a:solidFill>
                  <a:schemeClr val="tx1">
                    <a:lumMod val="75000"/>
                  </a:schemeClr>
                </a:solidFill>
              </a:rPr>
              <a:t>Good Clinical Practice: GCP for Clinical Trials with Investigational Drugs and Medical Devices (U.S. FDA focus)</a:t>
            </a:r>
          </a:p>
          <a:p>
            <a:pPr marL="457200" indent="-457200">
              <a:buFont typeface="+mj-lt"/>
              <a:buAutoNum type="arabicPeriod"/>
            </a:pPr>
            <a:r>
              <a:rPr lang="en-US" sz="2000" dirty="0" smtClean="0">
                <a:solidFill>
                  <a:schemeClr val="tx1">
                    <a:lumMod val="75000"/>
                  </a:schemeClr>
                </a:solidFill>
              </a:rPr>
              <a:t>Biomedical Responsible Conduct of Research</a:t>
            </a:r>
          </a:p>
          <a:p>
            <a:pPr marL="457200" indent="-457200">
              <a:buFont typeface="+mj-lt"/>
              <a:buAutoNum type="arabicPeriod"/>
            </a:pPr>
            <a:r>
              <a:rPr lang="en-US" sz="2000" dirty="0" smtClean="0">
                <a:solidFill>
                  <a:schemeClr val="tx1">
                    <a:lumMod val="75000"/>
                  </a:schemeClr>
                </a:solidFill>
              </a:rPr>
              <a:t>Human Subject Research: Biomedical Research Investigators</a:t>
            </a:r>
          </a:p>
          <a:p>
            <a:pPr marL="457200" indent="-457200">
              <a:buFont typeface="+mj-lt"/>
              <a:buAutoNum type="arabicPeriod"/>
            </a:pPr>
            <a:r>
              <a:rPr lang="en-US" sz="2000" dirty="0" smtClean="0">
                <a:solidFill>
                  <a:schemeClr val="tx1">
                    <a:lumMod val="75000"/>
                  </a:schemeClr>
                </a:solidFill>
              </a:rPr>
              <a:t>Conflict of Interest</a:t>
            </a:r>
          </a:p>
          <a:p>
            <a:endParaRPr lang="en-US" dirty="0"/>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7" name="Title 6"/>
          <p:cNvSpPr>
            <a:spLocks noGrp="1"/>
          </p:cNvSpPr>
          <p:nvPr>
            <p:ph type="title"/>
          </p:nvPr>
        </p:nvSpPr>
        <p:spPr>
          <a:xfrm>
            <a:off x="3709359" y="1266868"/>
            <a:ext cx="8014503" cy="734210"/>
          </a:xfrm>
        </p:spPr>
        <p:txBody>
          <a:bodyPr/>
          <a:lstStyle/>
          <a:p>
            <a:r>
              <a:rPr lang="en-US" dirty="0" smtClean="0"/>
              <a:t>CITI </a:t>
            </a:r>
            <a:r>
              <a:rPr lang="en-US" dirty="0"/>
              <a:t>Training!</a:t>
            </a:r>
            <a:br>
              <a:rPr lang="en-US" dirty="0"/>
            </a:br>
            <a:r>
              <a:rPr lang="en-US" sz="1800" dirty="0"/>
              <a:t>https://www.citiprogram.org/login</a:t>
            </a:r>
            <a:endParaRPr lang="en-US" dirty="0"/>
          </a:p>
        </p:txBody>
      </p:sp>
      <p:pic>
        <p:nvPicPr>
          <p:cNvPr id="8" name="Content Placeholder 10"/>
          <p:cNvPicPr>
            <a:picLocks noGrp="1" noChangeAspect="1"/>
          </p:cNvPicPr>
          <p:nvPr>
            <p:ph sz="half" idx="1"/>
          </p:nvPr>
        </p:nvPicPr>
        <p:blipFill>
          <a:blip r:embed="rId2"/>
          <a:stretch>
            <a:fillRect/>
          </a:stretch>
        </p:blipFill>
        <p:spPr>
          <a:xfrm>
            <a:off x="983411" y="1266868"/>
            <a:ext cx="1828800" cy="5100508"/>
          </a:xfrm>
          <a:prstGeom prst="rect">
            <a:avLst/>
          </a:prstGeom>
        </p:spPr>
      </p:pic>
      <p:sp>
        <p:nvSpPr>
          <p:cNvPr id="9" name="Right Arrow 8"/>
          <p:cNvSpPr/>
          <p:nvPr/>
        </p:nvSpPr>
        <p:spPr>
          <a:xfrm>
            <a:off x="172528" y="5831457"/>
            <a:ext cx="681487" cy="3881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672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18</a:t>
            </a:fld>
            <a:endParaRPr lang="en-US"/>
          </a:p>
        </p:txBody>
      </p:sp>
      <p:sp>
        <p:nvSpPr>
          <p:cNvPr id="5" name="Content Placeholder 4"/>
          <p:cNvSpPr>
            <a:spLocks noGrp="1"/>
          </p:cNvSpPr>
          <p:nvPr>
            <p:ph sz="half" idx="15"/>
          </p:nvPr>
        </p:nvSpPr>
        <p:spPr>
          <a:xfrm>
            <a:off x="3424687" y="1797908"/>
            <a:ext cx="8319957" cy="4374292"/>
          </a:xfrm>
        </p:spPr>
        <p:txBody>
          <a:bodyPr/>
          <a:lstStyle/>
          <a:p>
            <a:r>
              <a:rPr lang="en-US" dirty="0" smtClean="0">
                <a:solidFill>
                  <a:schemeClr val="accent1"/>
                </a:solidFill>
              </a:rPr>
              <a:t>Tips for Steps 1, 2, and 4:</a:t>
            </a:r>
          </a:p>
          <a:p>
            <a:r>
              <a:rPr lang="en-US" dirty="0" smtClean="0">
                <a:solidFill>
                  <a:schemeClr val="accent1"/>
                </a:solidFill>
              </a:rPr>
              <a:t>Remember your HRP-215 (</a:t>
            </a:r>
            <a:r>
              <a:rPr lang="en-US" dirty="0" err="1" smtClean="0">
                <a:solidFill>
                  <a:schemeClr val="accent1"/>
                </a:solidFill>
              </a:rPr>
              <a:t>Dept</a:t>
            </a:r>
            <a:r>
              <a:rPr lang="en-US" dirty="0" smtClean="0">
                <a:solidFill>
                  <a:schemeClr val="accent1"/>
                </a:solidFill>
              </a:rPr>
              <a:t>/</a:t>
            </a:r>
            <a:r>
              <a:rPr lang="en-US" dirty="0" err="1" smtClean="0">
                <a:solidFill>
                  <a:schemeClr val="accent1"/>
                </a:solidFill>
              </a:rPr>
              <a:t>Sci</a:t>
            </a:r>
            <a:r>
              <a:rPr lang="en-US" dirty="0" smtClean="0">
                <a:solidFill>
                  <a:schemeClr val="accent1"/>
                </a:solidFill>
              </a:rPr>
              <a:t> review form)</a:t>
            </a:r>
          </a:p>
          <a:p>
            <a:pPr marL="571500" lvl="1" indent="-342900"/>
            <a:r>
              <a:rPr lang="en-US" dirty="0" smtClean="0">
                <a:solidFill>
                  <a:schemeClr val="accent1"/>
                </a:solidFill>
              </a:rPr>
              <a:t>Should be completed following departmental practice of the PI or clinical partner</a:t>
            </a:r>
          </a:p>
          <a:p>
            <a:pPr marL="342900" indent="-342900"/>
            <a:r>
              <a:rPr lang="en-US" dirty="0" smtClean="0">
                <a:solidFill>
                  <a:schemeClr val="accent1"/>
                </a:solidFill>
              </a:rPr>
              <a:t>“Push to </a:t>
            </a:r>
            <a:r>
              <a:rPr lang="en-US" dirty="0" err="1" smtClean="0">
                <a:solidFill>
                  <a:schemeClr val="accent1"/>
                </a:solidFill>
              </a:rPr>
              <a:t>OnCore</a:t>
            </a:r>
            <a:r>
              <a:rPr lang="en-US" dirty="0" smtClean="0">
                <a:solidFill>
                  <a:schemeClr val="accent1"/>
                </a:solidFill>
              </a:rPr>
              <a:t>” as soon as you have the minimum footprint uploaded</a:t>
            </a:r>
          </a:p>
          <a:p>
            <a:pPr marL="342900" indent="-342900"/>
            <a:r>
              <a:rPr lang="en-US" dirty="0">
                <a:solidFill>
                  <a:schemeClr val="accent1"/>
                </a:solidFill>
              </a:rPr>
              <a:t>The Department should be the home department of the PI or clinical partner</a:t>
            </a:r>
          </a:p>
          <a:p>
            <a:pPr marL="342900" indent="-342900"/>
            <a:r>
              <a:rPr lang="en-US" dirty="0" smtClean="0">
                <a:solidFill>
                  <a:schemeClr val="accent1"/>
                </a:solidFill>
              </a:rPr>
              <a:t>Only the PI can actually “Submit” the study. If you are not the PI, consider requesting the PI assign you proxy access to manage all future IRB work</a:t>
            </a:r>
          </a:p>
          <a:p>
            <a:pPr marL="342900" indent="-342900"/>
            <a:r>
              <a:rPr lang="en-US" dirty="0" smtClean="0">
                <a:solidFill>
                  <a:schemeClr val="accent1"/>
                </a:solidFill>
              </a:rPr>
              <a:t>Watch for IRB communications, required edits, etc. </a:t>
            </a:r>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7" name="Title 6"/>
          <p:cNvSpPr>
            <a:spLocks noGrp="1"/>
          </p:cNvSpPr>
          <p:nvPr>
            <p:ph type="title"/>
          </p:nvPr>
        </p:nvSpPr>
        <p:spPr>
          <a:xfrm>
            <a:off x="3424687" y="870053"/>
            <a:ext cx="8299176" cy="734210"/>
          </a:xfrm>
        </p:spPr>
        <p:txBody>
          <a:bodyPr/>
          <a:lstStyle/>
          <a:p>
            <a:r>
              <a:rPr lang="en-US" dirty="0"/>
              <a:t>IRB Submission</a:t>
            </a:r>
            <a:br>
              <a:rPr lang="en-US" dirty="0"/>
            </a:br>
            <a:r>
              <a:rPr lang="en-US" sz="2000" dirty="0"/>
              <a:t>https://dhirb.huronresearchsuite.com/</a:t>
            </a:r>
            <a:endParaRPr lang="en-US" dirty="0"/>
          </a:p>
        </p:txBody>
      </p:sp>
      <p:pic>
        <p:nvPicPr>
          <p:cNvPr id="10" name="Picture 9"/>
          <p:cNvPicPr>
            <a:picLocks noChangeAspect="1"/>
          </p:cNvPicPr>
          <p:nvPr/>
        </p:nvPicPr>
        <p:blipFill>
          <a:blip r:embed="rId2"/>
          <a:stretch>
            <a:fillRect/>
          </a:stretch>
        </p:blipFill>
        <p:spPr>
          <a:xfrm>
            <a:off x="586598" y="1237158"/>
            <a:ext cx="2216416" cy="5011027"/>
          </a:xfrm>
          <a:prstGeom prst="rect">
            <a:avLst/>
          </a:prstGeom>
        </p:spPr>
      </p:pic>
    </p:spTree>
    <p:extLst>
      <p:ext uri="{BB962C8B-B14F-4D97-AF65-F5344CB8AC3E}">
        <p14:creationId xmlns:p14="http://schemas.microsoft.com/office/powerpoint/2010/main" val="3087110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19</a:t>
            </a:fld>
            <a:endParaRPr lang="en-US"/>
          </a:p>
        </p:txBody>
      </p:sp>
      <p:sp>
        <p:nvSpPr>
          <p:cNvPr id="5" name="Content Placeholder 4"/>
          <p:cNvSpPr>
            <a:spLocks noGrp="1"/>
          </p:cNvSpPr>
          <p:nvPr>
            <p:ph sz="half" idx="15"/>
          </p:nvPr>
        </p:nvSpPr>
        <p:spPr>
          <a:xfrm>
            <a:off x="3950899" y="2254250"/>
            <a:ext cx="7793746" cy="3917949"/>
          </a:xfrm>
        </p:spPr>
        <p:txBody>
          <a:bodyPr/>
          <a:lstStyle/>
          <a:p>
            <a:r>
              <a:rPr lang="en-US" dirty="0" smtClean="0">
                <a:solidFill>
                  <a:schemeClr val="accent1"/>
                </a:solidFill>
              </a:rPr>
              <a:t>AI takes 7-10 days for initial review</a:t>
            </a:r>
          </a:p>
          <a:p>
            <a:pPr marL="342900" indent="-342900">
              <a:buFont typeface="Arial" panose="020B0604020202020204" pitchFamily="34" charset="0"/>
              <a:buChar char="•"/>
            </a:pPr>
            <a:r>
              <a:rPr lang="en-US" dirty="0" smtClean="0">
                <a:solidFill>
                  <a:schemeClr val="accent1"/>
                </a:solidFill>
              </a:rPr>
              <a:t>Complete the data request form and submit to AI via DHSM ticketing system</a:t>
            </a:r>
          </a:p>
          <a:p>
            <a:r>
              <a:rPr lang="en-US" dirty="0" smtClean="0">
                <a:solidFill>
                  <a:schemeClr val="accent1"/>
                </a:solidFill>
              </a:rPr>
              <a:t>Data requests currently take 3-4 weeks</a:t>
            </a:r>
          </a:p>
          <a:p>
            <a:r>
              <a:rPr lang="en-US" dirty="0" smtClean="0">
                <a:solidFill>
                  <a:schemeClr val="accent1"/>
                </a:solidFill>
              </a:rPr>
              <a:t>If your data requests include PHI, you will also need Privacy Office review before AI can proceed. </a:t>
            </a:r>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7" name="Title 6"/>
          <p:cNvSpPr>
            <a:spLocks noGrp="1"/>
          </p:cNvSpPr>
          <p:nvPr>
            <p:ph type="title"/>
          </p:nvPr>
        </p:nvSpPr>
        <p:spPr>
          <a:xfrm>
            <a:off x="3950898" y="1266868"/>
            <a:ext cx="7772964" cy="734210"/>
          </a:xfrm>
        </p:spPr>
        <p:txBody>
          <a:bodyPr/>
          <a:lstStyle/>
          <a:p>
            <a:r>
              <a:rPr lang="en-US" dirty="0" smtClean="0"/>
              <a:t>AI/ Privacy Office Considerations- Don’t wait!</a:t>
            </a:r>
            <a:endParaRPr lang="en-US" dirty="0"/>
          </a:p>
        </p:txBody>
      </p:sp>
      <p:pic>
        <p:nvPicPr>
          <p:cNvPr id="8" name="Content Placeholder 7"/>
          <p:cNvPicPr>
            <a:picLocks noGrp="1" noChangeAspect="1"/>
          </p:cNvPicPr>
          <p:nvPr>
            <p:ph sz="half" idx="1"/>
          </p:nvPr>
        </p:nvPicPr>
        <p:blipFill>
          <a:blip r:embed="rId2"/>
          <a:stretch>
            <a:fillRect/>
          </a:stretch>
        </p:blipFill>
        <p:spPr>
          <a:xfrm>
            <a:off x="694673" y="1155940"/>
            <a:ext cx="2253070" cy="5093898"/>
          </a:xfrm>
          <a:prstGeom prst="rect">
            <a:avLst/>
          </a:prstGeom>
        </p:spPr>
      </p:pic>
      <p:sp>
        <p:nvSpPr>
          <p:cNvPr id="9" name="Right Arrow 8"/>
          <p:cNvSpPr/>
          <p:nvPr/>
        </p:nvSpPr>
        <p:spPr>
          <a:xfrm>
            <a:off x="94891" y="4597879"/>
            <a:ext cx="500332" cy="3364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80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No disclosures</a:t>
            </a:r>
            <a:endParaRPr lang="en-US" dirty="0"/>
          </a:p>
        </p:txBody>
      </p:sp>
      <p:sp>
        <p:nvSpPr>
          <p:cNvPr id="6" name="Title 5"/>
          <p:cNvSpPr>
            <a:spLocks noGrp="1"/>
          </p:cNvSpPr>
          <p:nvPr>
            <p:ph type="title"/>
          </p:nvPr>
        </p:nvSpPr>
        <p:spPr/>
        <p:txBody>
          <a:bodyPr/>
          <a:lstStyle/>
          <a:p>
            <a:r>
              <a:rPr lang="en-US" dirty="0" smtClean="0"/>
              <a:t>Disclosures</a:t>
            </a:r>
            <a:endParaRPr lang="en-US" dirty="0"/>
          </a:p>
        </p:txBody>
      </p:sp>
    </p:spTree>
    <p:extLst>
      <p:ext uri="{BB962C8B-B14F-4D97-AF65-F5344CB8AC3E}">
        <p14:creationId xmlns:p14="http://schemas.microsoft.com/office/powerpoint/2010/main" val="4243681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20</a:t>
            </a:fld>
            <a:endParaRPr lang="en-US"/>
          </a:p>
        </p:txBody>
      </p:sp>
      <p:sp>
        <p:nvSpPr>
          <p:cNvPr id="5" name="Content Placeholder 4"/>
          <p:cNvSpPr>
            <a:spLocks noGrp="1"/>
          </p:cNvSpPr>
          <p:nvPr>
            <p:ph sz="half" idx="15"/>
          </p:nvPr>
        </p:nvSpPr>
        <p:spPr>
          <a:xfrm>
            <a:off x="3528061" y="1635471"/>
            <a:ext cx="8216584" cy="4536729"/>
          </a:xfrm>
        </p:spPr>
        <p:txBody>
          <a:bodyPr/>
          <a:lstStyle/>
          <a:p>
            <a:r>
              <a:rPr lang="en-US" dirty="0" smtClean="0">
                <a:solidFill>
                  <a:schemeClr val="accent1"/>
                </a:solidFill>
              </a:rPr>
              <a:t>CTO email: Don’t ignore!</a:t>
            </a:r>
          </a:p>
          <a:p>
            <a:r>
              <a:rPr lang="en-US" dirty="0" smtClean="0">
                <a:solidFill>
                  <a:schemeClr val="accent1"/>
                </a:solidFill>
              </a:rPr>
              <a:t>Minimum documents must be uploaded to </a:t>
            </a:r>
            <a:r>
              <a:rPr lang="en-US" dirty="0" err="1" smtClean="0">
                <a:solidFill>
                  <a:schemeClr val="accent1"/>
                </a:solidFill>
              </a:rPr>
              <a:t>OnCore</a:t>
            </a:r>
            <a:r>
              <a:rPr lang="en-US" dirty="0" smtClean="0">
                <a:solidFill>
                  <a:schemeClr val="accent1"/>
                </a:solidFill>
              </a:rPr>
              <a:t>. If no one on the study has </a:t>
            </a:r>
            <a:r>
              <a:rPr lang="en-US" dirty="0" err="1" smtClean="0">
                <a:solidFill>
                  <a:schemeClr val="accent1"/>
                </a:solidFill>
              </a:rPr>
              <a:t>OnCore</a:t>
            </a:r>
            <a:r>
              <a:rPr lang="en-US" dirty="0" smtClean="0">
                <a:solidFill>
                  <a:schemeClr val="accent1"/>
                </a:solidFill>
              </a:rPr>
              <a:t> access request ORO support.</a:t>
            </a:r>
          </a:p>
          <a:p>
            <a:r>
              <a:rPr lang="en-US" u="sng" dirty="0" smtClean="0">
                <a:solidFill>
                  <a:schemeClr val="accent1"/>
                </a:solidFill>
              </a:rPr>
              <a:t>These flow from the IRB</a:t>
            </a:r>
          </a:p>
          <a:p>
            <a:pPr marL="342900" indent="-342900">
              <a:buFont typeface="Arial" panose="020B0604020202020204" pitchFamily="34" charset="0"/>
              <a:buChar char="•"/>
            </a:pPr>
            <a:r>
              <a:rPr lang="en-US" dirty="0" smtClean="0">
                <a:solidFill>
                  <a:schemeClr val="accent1"/>
                </a:solidFill>
              </a:rPr>
              <a:t>Protocol</a:t>
            </a:r>
          </a:p>
          <a:p>
            <a:pPr marL="342900" indent="-342900">
              <a:buFont typeface="Arial" panose="020B0604020202020204" pitchFamily="34" charset="0"/>
              <a:buChar char="•"/>
            </a:pPr>
            <a:r>
              <a:rPr lang="en-US" dirty="0" smtClean="0">
                <a:solidFill>
                  <a:schemeClr val="accent1"/>
                </a:solidFill>
              </a:rPr>
              <a:t>ICF</a:t>
            </a:r>
          </a:p>
          <a:p>
            <a:pPr marL="342900" indent="-342900">
              <a:buFont typeface="Arial" panose="020B0604020202020204" pitchFamily="34" charset="0"/>
              <a:buChar char="•"/>
            </a:pPr>
            <a:r>
              <a:rPr lang="en-US" dirty="0" smtClean="0">
                <a:solidFill>
                  <a:schemeClr val="accent1"/>
                </a:solidFill>
              </a:rPr>
              <a:t>Investigator Brochure</a:t>
            </a:r>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7" name="Title 6"/>
          <p:cNvSpPr>
            <a:spLocks noGrp="1"/>
          </p:cNvSpPr>
          <p:nvPr>
            <p:ph type="title"/>
          </p:nvPr>
        </p:nvSpPr>
        <p:spPr>
          <a:xfrm>
            <a:off x="3495767" y="788835"/>
            <a:ext cx="8195802" cy="734210"/>
          </a:xfrm>
        </p:spPr>
        <p:txBody>
          <a:bodyPr/>
          <a:lstStyle/>
          <a:p>
            <a:r>
              <a:rPr lang="en-US" dirty="0" smtClean="0"/>
              <a:t>CTO: </a:t>
            </a:r>
            <a:r>
              <a:rPr lang="en-US" dirty="0"/>
              <a:t>Business Review </a:t>
            </a:r>
            <a:r>
              <a:rPr lang="en-US" sz="1400" dirty="0"/>
              <a:t>https://one.hitchcock.org/intranet/departments/dartmouth_clinical_trials_office/new_study_start_up</a:t>
            </a:r>
            <a:endParaRPr lang="en-US" dirty="0"/>
          </a:p>
        </p:txBody>
      </p:sp>
      <p:pic>
        <p:nvPicPr>
          <p:cNvPr id="8" name="Content Placeholder 7"/>
          <p:cNvPicPr>
            <a:picLocks noGrp="1" noChangeAspect="1"/>
          </p:cNvPicPr>
          <p:nvPr>
            <p:ph sz="half" idx="1"/>
          </p:nvPr>
        </p:nvPicPr>
        <p:blipFill>
          <a:blip r:embed="rId2"/>
          <a:stretch>
            <a:fillRect/>
          </a:stretch>
        </p:blipFill>
        <p:spPr>
          <a:xfrm>
            <a:off x="694673" y="1155940"/>
            <a:ext cx="2253070" cy="5093898"/>
          </a:xfrm>
          <a:prstGeom prst="rect">
            <a:avLst/>
          </a:prstGeom>
        </p:spPr>
      </p:pic>
      <p:sp>
        <p:nvSpPr>
          <p:cNvPr id="9" name="Right Arrow 8"/>
          <p:cNvSpPr/>
          <p:nvPr/>
        </p:nvSpPr>
        <p:spPr>
          <a:xfrm>
            <a:off x="146649" y="5710687"/>
            <a:ext cx="548024" cy="3364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863132" y="2824477"/>
            <a:ext cx="4828437" cy="2977650"/>
          </a:xfrm>
          <a:prstGeom prst="rect">
            <a:avLst/>
          </a:prstGeom>
        </p:spPr>
      </p:pic>
    </p:spTree>
    <p:extLst>
      <p:ext uri="{BB962C8B-B14F-4D97-AF65-F5344CB8AC3E}">
        <p14:creationId xmlns:p14="http://schemas.microsoft.com/office/powerpoint/2010/main" val="3313683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8982" y="1742536"/>
            <a:ext cx="11034879" cy="4439055"/>
          </a:xfrm>
        </p:spPr>
        <p:txBody>
          <a:bodyPr/>
          <a:lstStyle/>
          <a:p>
            <a:pPr marL="0" indent="0">
              <a:buNone/>
            </a:pPr>
            <a:r>
              <a:rPr lang="en-US" dirty="0" smtClean="0"/>
              <a:t>What does the CTO Do?</a:t>
            </a:r>
          </a:p>
          <a:p>
            <a:pPr marL="225425" lvl="1" indent="0">
              <a:buNone/>
            </a:pPr>
            <a:r>
              <a:rPr lang="en-US" dirty="0" smtClean="0"/>
              <a:t>Business and compliance review</a:t>
            </a:r>
          </a:p>
          <a:p>
            <a:pPr marL="225425" lvl="1" indent="0">
              <a:buNone/>
            </a:pPr>
            <a:r>
              <a:rPr lang="en-US" dirty="0" smtClean="0"/>
              <a:t>They need the SLRQ to support </a:t>
            </a:r>
            <a:r>
              <a:rPr lang="en-US" dirty="0"/>
              <a:t>this! </a:t>
            </a:r>
            <a:r>
              <a:rPr lang="en-US" sz="1000" dirty="0">
                <a:hlinkClick r:id="rId2"/>
              </a:rPr>
              <a:t>https://</a:t>
            </a:r>
            <a:r>
              <a:rPr lang="en-US" sz="1000" dirty="0" smtClean="0">
                <a:hlinkClick r:id="rId2"/>
              </a:rPr>
              <a:t>one.hitchcock.org/intranet/docs/default-source/research-operations/slr-questionnaire.pdf?sfvrsn=6fea371c_4</a:t>
            </a:r>
            <a:r>
              <a:rPr lang="en-US" sz="1000" dirty="0" smtClean="0"/>
              <a:t> </a:t>
            </a:r>
          </a:p>
          <a:p>
            <a:pPr marL="0" indent="-7938">
              <a:buNone/>
            </a:pPr>
            <a:r>
              <a:rPr lang="en-US" dirty="0" smtClean="0"/>
              <a:t>What is the SLRQ?</a:t>
            </a:r>
          </a:p>
          <a:p>
            <a:pPr marL="225425" lvl="1" indent="0">
              <a:buNone/>
            </a:pPr>
            <a:r>
              <a:rPr lang="en-US" dirty="0" smtClean="0"/>
              <a:t>Questionnaire walking the CTO through who is involved with enough data to determine what agreements are needed to support the research</a:t>
            </a:r>
          </a:p>
          <a:p>
            <a:pPr marL="0" indent="-7938">
              <a:buNone/>
            </a:pPr>
            <a:r>
              <a:rPr lang="en-US" dirty="0" smtClean="0"/>
              <a:t>Who do you contact?</a:t>
            </a:r>
          </a:p>
          <a:p>
            <a:pPr marL="233363" lvl="1" indent="-7938">
              <a:buNone/>
            </a:pPr>
            <a:r>
              <a:rPr lang="en-US" dirty="0" smtClean="0">
                <a:hlinkClick r:id="rId3"/>
              </a:rPr>
              <a:t>CTO@Hitchcock.org</a:t>
            </a:r>
            <a:r>
              <a:rPr lang="en-US" dirty="0" smtClean="0"/>
              <a:t> </a:t>
            </a:r>
          </a:p>
          <a:p>
            <a:pPr marL="233363" lvl="1" indent="-7938">
              <a:buNone/>
            </a:pPr>
            <a:r>
              <a:rPr lang="en-US" dirty="0"/>
              <a:t>	</a:t>
            </a:r>
            <a:r>
              <a:rPr lang="en-US" dirty="0" smtClean="0"/>
              <a:t>Include your IRB study number in the subject line!</a:t>
            </a:r>
          </a:p>
          <a:p>
            <a:pPr marL="0" indent="-7938">
              <a:buNone/>
            </a:pPr>
            <a:r>
              <a:rPr lang="en-US" dirty="0" smtClean="0"/>
              <a:t>How do you know when review is complete?</a:t>
            </a:r>
          </a:p>
          <a:p>
            <a:pPr marL="233363" lvl="1" indent="-7938">
              <a:buNone/>
            </a:pPr>
            <a:r>
              <a:rPr lang="en-US" dirty="0" smtClean="0"/>
              <a:t> You’ll get a notification via email indicating “Open to Accrual” or “CTO Signoff Complete” </a:t>
            </a:r>
          </a:p>
          <a:p>
            <a:pPr marL="0" indent="-7938">
              <a:buNone/>
            </a:pPr>
            <a:endParaRPr lang="en-US" dirty="0" smtClean="0"/>
          </a:p>
          <a:p>
            <a:pPr marL="225425" lvl="1" indent="0">
              <a:buNone/>
            </a:pPr>
            <a:endParaRPr lang="en-US" dirty="0" smtClean="0"/>
          </a:p>
        </p:txBody>
      </p:sp>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21</a:t>
            </a:fld>
            <a:endParaRPr lang="en-US"/>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8" name="Title 7"/>
          <p:cNvSpPr>
            <a:spLocks noGrp="1"/>
          </p:cNvSpPr>
          <p:nvPr>
            <p:ph type="title"/>
          </p:nvPr>
        </p:nvSpPr>
        <p:spPr>
          <a:xfrm>
            <a:off x="688983" y="1266868"/>
            <a:ext cx="11034879" cy="475668"/>
          </a:xfrm>
        </p:spPr>
        <p:txBody>
          <a:bodyPr/>
          <a:lstStyle/>
          <a:p>
            <a:r>
              <a:rPr lang="en-US" dirty="0" smtClean="0"/>
              <a:t>CTO continued</a:t>
            </a:r>
            <a:endParaRPr lang="en-US" dirty="0"/>
          </a:p>
        </p:txBody>
      </p:sp>
    </p:spTree>
    <p:extLst>
      <p:ext uri="{BB962C8B-B14F-4D97-AF65-F5344CB8AC3E}">
        <p14:creationId xmlns:p14="http://schemas.microsoft.com/office/powerpoint/2010/main" val="169659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22</a:t>
            </a:fld>
            <a:endParaRPr lang="en-US"/>
          </a:p>
        </p:txBody>
      </p:sp>
      <p:sp>
        <p:nvSpPr>
          <p:cNvPr id="5" name="Content Placeholder 4"/>
          <p:cNvSpPr>
            <a:spLocks noGrp="1"/>
          </p:cNvSpPr>
          <p:nvPr>
            <p:ph sz="half" idx="15"/>
          </p:nvPr>
        </p:nvSpPr>
        <p:spPr>
          <a:xfrm>
            <a:off x="3281679" y="2188211"/>
            <a:ext cx="5069525" cy="3917949"/>
          </a:xfrm>
        </p:spPr>
        <p:txBody>
          <a:bodyPr/>
          <a:lstStyle/>
          <a:p>
            <a:r>
              <a:rPr lang="en-US" sz="3200" dirty="0" smtClean="0">
                <a:solidFill>
                  <a:schemeClr val="accent1"/>
                </a:solidFill>
              </a:rPr>
              <a:t>Start your research! </a:t>
            </a:r>
          </a:p>
          <a:p>
            <a:r>
              <a:rPr lang="en-US" dirty="0" smtClean="0">
                <a:solidFill>
                  <a:schemeClr val="accent1"/>
                </a:solidFill>
              </a:rPr>
              <a:t>If you require Data from AI, send your IRB approval along with your data request</a:t>
            </a:r>
          </a:p>
          <a:p>
            <a:r>
              <a:rPr lang="en-US" dirty="0">
                <a:solidFill>
                  <a:schemeClr val="accent1"/>
                </a:solidFill>
              </a:rPr>
              <a:t>	</a:t>
            </a:r>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7" name="Title 6"/>
          <p:cNvSpPr>
            <a:spLocks noGrp="1"/>
          </p:cNvSpPr>
          <p:nvPr>
            <p:ph type="title"/>
          </p:nvPr>
        </p:nvSpPr>
        <p:spPr>
          <a:xfrm>
            <a:off x="3528060" y="1266868"/>
            <a:ext cx="8195802" cy="734210"/>
          </a:xfrm>
        </p:spPr>
        <p:txBody>
          <a:bodyPr/>
          <a:lstStyle/>
          <a:p>
            <a:r>
              <a:rPr lang="en-US" dirty="0" smtClean="0"/>
              <a:t>You have CTO and IRB approval- Now </a:t>
            </a:r>
            <a:r>
              <a:rPr lang="en-US" dirty="0"/>
              <a:t>W</a:t>
            </a:r>
            <a:r>
              <a:rPr lang="en-US" dirty="0" smtClean="0"/>
              <a:t>hat?</a:t>
            </a:r>
            <a:endParaRPr lang="en-US" dirty="0"/>
          </a:p>
        </p:txBody>
      </p:sp>
      <p:pic>
        <p:nvPicPr>
          <p:cNvPr id="8" name="Picture 7"/>
          <p:cNvPicPr>
            <a:picLocks noChangeAspect="1"/>
          </p:cNvPicPr>
          <p:nvPr/>
        </p:nvPicPr>
        <p:blipFill>
          <a:blip r:embed="rId2"/>
          <a:stretch>
            <a:fillRect/>
          </a:stretch>
        </p:blipFill>
        <p:spPr>
          <a:xfrm>
            <a:off x="797402" y="1422401"/>
            <a:ext cx="2171093" cy="4840144"/>
          </a:xfrm>
          <a:prstGeom prst="rect">
            <a:avLst/>
          </a:prstGeom>
        </p:spPr>
      </p:pic>
      <p:sp>
        <p:nvSpPr>
          <p:cNvPr id="9" name="Right Arrow 8"/>
          <p:cNvSpPr/>
          <p:nvPr/>
        </p:nvSpPr>
        <p:spPr>
          <a:xfrm>
            <a:off x="152400" y="5760720"/>
            <a:ext cx="528320" cy="34544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351204" y="3715826"/>
            <a:ext cx="3494093" cy="2746011"/>
          </a:xfrm>
          <a:prstGeom prst="rect">
            <a:avLst/>
          </a:prstGeom>
        </p:spPr>
      </p:pic>
    </p:spTree>
    <p:extLst>
      <p:ext uri="{BB962C8B-B14F-4D97-AF65-F5344CB8AC3E}">
        <p14:creationId xmlns:p14="http://schemas.microsoft.com/office/powerpoint/2010/main" val="558132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Don’t neglect your regulatory management</a:t>
            </a:r>
          </a:p>
          <a:p>
            <a:r>
              <a:rPr lang="en-US" dirty="0" smtClean="0"/>
              <a:t>Make sure to submit any changes to the IRB and CTO through modification and amendment processes (instructions on each site)</a:t>
            </a:r>
          </a:p>
          <a:p>
            <a:r>
              <a:rPr lang="en-US" dirty="0" smtClean="0"/>
              <a:t>If you are consenting subjects, you will need </a:t>
            </a:r>
            <a:r>
              <a:rPr lang="en-US" dirty="0" err="1" smtClean="0"/>
              <a:t>OnCore</a:t>
            </a:r>
            <a:r>
              <a:rPr lang="en-US" dirty="0" smtClean="0"/>
              <a:t> access for subject management during the life of the study: </a:t>
            </a:r>
            <a:r>
              <a:rPr lang="en-US" dirty="0" err="1">
                <a:hlinkClick r:id="rId2"/>
              </a:rPr>
              <a:t>OnCore</a:t>
            </a:r>
            <a:r>
              <a:rPr lang="en-US" dirty="0">
                <a:hlinkClick r:id="rId2"/>
              </a:rPr>
              <a:t> &amp; </a:t>
            </a:r>
            <a:r>
              <a:rPr lang="en-US" dirty="0" err="1">
                <a:hlinkClick r:id="rId2"/>
              </a:rPr>
              <a:t>eReg</a:t>
            </a:r>
            <a:r>
              <a:rPr lang="en-US" dirty="0">
                <a:hlinkClick r:id="rId2"/>
              </a:rPr>
              <a:t> Access (hitchcock.org</a:t>
            </a:r>
            <a:r>
              <a:rPr lang="en-US" dirty="0" smtClean="0">
                <a:hlinkClick r:id="rId2"/>
              </a:rPr>
              <a:t>)</a:t>
            </a:r>
            <a:r>
              <a:rPr lang="en-US" dirty="0" smtClean="0"/>
              <a:t> </a:t>
            </a:r>
          </a:p>
          <a:p>
            <a:r>
              <a:rPr lang="en-US" dirty="0" smtClean="0"/>
              <a:t>If your research is IND/IDE you will need to use </a:t>
            </a:r>
            <a:r>
              <a:rPr lang="en-US" dirty="0" err="1" smtClean="0"/>
              <a:t>eReg</a:t>
            </a:r>
            <a:endParaRPr lang="en-US" dirty="0" smtClean="0"/>
          </a:p>
          <a:p>
            <a:r>
              <a:rPr lang="en-US" dirty="0" smtClean="0"/>
              <a:t>Start early; everything takes longer than you expect! </a:t>
            </a:r>
            <a:endParaRPr lang="en-US" dirty="0"/>
          </a:p>
        </p:txBody>
      </p:sp>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23</a:t>
            </a:fld>
            <a:endParaRPr lang="en-US"/>
          </a:p>
        </p:txBody>
      </p:sp>
      <p:sp>
        <p:nvSpPr>
          <p:cNvPr id="5" name="Footer Placeholder 4"/>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p:txBody>
          <a:bodyPr/>
          <a:lstStyle/>
          <a:p>
            <a:r>
              <a:rPr lang="en-US" dirty="0" smtClean="0"/>
              <a:t>Final Considerations	</a:t>
            </a:r>
            <a:endParaRPr lang="en-US" dirty="0"/>
          </a:p>
        </p:txBody>
      </p:sp>
    </p:spTree>
    <p:extLst>
      <p:ext uri="{BB962C8B-B14F-4D97-AF65-F5344CB8AC3E}">
        <p14:creationId xmlns:p14="http://schemas.microsoft.com/office/powerpoint/2010/main" val="4266782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88982" y="985520"/>
            <a:ext cx="11034879" cy="5196071"/>
          </a:xfrm>
        </p:spPr>
        <p:txBody>
          <a:bodyPr anchor="ctr"/>
          <a:lstStyle/>
          <a:p>
            <a:pPr marL="0" indent="0" algn="ctr">
              <a:buNone/>
            </a:pPr>
            <a:r>
              <a:rPr lang="en-US" sz="4000" dirty="0" smtClean="0"/>
              <a:t>Questions?</a:t>
            </a:r>
            <a:endParaRPr lang="en-US" sz="4000" dirty="0"/>
          </a:p>
        </p:txBody>
      </p:sp>
      <p:sp>
        <p:nvSpPr>
          <p:cNvPr id="3" name="Date Placeholder 2"/>
          <p:cNvSpPr>
            <a:spLocks noGrp="1"/>
          </p:cNvSpPr>
          <p:nvPr>
            <p:ph type="dt" sz="half" idx="10"/>
          </p:nvPr>
        </p:nvSpPr>
        <p:spPr/>
        <p:txBody>
          <a:bodyPr/>
          <a:lstStyle/>
          <a:p>
            <a:r>
              <a:rPr lang="en-US" dirty="0" smtClean="0"/>
              <a:t>February 20</a:t>
            </a:r>
            <a:r>
              <a:rPr lang="en-US" baseline="30000" dirty="0" smtClean="0"/>
              <a:t>th</a:t>
            </a:r>
            <a:r>
              <a:rPr lang="en-US" dirty="0" smtClean="0"/>
              <a:t>, 2023</a:t>
            </a:r>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24</a:t>
            </a:fld>
            <a:endParaRPr lang="en-US"/>
          </a:p>
        </p:txBody>
      </p:sp>
      <p:sp>
        <p:nvSpPr>
          <p:cNvPr id="5" name="Footer Placeholder 4"/>
          <p:cNvSpPr>
            <a:spLocks noGrp="1"/>
          </p:cNvSpPr>
          <p:nvPr>
            <p:ph type="ftr" sz="quarter" idx="3"/>
          </p:nvPr>
        </p:nvSpPr>
        <p:spPr/>
        <p:txBody>
          <a:bodyPr/>
          <a:lstStyle/>
          <a:p>
            <a:r>
              <a:rPr lang="en-US" dirty="0"/>
              <a:t>Medicine Research, Dartmouth Hitchcock </a:t>
            </a:r>
          </a:p>
        </p:txBody>
      </p:sp>
    </p:spTree>
    <p:extLst>
      <p:ext uri="{BB962C8B-B14F-4D97-AF65-F5344CB8AC3E}">
        <p14:creationId xmlns:p14="http://schemas.microsoft.com/office/powerpoint/2010/main" val="50495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To provide an overview of what an IRB is and what they do</a:t>
            </a:r>
          </a:p>
          <a:p>
            <a:pPr marL="0" indent="0">
              <a:buNone/>
            </a:pPr>
            <a:endParaRPr lang="en-US" dirty="0" smtClean="0"/>
          </a:p>
          <a:p>
            <a:pPr marL="0" indent="0">
              <a:buNone/>
            </a:pPr>
            <a:r>
              <a:rPr lang="en-US" dirty="0" smtClean="0"/>
              <a:t>To provide a high-level overview and actionable steps to conduct research at Dartmouth Hitchcock</a:t>
            </a:r>
          </a:p>
          <a:p>
            <a:pPr marL="0" indent="0">
              <a:buNone/>
            </a:pPr>
            <a:endParaRPr lang="en-US" dirty="0"/>
          </a:p>
        </p:txBody>
      </p:sp>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3</a:t>
            </a:fld>
            <a:endParaRPr lang="en-US"/>
          </a:p>
        </p:txBody>
      </p:sp>
      <p:sp>
        <p:nvSpPr>
          <p:cNvPr id="5" name="Footer Placeholder 4"/>
          <p:cNvSpPr>
            <a:spLocks noGrp="1"/>
          </p:cNvSpPr>
          <p:nvPr>
            <p:ph type="ftr" sz="quarter" idx="3"/>
          </p:nvPr>
        </p:nvSpPr>
        <p:spPr/>
        <p:txBody>
          <a:bodyPr/>
          <a:lstStyle/>
          <a:p>
            <a:r>
              <a:rPr lang="en-US" dirty="0" smtClean="0"/>
              <a:t>Medicine Research, Dartmouth Hitchcock </a:t>
            </a:r>
            <a:endParaRPr lang="en-US" dirty="0"/>
          </a:p>
        </p:txBody>
      </p:sp>
      <p:sp>
        <p:nvSpPr>
          <p:cNvPr id="6" name="Title 5"/>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39828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ctr"/>
            <a:r>
              <a:rPr lang="en-US" sz="2800" dirty="0" smtClean="0">
                <a:solidFill>
                  <a:schemeClr val="tx1">
                    <a:lumMod val="75000"/>
                  </a:schemeClr>
                </a:solidFill>
              </a:rPr>
              <a:t>Research Design</a:t>
            </a:r>
            <a:endParaRPr lang="en-US" sz="2800" dirty="0">
              <a:solidFill>
                <a:schemeClr val="tx1">
                  <a:lumMod val="75000"/>
                </a:schemeClr>
              </a:solidFill>
            </a:endParaRPr>
          </a:p>
        </p:txBody>
      </p:sp>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4</a:t>
            </a:fld>
            <a:endParaRPr lang="en-US"/>
          </a:p>
        </p:txBody>
      </p:sp>
      <p:sp>
        <p:nvSpPr>
          <p:cNvPr id="7" name="Content Placeholder 6"/>
          <p:cNvSpPr>
            <a:spLocks noGrp="1"/>
          </p:cNvSpPr>
          <p:nvPr>
            <p:ph sz="half" idx="15"/>
          </p:nvPr>
        </p:nvSpPr>
        <p:spPr/>
        <p:txBody>
          <a:bodyPr/>
          <a:lstStyle/>
          <a:p>
            <a:pPr algn="ctr"/>
            <a:r>
              <a:rPr lang="en-US" sz="2800" dirty="0" smtClean="0">
                <a:solidFill>
                  <a:schemeClr val="tx1">
                    <a:lumMod val="75000"/>
                  </a:schemeClr>
                </a:solidFill>
              </a:rPr>
              <a:t>Regulatory Requirements</a:t>
            </a:r>
          </a:p>
          <a:p>
            <a:endParaRPr lang="en-US" dirty="0"/>
          </a:p>
        </p:txBody>
      </p:sp>
      <p:sp>
        <p:nvSpPr>
          <p:cNvPr id="5" name="Footer Placeholder 4"/>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p:txBody>
          <a:bodyPr/>
          <a:lstStyle/>
          <a:p>
            <a:r>
              <a:rPr lang="en-US" dirty="0" smtClean="0"/>
              <a:t>What are we not covering?	</a:t>
            </a:r>
            <a:endParaRPr lang="en-US" dirty="0"/>
          </a:p>
        </p:txBody>
      </p:sp>
      <p:pic>
        <p:nvPicPr>
          <p:cNvPr id="8" name="Picture 7"/>
          <p:cNvPicPr>
            <a:picLocks noChangeAspect="1"/>
          </p:cNvPicPr>
          <p:nvPr/>
        </p:nvPicPr>
        <p:blipFill>
          <a:blip r:embed="rId2"/>
          <a:stretch>
            <a:fillRect/>
          </a:stretch>
        </p:blipFill>
        <p:spPr>
          <a:xfrm rot="5400000">
            <a:off x="7215826" y="3117167"/>
            <a:ext cx="3650617" cy="2916578"/>
          </a:xfrm>
          <a:prstGeom prst="rect">
            <a:avLst/>
          </a:prstGeom>
        </p:spPr>
      </p:pic>
      <p:pic>
        <p:nvPicPr>
          <p:cNvPr id="9" name="Picture 8"/>
          <p:cNvPicPr>
            <a:picLocks noChangeAspect="1"/>
          </p:cNvPicPr>
          <p:nvPr/>
        </p:nvPicPr>
        <p:blipFill>
          <a:blip r:embed="rId3"/>
          <a:stretch>
            <a:fillRect/>
          </a:stretch>
        </p:blipFill>
        <p:spPr>
          <a:xfrm rot="5400000">
            <a:off x="1540665" y="3218618"/>
            <a:ext cx="3703650" cy="2660641"/>
          </a:xfrm>
          <a:prstGeom prst="rect">
            <a:avLst/>
          </a:prstGeom>
        </p:spPr>
      </p:pic>
    </p:spTree>
    <p:extLst>
      <p:ext uri="{BB962C8B-B14F-4D97-AF65-F5344CB8AC3E}">
        <p14:creationId xmlns:p14="http://schemas.microsoft.com/office/powerpoint/2010/main" val="2626010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5</a:t>
            </a:fld>
            <a:endParaRPr lang="en-US"/>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7" name="Title 6"/>
          <p:cNvSpPr>
            <a:spLocks noGrp="1"/>
          </p:cNvSpPr>
          <p:nvPr>
            <p:ph type="title"/>
          </p:nvPr>
        </p:nvSpPr>
        <p:spPr>
          <a:xfrm>
            <a:off x="688983" y="1266868"/>
            <a:ext cx="11034879" cy="3227494"/>
          </a:xfrm>
        </p:spPr>
        <p:txBody>
          <a:bodyPr/>
          <a:lstStyle/>
          <a:p>
            <a:pPr algn="ctr"/>
            <a:r>
              <a:rPr lang="en-US" sz="6600" dirty="0" smtClean="0">
                <a:solidFill>
                  <a:schemeClr val="tx1">
                    <a:lumMod val="75000"/>
                  </a:schemeClr>
                </a:solidFill>
              </a:rPr>
              <a:t>Why?</a:t>
            </a:r>
            <a:endParaRPr lang="en-US" sz="6600" dirty="0">
              <a:solidFill>
                <a:schemeClr val="tx1">
                  <a:lumMod val="75000"/>
                </a:schemeClr>
              </a:solidFill>
            </a:endParaRPr>
          </a:p>
        </p:txBody>
      </p:sp>
    </p:spTree>
    <p:extLst>
      <p:ext uri="{BB962C8B-B14F-4D97-AF65-F5344CB8AC3E}">
        <p14:creationId xmlns:p14="http://schemas.microsoft.com/office/powerpoint/2010/main" val="25749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3" name="Slide Number Placeholder 2"/>
          <p:cNvSpPr>
            <a:spLocks noGrp="1"/>
          </p:cNvSpPr>
          <p:nvPr>
            <p:ph type="sldNum" sz="quarter" idx="12"/>
          </p:nvPr>
        </p:nvSpPr>
        <p:spPr/>
        <p:txBody>
          <a:bodyPr/>
          <a:lstStyle/>
          <a:p>
            <a:fld id="{CBD3EF19-86CA-4DC0-8F5C-F52D5AE50684}" type="slidenum">
              <a:rPr lang="en-US" smtClean="0"/>
              <a:t>6</a:t>
            </a:fld>
            <a:endParaRPr lang="en-US"/>
          </a:p>
        </p:txBody>
      </p:sp>
      <p:pic>
        <p:nvPicPr>
          <p:cNvPr id="10" name="Content Placeholder 9"/>
          <p:cNvPicPr>
            <a:picLocks noGrp="1" noChangeAspect="1"/>
          </p:cNvPicPr>
          <p:nvPr>
            <p:ph sz="half" idx="15"/>
          </p:nvPr>
        </p:nvPicPr>
        <p:blipFill>
          <a:blip r:embed="rId2"/>
          <a:stretch>
            <a:fillRect/>
          </a:stretch>
        </p:blipFill>
        <p:spPr>
          <a:xfrm>
            <a:off x="7065034" y="767413"/>
            <a:ext cx="3045468" cy="5577316"/>
          </a:xfrm>
          <a:prstGeom prst="rect">
            <a:avLst/>
          </a:prstGeom>
        </p:spPr>
      </p:pic>
      <p:sp>
        <p:nvSpPr>
          <p:cNvPr id="4" name="Footer Placeholder 3"/>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p:txBody>
          <a:bodyPr/>
          <a:lstStyle/>
          <a:p>
            <a:r>
              <a:rPr lang="en-US" dirty="0" smtClean="0"/>
              <a:t>Research is complicated!</a:t>
            </a:r>
            <a:endParaRPr lang="en-US" dirty="0"/>
          </a:p>
        </p:txBody>
      </p:sp>
      <p:pic>
        <p:nvPicPr>
          <p:cNvPr id="12" name="Content Placeholder 11"/>
          <p:cNvPicPr>
            <a:picLocks noGrp="1" noChangeAspect="1"/>
          </p:cNvPicPr>
          <p:nvPr>
            <p:ph sz="half" idx="1"/>
          </p:nvPr>
        </p:nvPicPr>
        <p:blipFill>
          <a:blip r:embed="rId3"/>
          <a:stretch>
            <a:fillRect/>
          </a:stretch>
        </p:blipFill>
        <p:spPr>
          <a:xfrm>
            <a:off x="1915064" y="1876449"/>
            <a:ext cx="2715983" cy="4295751"/>
          </a:xfrm>
          <a:prstGeom prst="rect">
            <a:avLst/>
          </a:prstGeom>
        </p:spPr>
      </p:pic>
    </p:spTree>
    <p:extLst>
      <p:ext uri="{BB962C8B-B14F-4D97-AF65-F5344CB8AC3E}">
        <p14:creationId xmlns:p14="http://schemas.microsoft.com/office/powerpoint/2010/main" val="353539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8982" y="2001078"/>
            <a:ext cx="11034879" cy="4180513"/>
          </a:xfrm>
        </p:spPr>
        <p:txBody>
          <a:bodyPr/>
          <a:lstStyle/>
          <a:p>
            <a:pPr marL="0" indent="0">
              <a:buNone/>
            </a:pPr>
            <a:r>
              <a:rPr lang="en-US" sz="1800" dirty="0" smtClean="0"/>
              <a:t>DH-IRB: Dartmouth Hitchcock Institutional Review Board</a:t>
            </a:r>
          </a:p>
          <a:p>
            <a:pPr marL="0" indent="0">
              <a:buNone/>
            </a:pPr>
            <a:r>
              <a:rPr lang="en-US" sz="1800" dirty="0" smtClean="0"/>
              <a:t>CPHS: Committee for the Protection of Human Subjects (Dartmouth College IRB)</a:t>
            </a:r>
          </a:p>
          <a:p>
            <a:pPr marL="0" indent="0">
              <a:buNone/>
            </a:pPr>
            <a:r>
              <a:rPr lang="en-US" sz="1800" dirty="0" smtClean="0"/>
              <a:t>CTO: Clinical Trials Office</a:t>
            </a:r>
          </a:p>
          <a:p>
            <a:pPr marL="0" indent="0">
              <a:buNone/>
            </a:pPr>
            <a:r>
              <a:rPr lang="en-US" sz="1800" dirty="0" err="1" smtClean="0"/>
              <a:t>eIRB</a:t>
            </a:r>
            <a:r>
              <a:rPr lang="en-US" sz="1800" dirty="0" smtClean="0"/>
              <a:t>: electronic IRB portal at DH</a:t>
            </a:r>
          </a:p>
          <a:p>
            <a:pPr marL="0" indent="0">
              <a:buNone/>
            </a:pPr>
            <a:r>
              <a:rPr lang="en-US" sz="1800" dirty="0" smtClean="0"/>
              <a:t>Rapport: electronic IRB portal at Dartmouth College</a:t>
            </a:r>
          </a:p>
          <a:p>
            <a:pPr marL="0" indent="0">
              <a:buNone/>
            </a:pPr>
            <a:r>
              <a:rPr lang="en-US" sz="1800" dirty="0" smtClean="0"/>
              <a:t>SLRQ: Study Level Release Questionnaire </a:t>
            </a:r>
          </a:p>
          <a:p>
            <a:pPr marL="0" indent="0">
              <a:buNone/>
            </a:pPr>
            <a:r>
              <a:rPr lang="en-US" sz="1800" dirty="0" smtClean="0"/>
              <a:t>DUA/MTA: Data Use Agreement/ Material Transfer Agreement</a:t>
            </a:r>
          </a:p>
          <a:p>
            <a:pPr marL="0" indent="0">
              <a:buNone/>
            </a:pPr>
            <a:r>
              <a:rPr lang="en-US" sz="1800" dirty="0" smtClean="0"/>
              <a:t>AI: Analytics Institute</a:t>
            </a:r>
          </a:p>
          <a:p>
            <a:pPr marL="0" indent="0">
              <a:buNone/>
            </a:pPr>
            <a:r>
              <a:rPr lang="en-US" sz="1800" dirty="0" smtClean="0"/>
              <a:t>CTMS: Clinical Trial Management System</a:t>
            </a:r>
          </a:p>
          <a:p>
            <a:pPr marL="0" indent="0">
              <a:buNone/>
            </a:pPr>
            <a:r>
              <a:rPr lang="en-US" sz="1800" dirty="0" smtClean="0"/>
              <a:t>PI: Principle Investigator</a:t>
            </a:r>
          </a:p>
          <a:p>
            <a:pPr marL="0" indent="0">
              <a:buNone/>
            </a:pPr>
            <a:r>
              <a:rPr lang="en-US" sz="1800" dirty="0" smtClean="0"/>
              <a:t>PHI: Protected Health Information</a:t>
            </a:r>
          </a:p>
          <a:p>
            <a:pPr marL="0" indent="0">
              <a:buNone/>
            </a:pPr>
            <a:endParaRPr lang="en-US" dirty="0" smtClean="0"/>
          </a:p>
          <a:p>
            <a:pPr marL="0" indent="0">
              <a:buNone/>
            </a:pPr>
            <a:endParaRPr lang="en-US" dirty="0"/>
          </a:p>
        </p:txBody>
      </p:sp>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7</a:t>
            </a:fld>
            <a:endParaRPr lang="en-US"/>
          </a:p>
        </p:txBody>
      </p:sp>
      <p:sp>
        <p:nvSpPr>
          <p:cNvPr id="6" name="Footer Placeholder 5"/>
          <p:cNvSpPr>
            <a:spLocks noGrp="1"/>
          </p:cNvSpPr>
          <p:nvPr>
            <p:ph type="ftr" sz="quarter" idx="3"/>
          </p:nvPr>
        </p:nvSpPr>
        <p:spPr/>
        <p:txBody>
          <a:bodyPr/>
          <a:lstStyle/>
          <a:p>
            <a:r>
              <a:rPr lang="en-US" dirty="0"/>
              <a:t>Medicine Research, Dartmouth Hitchcock </a:t>
            </a:r>
          </a:p>
        </p:txBody>
      </p:sp>
      <p:sp>
        <p:nvSpPr>
          <p:cNvPr id="8" name="Title 7"/>
          <p:cNvSpPr>
            <a:spLocks noGrp="1"/>
          </p:cNvSpPr>
          <p:nvPr>
            <p:ph type="title"/>
          </p:nvPr>
        </p:nvSpPr>
        <p:spPr/>
        <p:txBody>
          <a:bodyPr/>
          <a:lstStyle/>
          <a:p>
            <a:r>
              <a:rPr lang="en-US" dirty="0" smtClean="0"/>
              <a:t>Acronyms Decoded</a:t>
            </a:r>
            <a:endParaRPr lang="en-US" dirty="0"/>
          </a:p>
        </p:txBody>
      </p:sp>
    </p:spTree>
    <p:extLst>
      <p:ext uri="{BB962C8B-B14F-4D97-AF65-F5344CB8AC3E}">
        <p14:creationId xmlns:p14="http://schemas.microsoft.com/office/powerpoint/2010/main" val="156339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OnCore: The CTMS for Dartmouth Hitchcock</a:t>
            </a:r>
          </a:p>
          <a:p>
            <a:pPr marL="0" indent="0">
              <a:buNone/>
            </a:pPr>
            <a:r>
              <a:rPr lang="en-US" dirty="0" smtClean="0"/>
              <a:t>eReg: Electronic Regulatory Binder, CFR Part 11 compliant</a:t>
            </a:r>
          </a:p>
          <a:p>
            <a:pPr marL="0" indent="0">
              <a:buNone/>
            </a:pPr>
            <a:r>
              <a:rPr lang="en-US" dirty="0" smtClean="0"/>
              <a:t>Privacy Office: The office at Dartmouth Hitchcock responsible for protecting PHI</a:t>
            </a:r>
          </a:p>
          <a:p>
            <a:pPr marL="0" indent="0">
              <a:buNone/>
            </a:pPr>
            <a:r>
              <a:rPr lang="en-US" dirty="0" smtClean="0"/>
              <a:t>Study Intake: CTO’s term for receiving all materials for their review</a:t>
            </a:r>
          </a:p>
          <a:p>
            <a:pPr marL="0" indent="0">
              <a:buNone/>
            </a:pPr>
            <a:r>
              <a:rPr lang="en-US" dirty="0" smtClean="0"/>
              <a:t>Analytics Institute: Responsible for assessing what data can be pulled from Epic in a 	report, eliminating the need for chart review</a:t>
            </a:r>
            <a:endParaRPr lang="en-US" dirty="0"/>
          </a:p>
        </p:txBody>
      </p:sp>
      <p:sp>
        <p:nvSpPr>
          <p:cNvPr id="3" name="Date Placeholder 2"/>
          <p:cNvSpPr>
            <a:spLocks noGrp="1"/>
          </p:cNvSpPr>
          <p:nvPr>
            <p:ph type="dt" sz="half" idx="10"/>
          </p:nvPr>
        </p:nvSpPr>
        <p:spPr/>
        <p:txBody>
          <a:bodyPr/>
          <a:lstStyle/>
          <a:p>
            <a:r>
              <a:rPr lang="en-US" dirty="0"/>
              <a:t>February 20</a:t>
            </a:r>
            <a:r>
              <a:rPr lang="en-US" baseline="30000" dirty="0"/>
              <a:t>th</a:t>
            </a:r>
            <a:r>
              <a:rPr lang="en-US" dirty="0"/>
              <a:t>, 2023</a:t>
            </a:r>
          </a:p>
          <a:p>
            <a:endParaRPr lang="en-US" dirty="0"/>
          </a:p>
        </p:txBody>
      </p:sp>
      <p:sp>
        <p:nvSpPr>
          <p:cNvPr id="4" name="Slide Number Placeholder 3"/>
          <p:cNvSpPr>
            <a:spLocks noGrp="1"/>
          </p:cNvSpPr>
          <p:nvPr>
            <p:ph type="sldNum" sz="quarter" idx="12"/>
          </p:nvPr>
        </p:nvSpPr>
        <p:spPr/>
        <p:txBody>
          <a:bodyPr/>
          <a:lstStyle/>
          <a:p>
            <a:fld id="{CBD3EF19-86CA-4DC0-8F5C-F52D5AE50684}" type="slidenum">
              <a:rPr lang="en-US" smtClean="0"/>
              <a:t>8</a:t>
            </a:fld>
            <a:endParaRPr lang="en-US"/>
          </a:p>
        </p:txBody>
      </p:sp>
      <p:sp>
        <p:nvSpPr>
          <p:cNvPr id="5" name="Footer Placeholder 4"/>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p:txBody>
          <a:bodyPr/>
          <a:lstStyle/>
          <a:p>
            <a:r>
              <a:rPr lang="en-US" dirty="0" smtClean="0"/>
              <a:t>Other Key Terms:	</a:t>
            </a:r>
            <a:endParaRPr lang="en-US" dirty="0"/>
          </a:p>
        </p:txBody>
      </p:sp>
    </p:spTree>
    <p:extLst>
      <p:ext uri="{BB962C8B-B14F-4D97-AF65-F5344CB8AC3E}">
        <p14:creationId xmlns:p14="http://schemas.microsoft.com/office/powerpoint/2010/main" val="3125646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Formal FDA Definition:</a:t>
            </a:r>
          </a:p>
          <a:p>
            <a:pPr marL="0" indent="0">
              <a:buNone/>
            </a:pPr>
            <a:r>
              <a:rPr lang="en-US" dirty="0"/>
              <a:t>A</a:t>
            </a:r>
            <a:r>
              <a:rPr lang="en-US" dirty="0" smtClean="0"/>
              <a:t>n </a:t>
            </a:r>
            <a:r>
              <a:rPr lang="en-US" dirty="0"/>
              <a:t>IRB is an appropriately constituted group that has been formally designated to review and monitor biomedical research involving human subjects. In accordance with FDA regulations, an IRB has the authority to approve, require modifications in (to secure approval), or disapprove research. This group review serves an important role in the </a:t>
            </a:r>
            <a:r>
              <a:rPr lang="en-US" dirty="0" smtClean="0"/>
              <a:t>protection </a:t>
            </a:r>
            <a:r>
              <a:rPr lang="en-US" dirty="0"/>
              <a:t>of the rights and welfare of human research subjects</a:t>
            </a:r>
            <a:r>
              <a:rPr lang="en-US" dirty="0" smtClean="0"/>
              <a:t>.</a:t>
            </a:r>
          </a:p>
          <a:p>
            <a:pPr marL="0" indent="0">
              <a:buNone/>
            </a:pPr>
            <a:r>
              <a:rPr lang="en-US" dirty="0" smtClean="0"/>
              <a:t>Note: you may also see the terms Independent Ethics Committee (IEC), Ethical Review Board (ERB), or Research Ethics Board (REB). </a:t>
            </a:r>
          </a:p>
          <a:p>
            <a:pPr marL="0" indent="0">
              <a:buNone/>
            </a:pPr>
            <a:endParaRPr lang="en-US" dirty="0" smtClean="0"/>
          </a:p>
          <a:p>
            <a:pPr marL="0" indent="0">
              <a:buNone/>
            </a:pPr>
            <a:r>
              <a:rPr lang="en-US" dirty="0" smtClean="0"/>
              <a:t>More information: </a:t>
            </a:r>
            <a:r>
              <a:rPr lang="en-US" dirty="0">
                <a:hlinkClick r:id="rId2"/>
              </a:rPr>
              <a:t>Institutional Review Boards Frequently Asked Questions | </a:t>
            </a:r>
            <a:r>
              <a:rPr lang="en-US" dirty="0" smtClean="0">
                <a:hlinkClick r:id="rId2"/>
              </a:rPr>
              <a:t>FDA</a:t>
            </a:r>
            <a:r>
              <a:rPr lang="en-US" dirty="0" smtClean="0"/>
              <a:t> </a:t>
            </a:r>
            <a:endParaRPr lang="en-US" dirty="0"/>
          </a:p>
        </p:txBody>
      </p:sp>
      <p:sp>
        <p:nvSpPr>
          <p:cNvPr id="3" name="Date Placeholder 2"/>
          <p:cNvSpPr>
            <a:spLocks noGrp="1"/>
          </p:cNvSpPr>
          <p:nvPr>
            <p:ph type="dt" sz="half" idx="10"/>
          </p:nvPr>
        </p:nvSpPr>
        <p:spPr/>
        <p:txBody>
          <a:bodyPr/>
          <a:lstStyle/>
          <a:p>
            <a:fld id="{DA9D7FFB-E2D3-4315-A11A-F426AFA7D078}" type="datetime4">
              <a:rPr lang="en-US" smtClean="0"/>
              <a:t>February 22, 2023</a:t>
            </a:fld>
            <a:endParaRPr lang="en-US"/>
          </a:p>
        </p:txBody>
      </p:sp>
      <p:sp>
        <p:nvSpPr>
          <p:cNvPr id="4" name="Slide Number Placeholder 3"/>
          <p:cNvSpPr>
            <a:spLocks noGrp="1"/>
          </p:cNvSpPr>
          <p:nvPr>
            <p:ph type="sldNum" sz="quarter" idx="12"/>
          </p:nvPr>
        </p:nvSpPr>
        <p:spPr/>
        <p:txBody>
          <a:bodyPr/>
          <a:lstStyle/>
          <a:p>
            <a:fld id="{CBD3EF19-86CA-4DC0-8F5C-F52D5AE50684}" type="slidenum">
              <a:rPr lang="en-US" smtClean="0"/>
              <a:t>9</a:t>
            </a:fld>
            <a:endParaRPr lang="en-US"/>
          </a:p>
        </p:txBody>
      </p:sp>
      <p:sp>
        <p:nvSpPr>
          <p:cNvPr id="5" name="Footer Placeholder 4"/>
          <p:cNvSpPr>
            <a:spLocks noGrp="1"/>
          </p:cNvSpPr>
          <p:nvPr>
            <p:ph type="ftr" sz="quarter" idx="3"/>
          </p:nvPr>
        </p:nvSpPr>
        <p:spPr/>
        <p:txBody>
          <a:bodyPr/>
          <a:lstStyle/>
          <a:p>
            <a:r>
              <a:rPr lang="en-US" dirty="0"/>
              <a:t>Medicine Research, Dartmouth Hitchcock </a:t>
            </a:r>
          </a:p>
        </p:txBody>
      </p:sp>
      <p:sp>
        <p:nvSpPr>
          <p:cNvPr id="6" name="Title 5"/>
          <p:cNvSpPr>
            <a:spLocks noGrp="1"/>
          </p:cNvSpPr>
          <p:nvPr>
            <p:ph type="title"/>
          </p:nvPr>
        </p:nvSpPr>
        <p:spPr/>
        <p:txBody>
          <a:bodyPr/>
          <a:lstStyle/>
          <a:p>
            <a:r>
              <a:rPr lang="en-US" dirty="0" smtClean="0"/>
              <a:t>What is an IRB?</a:t>
            </a:r>
            <a:endParaRPr lang="en-US" dirty="0"/>
          </a:p>
        </p:txBody>
      </p:sp>
    </p:spTree>
    <p:extLst>
      <p:ext uri="{BB962C8B-B14F-4D97-AF65-F5344CB8AC3E}">
        <p14:creationId xmlns:p14="http://schemas.microsoft.com/office/powerpoint/2010/main" val="1222970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artmouth Health Office Colors">
      <a:dk1>
        <a:srgbClr val="00664F"/>
      </a:dk1>
      <a:lt1>
        <a:sysClr val="window" lastClr="FFFFFF"/>
      </a:lt1>
      <a:dk2>
        <a:srgbClr val="000000"/>
      </a:dk2>
      <a:lt2>
        <a:srgbClr val="E7E6E6"/>
      </a:lt2>
      <a:accent1>
        <a:srgbClr val="00664F"/>
      </a:accent1>
      <a:accent2>
        <a:srgbClr val="6ECEB2"/>
      </a:accent2>
      <a:accent3>
        <a:srgbClr val="78BE20"/>
      </a:accent3>
      <a:accent4>
        <a:srgbClr val="5F5F5F"/>
      </a:accent4>
      <a:accent5>
        <a:srgbClr val="969696"/>
      </a:accent5>
      <a:accent6>
        <a:srgbClr val="C0C0C0"/>
      </a:accent6>
      <a:hlink>
        <a:srgbClr val="0563C1"/>
      </a:hlink>
      <a:folHlink>
        <a:srgbClr val="954F72"/>
      </a:folHlink>
    </a:clrScheme>
    <a:fontScheme name="Dartmouth Heal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artmouthHealth_Template_220506" id="{36C88019-A667-354D-A614-9050E334F9B4}" vid="{5E2C0DFB-319B-FC46-98FD-E62BC17C28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1606</TotalTime>
  <Words>1260</Words>
  <Application>Microsoft Office PowerPoint</Application>
  <PresentationFormat>Widescreen</PresentationFormat>
  <Paragraphs>172</Paragraphs>
  <Slides>24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Office Theme</vt:lpstr>
      <vt:lpstr> How to Navigate the IRB and Study Startup</vt:lpstr>
      <vt:lpstr>Disclosures</vt:lpstr>
      <vt:lpstr>Objectives</vt:lpstr>
      <vt:lpstr>What are we not covering? </vt:lpstr>
      <vt:lpstr>Why?</vt:lpstr>
      <vt:lpstr>Research is complicated!</vt:lpstr>
      <vt:lpstr>Acronyms Decoded</vt:lpstr>
      <vt:lpstr>Other Key Terms: </vt:lpstr>
      <vt:lpstr>What is an IRB?</vt:lpstr>
      <vt:lpstr>What does an IRB do? </vt:lpstr>
      <vt:lpstr>So why do we IRB oversight?</vt:lpstr>
      <vt:lpstr>Some light reading… </vt:lpstr>
      <vt:lpstr>PowerPoint Presentation</vt:lpstr>
      <vt:lpstr>PowerPoint Presentation</vt:lpstr>
      <vt:lpstr>Which IRB do you need? </vt:lpstr>
      <vt:lpstr>PowerPoint Presentation</vt:lpstr>
      <vt:lpstr>CITI Training! https://www.citiprogram.org/login</vt:lpstr>
      <vt:lpstr>IRB Submission https://dhirb.huronresearchsuite.com/</vt:lpstr>
      <vt:lpstr>AI/ Privacy Office Considerations- Don’t wait!</vt:lpstr>
      <vt:lpstr>CTO: Business Review https://one.hitchcock.org/intranet/departments/dartmouth_clinical_trials_office/new_study_start_up</vt:lpstr>
      <vt:lpstr>CTO continued</vt:lpstr>
      <vt:lpstr>You have CTO and IRB approval- Now What?</vt:lpstr>
      <vt:lpstr>Final Considerations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Arial 36pt Lorem ipsum Can be up to 3 lines</dc:title>
  <dc:creator>Saeko Hinomoto</dc:creator>
  <cp:lastModifiedBy>Timothy B. Gardner</cp:lastModifiedBy>
  <cp:revision>35</cp:revision>
  <dcterms:created xsi:type="dcterms:W3CDTF">2022-05-06T17:35:44Z</dcterms:created>
  <dcterms:modified xsi:type="dcterms:W3CDTF">2023-02-22T16:05:03Z</dcterms:modified>
</cp:coreProperties>
</file>