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6" d="100"/>
          <a:sy n="56" d="100"/>
        </p:scale>
        <p:origin x="54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B0F91-FC65-A634-47FB-1088A8201A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8D61C6-E5EF-6C34-775F-A20D02F7A3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A6CB43-E588-498D-590B-AFAEB735A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EC564-DC4B-4EEF-8AA4-C80D43EE9D03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F18C93-6740-94C3-72C5-83BB3D9CD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F871CB-1116-2384-D204-C7456C9DC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FBC73-19B2-4631-9EB5-F5229D423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056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A29DE-94A8-4420-21CB-3B7320B9A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255133-4BC0-B3C9-CD5E-81E165DBFA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35B3B1-A2E6-2AD0-C106-8733F9419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EC564-DC4B-4EEF-8AA4-C80D43EE9D03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07ABE9-BB67-9E1A-6C12-EB32E2361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D38557-90E8-BE91-1622-6D46A19CB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FBC73-19B2-4631-9EB5-F5229D423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557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7FDB56A-BE2C-F3C3-29D9-8EF228479E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B1681E-25A2-3723-5FE1-66F4549A79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6039FF-52C2-A711-481B-953BF3816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EC564-DC4B-4EEF-8AA4-C80D43EE9D03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B15778-7DA7-A28F-2DF5-E0478956C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C3C1B-A7CB-2316-2E2A-3B6AF6B64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FBC73-19B2-4631-9EB5-F5229D423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393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B3A42-0298-8FDC-A354-C47B4B342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8EC318-0B0E-4D38-D359-DBFB509A29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C099D2-A68E-83BE-3E61-6400BD520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EC564-DC4B-4EEF-8AA4-C80D43EE9D03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AF82F7-FCAF-503F-41A1-C830DD183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00A03D-6C58-4FDF-5A9B-A054662B2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FBC73-19B2-4631-9EB5-F5229D423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081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921F2-F892-A071-1AE5-3BCA4A6B1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D704B6-D88C-1845-2D34-6992BD5DDD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89529-8D84-9BE4-A3F0-E6EE597DC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EC564-DC4B-4EEF-8AA4-C80D43EE9D03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54B367-8212-C2C0-91D0-D9B43E130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349492-7A33-E38E-165B-1043F15CA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FBC73-19B2-4631-9EB5-F5229D423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366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D2A09-31A6-4892-CAAF-6620A684F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B924EA-DA74-38A7-206D-9FBF01FC37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6724D9-4D3A-1F32-1D69-1B647EB17D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753C46-608A-7F5A-EB6F-D8F90BAD4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EC564-DC4B-4EEF-8AA4-C80D43EE9D03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D516BA-E620-E3FA-797F-228750D45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7B7D18-DB3D-2A85-161E-AD5E56CDE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FBC73-19B2-4631-9EB5-F5229D423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194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BC225-976C-926C-8773-7F31E7157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F67E4E-A8F0-743B-9A41-E00C9219F7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04619E-2A79-1B80-AD65-F8801C47F9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CC4503-C2E3-E70F-E8A4-8AD9099868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D48FDE-4411-97FB-FE6A-7F7EB4ADA9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42ED27-920D-D31B-C83E-8BA01CAE0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EC564-DC4B-4EEF-8AA4-C80D43EE9D03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B2BE64-8470-2863-A74C-96C75858C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7E2600-2111-813D-8097-BC620BC8D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FBC73-19B2-4631-9EB5-F5229D423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146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2078C-9F19-81A5-C238-BF4D05224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286D18-B4AE-B0C7-5E11-248323CA4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EC564-DC4B-4EEF-8AA4-C80D43EE9D03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CD28E1-9F5B-9957-875E-A567DD0BA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8320A2-6ECA-7B55-FEB6-948AAF92C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FBC73-19B2-4631-9EB5-F5229D423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45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580EFC-41B0-7553-9E73-F9E89EF52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EC564-DC4B-4EEF-8AA4-C80D43EE9D03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8886CD-C250-DBBC-5FC3-EDE4C3B6D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BA1086-A090-DC39-B6AF-66BD4EDB4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FBC73-19B2-4631-9EB5-F5229D423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605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17D8C-35E5-406C-9F3A-A31B8763C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252436-1554-754F-34C6-4143B2FE5F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790BB2-3453-5793-39E7-D995F7C8A8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2FE981-6EBF-0655-8C4F-D8B9B9EB5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EC564-DC4B-4EEF-8AA4-C80D43EE9D03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7D3586-FED6-DBA9-1BD5-7096FD3CA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4AF877-ABED-7F57-FC72-B48D19ADF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FBC73-19B2-4631-9EB5-F5229D423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230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CBF07-C6DB-37F7-50BE-397BC2D85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4026D9-61B9-235E-34A1-1FF6DD3BAC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76745F-BE78-8225-ECD6-0280826F0E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34DB57-6FA1-039F-952C-569FE203E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EC564-DC4B-4EEF-8AA4-C80D43EE9D03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5336A1-A496-5E76-87D0-3C9AA0FCC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EA317B-0CF3-6422-1F34-D7D260919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FBC73-19B2-4631-9EB5-F5229D423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298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F8FED2-3FA8-2DDF-9022-A59B9C5DA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52509C-EEDB-418B-57AA-8E682D98C3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A87EB-15BF-BADC-3A17-A520DBE930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BEC564-DC4B-4EEF-8AA4-C80D43EE9D03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2772AC-5642-7912-5E5E-283CE0F435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84D7AC-7AC6-4E8A-B52B-69F377C644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BFBC73-19B2-4631-9EB5-F5229D423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569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8DF9A-5002-05C3-1608-D04AAA72C5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A27608-8B23-9841-5A6B-26D05C2F724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0FD888-7A56-E2D8-CAA5-7DEA0D3E1D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640" y="293053"/>
            <a:ext cx="11765280" cy="661797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BABAA43-04BF-948D-00B1-66579E9B45F9}"/>
              </a:ext>
            </a:extLst>
          </p:cNvPr>
          <p:cNvSpPr/>
          <p:nvPr/>
        </p:nvSpPr>
        <p:spPr>
          <a:xfrm>
            <a:off x="3251200" y="5257800"/>
            <a:ext cx="1127760" cy="47783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929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84010F-10EE-FB68-B74C-5E84511C72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565" y="438150"/>
            <a:ext cx="10690576" cy="601344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3F953DD-FCE8-5461-0B3A-56913F6A637B}"/>
              </a:ext>
            </a:extLst>
          </p:cNvPr>
          <p:cNvSpPr/>
          <p:nvPr/>
        </p:nvSpPr>
        <p:spPr>
          <a:xfrm>
            <a:off x="7534275" y="1314450"/>
            <a:ext cx="3790950" cy="8001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5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A7EFE1E-4B43-E64A-38AA-3C7AC7A725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480" y="915035"/>
            <a:ext cx="9916160" cy="557784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EDBAD09-1D9F-91DE-68D1-E29E1CA798E0}"/>
              </a:ext>
            </a:extLst>
          </p:cNvPr>
          <p:cNvSpPr/>
          <p:nvPr/>
        </p:nvSpPr>
        <p:spPr>
          <a:xfrm>
            <a:off x="7366000" y="1690688"/>
            <a:ext cx="3302000" cy="85947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478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0015ECD-9048-95FB-0671-33DEA6A8BF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457200"/>
            <a:ext cx="10972800" cy="6172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A7346C-CFED-C126-DFB6-A3D2A0BA7364}"/>
              </a:ext>
            </a:extLst>
          </p:cNvPr>
          <p:cNvSpPr txBox="1"/>
          <p:nvPr/>
        </p:nvSpPr>
        <p:spPr>
          <a:xfrm>
            <a:off x="2305050" y="1885950"/>
            <a:ext cx="3883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Dartmouth faculty with relevant papers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E585F6-E00D-1727-625E-3D07B0E86D58}"/>
              </a:ext>
            </a:extLst>
          </p:cNvPr>
          <p:cNvSpPr txBox="1"/>
          <p:nvPr/>
        </p:nvSpPr>
        <p:spPr>
          <a:xfrm>
            <a:off x="4886325" y="3705225"/>
            <a:ext cx="3989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Relevant trials and papers at Dartmouth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64D5EF-9E79-ED9B-323F-5C6E88A5A4AF}"/>
              </a:ext>
            </a:extLst>
          </p:cNvPr>
          <p:cNvSpPr txBox="1"/>
          <p:nvPr/>
        </p:nvSpPr>
        <p:spPr>
          <a:xfrm>
            <a:off x="8610601" y="501015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Social network of Dartmouth authors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44BFBE5-8B5A-C689-4439-63F73C2A769D}"/>
              </a:ext>
            </a:extLst>
          </p:cNvPr>
          <p:cNvSpPr/>
          <p:nvPr/>
        </p:nvSpPr>
        <p:spPr>
          <a:xfrm>
            <a:off x="581025" y="1790700"/>
            <a:ext cx="1209675" cy="21907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5683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16</Words>
  <Application>Microsoft Office PowerPoint</Application>
  <PresentationFormat>Widescreen</PresentationFormat>
  <Paragraphs>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Steven L. Bernstein</dc:creator>
  <cp:lastModifiedBy>Timothy B. Gardner</cp:lastModifiedBy>
  <cp:revision>2</cp:revision>
  <dcterms:created xsi:type="dcterms:W3CDTF">2023-06-15T17:39:40Z</dcterms:created>
  <dcterms:modified xsi:type="dcterms:W3CDTF">2023-06-15T20:16:40Z</dcterms:modified>
</cp:coreProperties>
</file>