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0" r:id="rId5"/>
  </p:sldIdLst>
  <p:sldSz cx="51206400" cy="38404800"/>
  <p:notesSz cx="6858000" cy="9144000"/>
  <p:defaultTextStyle>
    <a:defPPr>
      <a:defRPr lang="en-US"/>
    </a:defPPr>
    <a:lvl1pPr marL="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1pPr>
    <a:lvl2pPr marL="256032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2pPr>
    <a:lvl3pPr marL="512064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3pPr>
    <a:lvl4pPr marL="768096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4pPr>
    <a:lvl5pPr marL="1024128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5pPr>
    <a:lvl6pPr marL="1280160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512064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7B2934"/>
    <a:srgbClr val="DD6020"/>
    <a:srgbClr val="175E54"/>
    <a:srgbClr val="005943"/>
    <a:srgbClr val="00593D"/>
    <a:srgbClr val="285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1088" y="-52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0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537976"/>
            <a:ext cx="1152144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537976"/>
            <a:ext cx="3371088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6032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8961123"/>
            <a:ext cx="22616160" cy="2534539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8961123"/>
            <a:ext cx="22616160" cy="2534539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4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3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  <a:prstGeom prst="rect">
            <a:avLst/>
          </a:prstGeom>
        </p:spPr>
        <p:txBody>
          <a:bodyPr vert="horz" lIns="512064" tIns="256032" rIns="512064" bIns="2560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961123"/>
            <a:ext cx="46085760" cy="25345393"/>
          </a:xfrm>
          <a:prstGeom prst="rect">
            <a:avLst/>
          </a:prstGeom>
        </p:spPr>
        <p:txBody>
          <a:bodyPr vert="horz" lIns="512064" tIns="256032" rIns="512064" bIns="256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l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F7BE-09DA-4837-80A9-800B1A257D4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5595563"/>
            <a:ext cx="162153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ct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1897-8ECB-4853-9C17-A561815B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20640" rtl="0" eaLnBrk="1" latinLnBrk="0" hangingPunct="1">
        <a:spcBef>
          <a:spcPct val="0"/>
        </a:spcBef>
        <a:buNone/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0" indent="-1920240" algn="l" defTabSz="5120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defTabSz="5120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67000"/>
            <a:ext cx="28379808" cy="802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0"/>
            <a:ext cx="25621934" cy="724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3241000"/>
            <a:ext cx="19410556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10352"/>
            <a:ext cx="23672833" cy="66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8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roup 1069"/>
          <p:cNvGrpSpPr/>
          <p:nvPr/>
        </p:nvGrpSpPr>
        <p:grpSpPr>
          <a:xfrm>
            <a:off x="3201057" y="3137812"/>
            <a:ext cx="9920882" cy="11007427"/>
            <a:chOff x="3426750" y="1560347"/>
            <a:chExt cx="2884488" cy="3200400"/>
          </a:xfrm>
        </p:grpSpPr>
        <p:sp>
          <p:nvSpPr>
            <p:cNvPr id="1031" name="Freeform 35"/>
            <p:cNvSpPr>
              <a:spLocks noEditPoints="1"/>
            </p:cNvSpPr>
            <p:nvPr/>
          </p:nvSpPr>
          <p:spPr bwMode="auto">
            <a:xfrm>
              <a:off x="3426750" y="3605047"/>
              <a:ext cx="455613" cy="415925"/>
            </a:xfrm>
            <a:custGeom>
              <a:avLst/>
              <a:gdLst>
                <a:gd name="T0" fmla="*/ 185 w 574"/>
                <a:gd name="T1" fmla="*/ 16 h 525"/>
                <a:gd name="T2" fmla="*/ 149 w 574"/>
                <a:gd name="T3" fmla="*/ 20 h 525"/>
                <a:gd name="T4" fmla="*/ 149 w 574"/>
                <a:gd name="T5" fmla="*/ 477 h 525"/>
                <a:gd name="T6" fmla="*/ 155 w 574"/>
                <a:gd name="T7" fmla="*/ 495 h 525"/>
                <a:gd name="T8" fmla="*/ 175 w 574"/>
                <a:gd name="T9" fmla="*/ 506 h 525"/>
                <a:gd name="T10" fmla="*/ 217 w 574"/>
                <a:gd name="T11" fmla="*/ 509 h 525"/>
                <a:gd name="T12" fmla="*/ 290 w 574"/>
                <a:gd name="T13" fmla="*/ 506 h 525"/>
                <a:gd name="T14" fmla="*/ 344 w 574"/>
                <a:gd name="T15" fmla="*/ 495 h 525"/>
                <a:gd name="T16" fmla="*/ 388 w 574"/>
                <a:gd name="T17" fmla="*/ 475 h 525"/>
                <a:gd name="T18" fmla="*/ 427 w 574"/>
                <a:gd name="T19" fmla="*/ 442 h 525"/>
                <a:gd name="T20" fmla="*/ 454 w 574"/>
                <a:gd name="T21" fmla="*/ 409 h 525"/>
                <a:gd name="T22" fmla="*/ 478 w 574"/>
                <a:gd name="T23" fmla="*/ 360 h 525"/>
                <a:gd name="T24" fmla="*/ 494 w 574"/>
                <a:gd name="T25" fmla="*/ 297 h 525"/>
                <a:gd name="T26" fmla="*/ 494 w 574"/>
                <a:gd name="T27" fmla="*/ 231 h 525"/>
                <a:gd name="T28" fmla="*/ 481 w 574"/>
                <a:gd name="T29" fmla="*/ 168 h 525"/>
                <a:gd name="T30" fmla="*/ 451 w 574"/>
                <a:gd name="T31" fmla="*/ 109 h 525"/>
                <a:gd name="T32" fmla="*/ 414 w 574"/>
                <a:gd name="T33" fmla="*/ 70 h 525"/>
                <a:gd name="T34" fmla="*/ 376 w 574"/>
                <a:gd name="T35" fmla="*/ 46 h 525"/>
                <a:gd name="T36" fmla="*/ 324 w 574"/>
                <a:gd name="T37" fmla="*/ 27 h 525"/>
                <a:gd name="T38" fmla="*/ 257 w 574"/>
                <a:gd name="T39" fmla="*/ 17 h 525"/>
                <a:gd name="T40" fmla="*/ 257 w 574"/>
                <a:gd name="T41" fmla="*/ 0 h 525"/>
                <a:gd name="T42" fmla="*/ 357 w 574"/>
                <a:gd name="T43" fmla="*/ 9 h 525"/>
                <a:gd name="T44" fmla="*/ 437 w 574"/>
                <a:gd name="T45" fmla="*/ 35 h 525"/>
                <a:gd name="T46" fmla="*/ 498 w 574"/>
                <a:gd name="T47" fmla="*/ 74 h 525"/>
                <a:gd name="T48" fmla="*/ 541 w 574"/>
                <a:gd name="T49" fmla="*/ 124 h 525"/>
                <a:gd name="T50" fmla="*/ 566 w 574"/>
                <a:gd name="T51" fmla="*/ 182 h 525"/>
                <a:gd name="T52" fmla="*/ 574 w 574"/>
                <a:gd name="T53" fmla="*/ 248 h 525"/>
                <a:gd name="T54" fmla="*/ 568 w 574"/>
                <a:gd name="T55" fmla="*/ 308 h 525"/>
                <a:gd name="T56" fmla="*/ 546 w 574"/>
                <a:gd name="T57" fmla="*/ 367 h 525"/>
                <a:gd name="T58" fmla="*/ 510 w 574"/>
                <a:gd name="T59" fmla="*/ 422 h 525"/>
                <a:gd name="T60" fmla="*/ 460 w 574"/>
                <a:gd name="T61" fmla="*/ 468 h 525"/>
                <a:gd name="T62" fmla="*/ 394 w 574"/>
                <a:gd name="T63" fmla="*/ 503 h 525"/>
                <a:gd name="T64" fmla="*/ 313 w 574"/>
                <a:gd name="T65" fmla="*/ 522 h 525"/>
                <a:gd name="T66" fmla="*/ 0 w 574"/>
                <a:gd name="T67" fmla="*/ 525 h 525"/>
                <a:gd name="T68" fmla="*/ 13 w 574"/>
                <a:gd name="T69" fmla="*/ 509 h 525"/>
                <a:gd name="T70" fmla="*/ 51 w 574"/>
                <a:gd name="T71" fmla="*/ 504 h 525"/>
                <a:gd name="T72" fmla="*/ 72 w 574"/>
                <a:gd name="T73" fmla="*/ 486 h 525"/>
                <a:gd name="T74" fmla="*/ 80 w 574"/>
                <a:gd name="T75" fmla="*/ 449 h 525"/>
                <a:gd name="T76" fmla="*/ 78 w 574"/>
                <a:gd name="T77" fmla="*/ 68 h 525"/>
                <a:gd name="T78" fmla="*/ 66 w 574"/>
                <a:gd name="T79" fmla="*/ 37 h 525"/>
                <a:gd name="T80" fmla="*/ 38 w 574"/>
                <a:gd name="T81" fmla="*/ 25 h 525"/>
                <a:gd name="T82" fmla="*/ 0 w 574"/>
                <a:gd name="T83" fmla="*/ 24 h 525"/>
                <a:gd name="T84" fmla="*/ 33 w 574"/>
                <a:gd name="T85" fmla="*/ 6 h 525"/>
                <a:gd name="T86" fmla="*/ 117 w 574"/>
                <a:gd name="T87" fmla="*/ 3 h 525"/>
                <a:gd name="T88" fmla="*/ 212 w 574"/>
                <a:gd name="T8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525">
                  <a:moveTo>
                    <a:pt x="215" y="16"/>
                  </a:moveTo>
                  <a:lnTo>
                    <a:pt x="185" y="16"/>
                  </a:lnTo>
                  <a:lnTo>
                    <a:pt x="163" y="19"/>
                  </a:lnTo>
                  <a:lnTo>
                    <a:pt x="149" y="20"/>
                  </a:lnTo>
                  <a:lnTo>
                    <a:pt x="149" y="464"/>
                  </a:lnTo>
                  <a:lnTo>
                    <a:pt x="149" y="477"/>
                  </a:lnTo>
                  <a:lnTo>
                    <a:pt x="150" y="488"/>
                  </a:lnTo>
                  <a:lnTo>
                    <a:pt x="155" y="495"/>
                  </a:lnTo>
                  <a:lnTo>
                    <a:pt x="163" y="503"/>
                  </a:lnTo>
                  <a:lnTo>
                    <a:pt x="175" y="506"/>
                  </a:lnTo>
                  <a:lnTo>
                    <a:pt x="192" y="509"/>
                  </a:lnTo>
                  <a:lnTo>
                    <a:pt x="217" y="509"/>
                  </a:lnTo>
                  <a:lnTo>
                    <a:pt x="256" y="509"/>
                  </a:lnTo>
                  <a:lnTo>
                    <a:pt x="290" y="506"/>
                  </a:lnTo>
                  <a:lnTo>
                    <a:pt x="319" y="501"/>
                  </a:lnTo>
                  <a:lnTo>
                    <a:pt x="344" y="495"/>
                  </a:lnTo>
                  <a:lnTo>
                    <a:pt x="367" y="486"/>
                  </a:lnTo>
                  <a:lnTo>
                    <a:pt x="388" y="475"/>
                  </a:lnTo>
                  <a:lnTo>
                    <a:pt x="407" y="460"/>
                  </a:lnTo>
                  <a:lnTo>
                    <a:pt x="427" y="442"/>
                  </a:lnTo>
                  <a:lnTo>
                    <a:pt x="440" y="427"/>
                  </a:lnTo>
                  <a:lnTo>
                    <a:pt x="454" y="409"/>
                  </a:lnTo>
                  <a:lnTo>
                    <a:pt x="467" y="385"/>
                  </a:lnTo>
                  <a:lnTo>
                    <a:pt x="478" y="360"/>
                  </a:lnTo>
                  <a:lnTo>
                    <a:pt x="488" y="330"/>
                  </a:lnTo>
                  <a:lnTo>
                    <a:pt x="494" y="297"/>
                  </a:lnTo>
                  <a:lnTo>
                    <a:pt x="495" y="262"/>
                  </a:lnTo>
                  <a:lnTo>
                    <a:pt x="494" y="231"/>
                  </a:lnTo>
                  <a:lnTo>
                    <a:pt x="489" y="200"/>
                  </a:lnTo>
                  <a:lnTo>
                    <a:pt x="481" y="168"/>
                  </a:lnTo>
                  <a:lnTo>
                    <a:pt x="469" y="138"/>
                  </a:lnTo>
                  <a:lnTo>
                    <a:pt x="451" y="109"/>
                  </a:lnTo>
                  <a:lnTo>
                    <a:pt x="429" y="83"/>
                  </a:lnTo>
                  <a:lnTo>
                    <a:pt x="414" y="70"/>
                  </a:lnTo>
                  <a:lnTo>
                    <a:pt x="396" y="57"/>
                  </a:lnTo>
                  <a:lnTo>
                    <a:pt x="376" y="46"/>
                  </a:lnTo>
                  <a:lnTo>
                    <a:pt x="351" y="36"/>
                  </a:lnTo>
                  <a:lnTo>
                    <a:pt x="324" y="27"/>
                  </a:lnTo>
                  <a:lnTo>
                    <a:pt x="292" y="21"/>
                  </a:lnTo>
                  <a:lnTo>
                    <a:pt x="257" y="17"/>
                  </a:lnTo>
                  <a:lnTo>
                    <a:pt x="215" y="16"/>
                  </a:lnTo>
                  <a:close/>
                  <a:moveTo>
                    <a:pt x="257" y="0"/>
                  </a:moveTo>
                  <a:lnTo>
                    <a:pt x="310" y="3"/>
                  </a:lnTo>
                  <a:lnTo>
                    <a:pt x="357" y="9"/>
                  </a:lnTo>
                  <a:lnTo>
                    <a:pt x="399" y="20"/>
                  </a:lnTo>
                  <a:lnTo>
                    <a:pt x="437" y="35"/>
                  </a:lnTo>
                  <a:lnTo>
                    <a:pt x="470" y="52"/>
                  </a:lnTo>
                  <a:lnTo>
                    <a:pt x="498" y="74"/>
                  </a:lnTo>
                  <a:lnTo>
                    <a:pt x="521" y="97"/>
                  </a:lnTo>
                  <a:lnTo>
                    <a:pt x="541" y="124"/>
                  </a:lnTo>
                  <a:lnTo>
                    <a:pt x="555" y="152"/>
                  </a:lnTo>
                  <a:lnTo>
                    <a:pt x="566" y="182"/>
                  </a:lnTo>
                  <a:lnTo>
                    <a:pt x="573" y="215"/>
                  </a:lnTo>
                  <a:lnTo>
                    <a:pt x="574" y="248"/>
                  </a:lnTo>
                  <a:lnTo>
                    <a:pt x="573" y="278"/>
                  </a:lnTo>
                  <a:lnTo>
                    <a:pt x="568" y="308"/>
                  </a:lnTo>
                  <a:lnTo>
                    <a:pt x="558" y="338"/>
                  </a:lnTo>
                  <a:lnTo>
                    <a:pt x="546" y="367"/>
                  </a:lnTo>
                  <a:lnTo>
                    <a:pt x="530" y="395"/>
                  </a:lnTo>
                  <a:lnTo>
                    <a:pt x="510" y="422"/>
                  </a:lnTo>
                  <a:lnTo>
                    <a:pt x="487" y="446"/>
                  </a:lnTo>
                  <a:lnTo>
                    <a:pt x="460" y="468"/>
                  </a:lnTo>
                  <a:lnTo>
                    <a:pt x="429" y="488"/>
                  </a:lnTo>
                  <a:lnTo>
                    <a:pt x="394" y="503"/>
                  </a:lnTo>
                  <a:lnTo>
                    <a:pt x="355" y="515"/>
                  </a:lnTo>
                  <a:lnTo>
                    <a:pt x="313" y="522"/>
                  </a:lnTo>
                  <a:lnTo>
                    <a:pt x="265" y="525"/>
                  </a:lnTo>
                  <a:lnTo>
                    <a:pt x="0" y="525"/>
                  </a:lnTo>
                  <a:lnTo>
                    <a:pt x="0" y="509"/>
                  </a:lnTo>
                  <a:lnTo>
                    <a:pt x="13" y="509"/>
                  </a:lnTo>
                  <a:lnTo>
                    <a:pt x="34" y="509"/>
                  </a:lnTo>
                  <a:lnTo>
                    <a:pt x="51" y="504"/>
                  </a:lnTo>
                  <a:lnTo>
                    <a:pt x="64" y="497"/>
                  </a:lnTo>
                  <a:lnTo>
                    <a:pt x="72" y="486"/>
                  </a:lnTo>
                  <a:lnTo>
                    <a:pt x="78" y="470"/>
                  </a:lnTo>
                  <a:lnTo>
                    <a:pt x="80" y="449"/>
                  </a:lnTo>
                  <a:lnTo>
                    <a:pt x="80" y="91"/>
                  </a:lnTo>
                  <a:lnTo>
                    <a:pt x="78" y="68"/>
                  </a:lnTo>
                  <a:lnTo>
                    <a:pt x="75" y="49"/>
                  </a:lnTo>
                  <a:lnTo>
                    <a:pt x="66" y="37"/>
                  </a:lnTo>
                  <a:lnTo>
                    <a:pt x="55" y="28"/>
                  </a:lnTo>
                  <a:lnTo>
                    <a:pt x="38" y="25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33" y="6"/>
                  </a:lnTo>
                  <a:lnTo>
                    <a:pt x="73" y="4"/>
                  </a:lnTo>
                  <a:lnTo>
                    <a:pt x="117" y="3"/>
                  </a:lnTo>
                  <a:lnTo>
                    <a:pt x="164" y="2"/>
                  </a:lnTo>
                  <a:lnTo>
                    <a:pt x="212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6"/>
            <p:cNvSpPr>
              <a:spLocks noEditPoints="1"/>
            </p:cNvSpPr>
            <p:nvPr/>
          </p:nvSpPr>
          <p:spPr bwMode="auto">
            <a:xfrm>
              <a:off x="3925225" y="3752685"/>
              <a:ext cx="234950" cy="277813"/>
            </a:xfrm>
            <a:custGeom>
              <a:avLst/>
              <a:gdLst>
                <a:gd name="T0" fmla="*/ 158 w 295"/>
                <a:gd name="T1" fmla="*/ 193 h 350"/>
                <a:gd name="T2" fmla="*/ 123 w 295"/>
                <a:gd name="T3" fmla="*/ 208 h 350"/>
                <a:gd name="T4" fmla="*/ 83 w 295"/>
                <a:gd name="T5" fmla="*/ 226 h 350"/>
                <a:gd name="T6" fmla="*/ 60 w 295"/>
                <a:gd name="T7" fmla="*/ 245 h 350"/>
                <a:gd name="T8" fmla="*/ 54 w 295"/>
                <a:gd name="T9" fmla="*/ 271 h 350"/>
                <a:gd name="T10" fmla="*/ 63 w 295"/>
                <a:gd name="T11" fmla="*/ 301 h 350"/>
                <a:gd name="T12" fmla="*/ 88 w 295"/>
                <a:gd name="T13" fmla="*/ 318 h 350"/>
                <a:gd name="T14" fmla="*/ 109 w 295"/>
                <a:gd name="T15" fmla="*/ 319 h 350"/>
                <a:gd name="T16" fmla="*/ 121 w 295"/>
                <a:gd name="T17" fmla="*/ 315 h 350"/>
                <a:gd name="T18" fmla="*/ 141 w 295"/>
                <a:gd name="T19" fmla="*/ 304 h 350"/>
                <a:gd name="T20" fmla="*/ 172 w 295"/>
                <a:gd name="T21" fmla="*/ 284 h 350"/>
                <a:gd name="T22" fmla="*/ 128 w 295"/>
                <a:gd name="T23" fmla="*/ 0 h 350"/>
                <a:gd name="T24" fmla="*/ 164 w 295"/>
                <a:gd name="T25" fmla="*/ 6 h 350"/>
                <a:gd name="T26" fmla="*/ 200 w 295"/>
                <a:gd name="T27" fmla="*/ 28 h 350"/>
                <a:gd name="T28" fmla="*/ 221 w 295"/>
                <a:gd name="T29" fmla="*/ 55 h 350"/>
                <a:gd name="T30" fmla="*/ 227 w 295"/>
                <a:gd name="T31" fmla="*/ 77 h 350"/>
                <a:gd name="T32" fmla="*/ 229 w 295"/>
                <a:gd name="T33" fmla="*/ 116 h 350"/>
                <a:gd name="T34" fmla="*/ 229 w 295"/>
                <a:gd name="T35" fmla="*/ 257 h 350"/>
                <a:gd name="T36" fmla="*/ 231 w 295"/>
                <a:gd name="T37" fmla="*/ 293 h 350"/>
                <a:gd name="T38" fmla="*/ 241 w 295"/>
                <a:gd name="T39" fmla="*/ 308 h 350"/>
                <a:gd name="T40" fmla="*/ 256 w 295"/>
                <a:gd name="T41" fmla="*/ 309 h 350"/>
                <a:gd name="T42" fmla="*/ 270 w 295"/>
                <a:gd name="T43" fmla="*/ 304 h 350"/>
                <a:gd name="T44" fmla="*/ 291 w 295"/>
                <a:gd name="T45" fmla="*/ 291 h 350"/>
                <a:gd name="T46" fmla="*/ 274 w 295"/>
                <a:gd name="T47" fmla="*/ 319 h 350"/>
                <a:gd name="T48" fmla="*/ 242 w 295"/>
                <a:gd name="T49" fmla="*/ 340 h 350"/>
                <a:gd name="T50" fmla="*/ 220 w 295"/>
                <a:gd name="T51" fmla="*/ 348 h 350"/>
                <a:gd name="T52" fmla="*/ 199 w 295"/>
                <a:gd name="T53" fmla="*/ 347 h 350"/>
                <a:gd name="T54" fmla="*/ 183 w 295"/>
                <a:gd name="T55" fmla="*/ 334 h 350"/>
                <a:gd name="T56" fmla="*/ 176 w 295"/>
                <a:gd name="T57" fmla="*/ 314 h 350"/>
                <a:gd name="T58" fmla="*/ 174 w 295"/>
                <a:gd name="T59" fmla="*/ 298 h 350"/>
                <a:gd name="T60" fmla="*/ 138 w 295"/>
                <a:gd name="T61" fmla="*/ 326 h 350"/>
                <a:gd name="T62" fmla="*/ 112 w 295"/>
                <a:gd name="T63" fmla="*/ 341 h 350"/>
                <a:gd name="T64" fmla="*/ 94 w 295"/>
                <a:gd name="T65" fmla="*/ 348 h 350"/>
                <a:gd name="T66" fmla="*/ 78 w 295"/>
                <a:gd name="T67" fmla="*/ 350 h 350"/>
                <a:gd name="T68" fmla="*/ 37 w 295"/>
                <a:gd name="T69" fmla="*/ 340 h 350"/>
                <a:gd name="T70" fmla="*/ 10 w 295"/>
                <a:gd name="T71" fmla="*/ 317 h 350"/>
                <a:gd name="T72" fmla="*/ 0 w 295"/>
                <a:gd name="T73" fmla="*/ 281 h 350"/>
                <a:gd name="T74" fmla="*/ 11 w 295"/>
                <a:gd name="T75" fmla="*/ 245 h 350"/>
                <a:gd name="T76" fmla="*/ 38 w 295"/>
                <a:gd name="T77" fmla="*/ 221 h 350"/>
                <a:gd name="T78" fmla="*/ 76 w 295"/>
                <a:gd name="T79" fmla="*/ 205 h 350"/>
                <a:gd name="T80" fmla="*/ 114 w 295"/>
                <a:gd name="T81" fmla="*/ 196 h 350"/>
                <a:gd name="T82" fmla="*/ 152 w 295"/>
                <a:gd name="T83" fmla="*/ 180 h 350"/>
                <a:gd name="T84" fmla="*/ 172 w 295"/>
                <a:gd name="T85" fmla="*/ 102 h 350"/>
                <a:gd name="T86" fmla="*/ 171 w 295"/>
                <a:gd name="T87" fmla="*/ 73 h 350"/>
                <a:gd name="T88" fmla="*/ 159 w 295"/>
                <a:gd name="T89" fmla="*/ 49 h 350"/>
                <a:gd name="T90" fmla="*/ 130 w 295"/>
                <a:gd name="T91" fmla="*/ 28 h 350"/>
                <a:gd name="T92" fmla="*/ 95 w 295"/>
                <a:gd name="T93" fmla="*/ 27 h 350"/>
                <a:gd name="T94" fmla="*/ 71 w 295"/>
                <a:gd name="T95" fmla="*/ 44 h 350"/>
                <a:gd name="T96" fmla="*/ 60 w 295"/>
                <a:gd name="T97" fmla="*/ 65 h 350"/>
                <a:gd name="T98" fmla="*/ 61 w 295"/>
                <a:gd name="T99" fmla="*/ 71 h 350"/>
                <a:gd name="T100" fmla="*/ 62 w 295"/>
                <a:gd name="T101" fmla="*/ 77 h 350"/>
                <a:gd name="T102" fmla="*/ 7 w 295"/>
                <a:gd name="T103" fmla="*/ 109 h 350"/>
                <a:gd name="T104" fmla="*/ 6 w 295"/>
                <a:gd name="T105" fmla="*/ 100 h 350"/>
                <a:gd name="T106" fmla="*/ 7 w 295"/>
                <a:gd name="T107" fmla="*/ 86 h 350"/>
                <a:gd name="T108" fmla="*/ 26 w 295"/>
                <a:gd name="T109" fmla="*/ 59 h 350"/>
                <a:gd name="T110" fmla="*/ 55 w 295"/>
                <a:gd name="T111" fmla="*/ 31 h 350"/>
                <a:gd name="T112" fmla="*/ 90 w 295"/>
                <a:gd name="T113" fmla="*/ 10 h 350"/>
                <a:gd name="T114" fmla="*/ 128 w 295"/>
                <a:gd name="T11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350">
                  <a:moveTo>
                    <a:pt x="172" y="185"/>
                  </a:moveTo>
                  <a:lnTo>
                    <a:pt x="158" y="193"/>
                  </a:lnTo>
                  <a:lnTo>
                    <a:pt x="142" y="201"/>
                  </a:lnTo>
                  <a:lnTo>
                    <a:pt x="123" y="208"/>
                  </a:lnTo>
                  <a:lnTo>
                    <a:pt x="100" y="218"/>
                  </a:lnTo>
                  <a:lnTo>
                    <a:pt x="83" y="226"/>
                  </a:lnTo>
                  <a:lnTo>
                    <a:pt x="70" y="235"/>
                  </a:lnTo>
                  <a:lnTo>
                    <a:pt x="60" y="245"/>
                  </a:lnTo>
                  <a:lnTo>
                    <a:pt x="55" y="256"/>
                  </a:lnTo>
                  <a:lnTo>
                    <a:pt x="54" y="271"/>
                  </a:lnTo>
                  <a:lnTo>
                    <a:pt x="56" y="287"/>
                  </a:lnTo>
                  <a:lnTo>
                    <a:pt x="63" y="301"/>
                  </a:lnTo>
                  <a:lnTo>
                    <a:pt x="74" y="312"/>
                  </a:lnTo>
                  <a:lnTo>
                    <a:pt x="88" y="318"/>
                  </a:lnTo>
                  <a:lnTo>
                    <a:pt x="103" y="320"/>
                  </a:lnTo>
                  <a:lnTo>
                    <a:pt x="109" y="319"/>
                  </a:lnTo>
                  <a:lnTo>
                    <a:pt x="114" y="318"/>
                  </a:lnTo>
                  <a:lnTo>
                    <a:pt x="121" y="315"/>
                  </a:lnTo>
                  <a:lnTo>
                    <a:pt x="130" y="312"/>
                  </a:lnTo>
                  <a:lnTo>
                    <a:pt x="141" y="304"/>
                  </a:lnTo>
                  <a:lnTo>
                    <a:pt x="154" y="296"/>
                  </a:lnTo>
                  <a:lnTo>
                    <a:pt x="172" y="284"/>
                  </a:lnTo>
                  <a:lnTo>
                    <a:pt x="172" y="185"/>
                  </a:lnTo>
                  <a:close/>
                  <a:moveTo>
                    <a:pt x="128" y="0"/>
                  </a:moveTo>
                  <a:lnTo>
                    <a:pt x="144" y="3"/>
                  </a:lnTo>
                  <a:lnTo>
                    <a:pt x="164" y="6"/>
                  </a:lnTo>
                  <a:lnTo>
                    <a:pt x="182" y="15"/>
                  </a:lnTo>
                  <a:lnTo>
                    <a:pt x="200" y="28"/>
                  </a:lnTo>
                  <a:lnTo>
                    <a:pt x="215" y="44"/>
                  </a:lnTo>
                  <a:lnTo>
                    <a:pt x="221" y="55"/>
                  </a:lnTo>
                  <a:lnTo>
                    <a:pt x="225" y="65"/>
                  </a:lnTo>
                  <a:lnTo>
                    <a:pt x="227" y="77"/>
                  </a:lnTo>
                  <a:lnTo>
                    <a:pt x="229" y="94"/>
                  </a:lnTo>
                  <a:lnTo>
                    <a:pt x="229" y="116"/>
                  </a:lnTo>
                  <a:lnTo>
                    <a:pt x="229" y="227"/>
                  </a:lnTo>
                  <a:lnTo>
                    <a:pt x="229" y="257"/>
                  </a:lnTo>
                  <a:lnTo>
                    <a:pt x="229" y="279"/>
                  </a:lnTo>
                  <a:lnTo>
                    <a:pt x="231" y="293"/>
                  </a:lnTo>
                  <a:lnTo>
                    <a:pt x="235" y="303"/>
                  </a:lnTo>
                  <a:lnTo>
                    <a:pt x="241" y="308"/>
                  </a:lnTo>
                  <a:lnTo>
                    <a:pt x="249" y="309"/>
                  </a:lnTo>
                  <a:lnTo>
                    <a:pt x="256" y="309"/>
                  </a:lnTo>
                  <a:lnTo>
                    <a:pt x="262" y="308"/>
                  </a:lnTo>
                  <a:lnTo>
                    <a:pt x="270" y="304"/>
                  </a:lnTo>
                  <a:lnTo>
                    <a:pt x="279" y="300"/>
                  </a:lnTo>
                  <a:lnTo>
                    <a:pt x="291" y="291"/>
                  </a:lnTo>
                  <a:lnTo>
                    <a:pt x="295" y="303"/>
                  </a:lnTo>
                  <a:lnTo>
                    <a:pt x="274" y="319"/>
                  </a:lnTo>
                  <a:lnTo>
                    <a:pt x="257" y="331"/>
                  </a:lnTo>
                  <a:lnTo>
                    <a:pt x="242" y="340"/>
                  </a:lnTo>
                  <a:lnTo>
                    <a:pt x="230" y="345"/>
                  </a:lnTo>
                  <a:lnTo>
                    <a:pt x="220" y="348"/>
                  </a:lnTo>
                  <a:lnTo>
                    <a:pt x="213" y="350"/>
                  </a:lnTo>
                  <a:lnTo>
                    <a:pt x="199" y="347"/>
                  </a:lnTo>
                  <a:lnTo>
                    <a:pt x="189" y="341"/>
                  </a:lnTo>
                  <a:lnTo>
                    <a:pt x="183" y="334"/>
                  </a:lnTo>
                  <a:lnTo>
                    <a:pt x="178" y="324"/>
                  </a:lnTo>
                  <a:lnTo>
                    <a:pt x="176" y="314"/>
                  </a:lnTo>
                  <a:lnTo>
                    <a:pt x="175" y="306"/>
                  </a:lnTo>
                  <a:lnTo>
                    <a:pt x="174" y="298"/>
                  </a:lnTo>
                  <a:lnTo>
                    <a:pt x="154" y="314"/>
                  </a:lnTo>
                  <a:lnTo>
                    <a:pt x="138" y="326"/>
                  </a:lnTo>
                  <a:lnTo>
                    <a:pt x="125" y="335"/>
                  </a:lnTo>
                  <a:lnTo>
                    <a:pt x="112" y="341"/>
                  </a:lnTo>
                  <a:lnTo>
                    <a:pt x="103" y="346"/>
                  </a:lnTo>
                  <a:lnTo>
                    <a:pt x="94" y="348"/>
                  </a:lnTo>
                  <a:lnTo>
                    <a:pt x="85" y="348"/>
                  </a:lnTo>
                  <a:lnTo>
                    <a:pt x="78" y="350"/>
                  </a:lnTo>
                  <a:lnTo>
                    <a:pt x="55" y="347"/>
                  </a:lnTo>
                  <a:lnTo>
                    <a:pt x="37" y="340"/>
                  </a:lnTo>
                  <a:lnTo>
                    <a:pt x="21" y="330"/>
                  </a:lnTo>
                  <a:lnTo>
                    <a:pt x="10" y="317"/>
                  </a:lnTo>
                  <a:lnTo>
                    <a:pt x="2" y="300"/>
                  </a:lnTo>
                  <a:lnTo>
                    <a:pt x="0" y="281"/>
                  </a:lnTo>
                  <a:lnTo>
                    <a:pt x="2" y="262"/>
                  </a:lnTo>
                  <a:lnTo>
                    <a:pt x="11" y="245"/>
                  </a:lnTo>
                  <a:lnTo>
                    <a:pt x="22" y="231"/>
                  </a:lnTo>
                  <a:lnTo>
                    <a:pt x="38" y="221"/>
                  </a:lnTo>
                  <a:lnTo>
                    <a:pt x="56" y="213"/>
                  </a:lnTo>
                  <a:lnTo>
                    <a:pt x="76" y="205"/>
                  </a:lnTo>
                  <a:lnTo>
                    <a:pt x="99" y="199"/>
                  </a:lnTo>
                  <a:lnTo>
                    <a:pt x="114" y="196"/>
                  </a:lnTo>
                  <a:lnTo>
                    <a:pt x="131" y="188"/>
                  </a:lnTo>
                  <a:lnTo>
                    <a:pt x="152" y="180"/>
                  </a:lnTo>
                  <a:lnTo>
                    <a:pt x="172" y="168"/>
                  </a:lnTo>
                  <a:lnTo>
                    <a:pt x="172" y="102"/>
                  </a:lnTo>
                  <a:lnTo>
                    <a:pt x="172" y="86"/>
                  </a:lnTo>
                  <a:lnTo>
                    <a:pt x="171" y="73"/>
                  </a:lnTo>
                  <a:lnTo>
                    <a:pt x="166" y="61"/>
                  </a:lnTo>
                  <a:lnTo>
                    <a:pt x="159" y="49"/>
                  </a:lnTo>
                  <a:lnTo>
                    <a:pt x="145" y="37"/>
                  </a:lnTo>
                  <a:lnTo>
                    <a:pt x="130" y="28"/>
                  </a:lnTo>
                  <a:lnTo>
                    <a:pt x="111" y="25"/>
                  </a:lnTo>
                  <a:lnTo>
                    <a:pt x="95" y="27"/>
                  </a:lnTo>
                  <a:lnTo>
                    <a:pt x="82" y="34"/>
                  </a:lnTo>
                  <a:lnTo>
                    <a:pt x="71" y="44"/>
                  </a:lnTo>
                  <a:lnTo>
                    <a:pt x="62" y="55"/>
                  </a:lnTo>
                  <a:lnTo>
                    <a:pt x="60" y="65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2" y="77"/>
                  </a:lnTo>
                  <a:lnTo>
                    <a:pt x="65" y="81"/>
                  </a:lnTo>
                  <a:lnTo>
                    <a:pt x="7" y="109"/>
                  </a:lnTo>
                  <a:lnTo>
                    <a:pt x="6" y="104"/>
                  </a:lnTo>
                  <a:lnTo>
                    <a:pt x="6" y="100"/>
                  </a:lnTo>
                  <a:lnTo>
                    <a:pt x="5" y="97"/>
                  </a:lnTo>
                  <a:lnTo>
                    <a:pt x="7" y="86"/>
                  </a:lnTo>
                  <a:lnTo>
                    <a:pt x="15" y="73"/>
                  </a:lnTo>
                  <a:lnTo>
                    <a:pt x="26" y="59"/>
                  </a:lnTo>
                  <a:lnTo>
                    <a:pt x="39" y="45"/>
                  </a:lnTo>
                  <a:lnTo>
                    <a:pt x="55" y="31"/>
                  </a:lnTo>
                  <a:lnTo>
                    <a:pt x="72" y="20"/>
                  </a:lnTo>
                  <a:lnTo>
                    <a:pt x="90" y="10"/>
                  </a:lnTo>
                  <a:lnTo>
                    <a:pt x="110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7"/>
            <p:cNvSpPr>
              <a:spLocks/>
            </p:cNvSpPr>
            <p:nvPr/>
          </p:nvSpPr>
          <p:spPr bwMode="auto">
            <a:xfrm>
              <a:off x="4180813" y="3754272"/>
              <a:ext cx="209550" cy="266700"/>
            </a:xfrm>
            <a:custGeom>
              <a:avLst/>
              <a:gdLst>
                <a:gd name="T0" fmla="*/ 95 w 264"/>
                <a:gd name="T1" fmla="*/ 0 h 338"/>
                <a:gd name="T2" fmla="*/ 111 w 264"/>
                <a:gd name="T3" fmla="*/ 0 h 338"/>
                <a:gd name="T4" fmla="*/ 111 w 264"/>
                <a:gd name="T5" fmla="*/ 88 h 338"/>
                <a:gd name="T6" fmla="*/ 113 w 264"/>
                <a:gd name="T7" fmla="*/ 88 h 338"/>
                <a:gd name="T8" fmla="*/ 127 w 264"/>
                <a:gd name="T9" fmla="*/ 65 h 338"/>
                <a:gd name="T10" fmla="*/ 139 w 264"/>
                <a:gd name="T11" fmla="*/ 47 h 338"/>
                <a:gd name="T12" fmla="*/ 149 w 264"/>
                <a:gd name="T13" fmla="*/ 32 h 338"/>
                <a:gd name="T14" fmla="*/ 157 w 264"/>
                <a:gd name="T15" fmla="*/ 21 h 338"/>
                <a:gd name="T16" fmla="*/ 166 w 264"/>
                <a:gd name="T17" fmla="*/ 14 h 338"/>
                <a:gd name="T18" fmla="*/ 173 w 264"/>
                <a:gd name="T19" fmla="*/ 8 h 338"/>
                <a:gd name="T20" fmla="*/ 182 w 264"/>
                <a:gd name="T21" fmla="*/ 5 h 338"/>
                <a:gd name="T22" fmla="*/ 192 w 264"/>
                <a:gd name="T23" fmla="*/ 4 h 338"/>
                <a:gd name="T24" fmla="*/ 198 w 264"/>
                <a:gd name="T25" fmla="*/ 5 h 338"/>
                <a:gd name="T26" fmla="*/ 204 w 264"/>
                <a:gd name="T27" fmla="*/ 5 h 338"/>
                <a:gd name="T28" fmla="*/ 210 w 264"/>
                <a:gd name="T29" fmla="*/ 8 h 338"/>
                <a:gd name="T30" fmla="*/ 220 w 264"/>
                <a:gd name="T31" fmla="*/ 13 h 338"/>
                <a:gd name="T32" fmla="*/ 231 w 264"/>
                <a:gd name="T33" fmla="*/ 15 h 338"/>
                <a:gd name="T34" fmla="*/ 246 w 264"/>
                <a:gd name="T35" fmla="*/ 20 h 338"/>
                <a:gd name="T36" fmla="*/ 264 w 264"/>
                <a:gd name="T37" fmla="*/ 25 h 338"/>
                <a:gd name="T38" fmla="*/ 243 w 264"/>
                <a:gd name="T39" fmla="*/ 75 h 338"/>
                <a:gd name="T40" fmla="*/ 222 w 264"/>
                <a:gd name="T41" fmla="*/ 70 h 338"/>
                <a:gd name="T42" fmla="*/ 199 w 264"/>
                <a:gd name="T43" fmla="*/ 61 h 338"/>
                <a:gd name="T44" fmla="*/ 186 w 264"/>
                <a:gd name="T45" fmla="*/ 55 h 338"/>
                <a:gd name="T46" fmla="*/ 170 w 264"/>
                <a:gd name="T47" fmla="*/ 53 h 338"/>
                <a:gd name="T48" fmla="*/ 160 w 264"/>
                <a:gd name="T49" fmla="*/ 54 h 338"/>
                <a:gd name="T50" fmla="*/ 151 w 264"/>
                <a:gd name="T51" fmla="*/ 59 h 338"/>
                <a:gd name="T52" fmla="*/ 144 w 264"/>
                <a:gd name="T53" fmla="*/ 66 h 338"/>
                <a:gd name="T54" fmla="*/ 138 w 264"/>
                <a:gd name="T55" fmla="*/ 75 h 338"/>
                <a:gd name="T56" fmla="*/ 123 w 264"/>
                <a:gd name="T57" fmla="*/ 96 h 338"/>
                <a:gd name="T58" fmla="*/ 111 w 264"/>
                <a:gd name="T59" fmla="*/ 116 h 338"/>
                <a:gd name="T60" fmla="*/ 111 w 264"/>
                <a:gd name="T61" fmla="*/ 278 h 338"/>
                <a:gd name="T62" fmla="*/ 112 w 264"/>
                <a:gd name="T63" fmla="*/ 295 h 338"/>
                <a:gd name="T64" fmla="*/ 118 w 264"/>
                <a:gd name="T65" fmla="*/ 308 h 338"/>
                <a:gd name="T66" fmla="*/ 128 w 264"/>
                <a:gd name="T67" fmla="*/ 317 h 338"/>
                <a:gd name="T68" fmla="*/ 144 w 264"/>
                <a:gd name="T69" fmla="*/ 321 h 338"/>
                <a:gd name="T70" fmla="*/ 165 w 264"/>
                <a:gd name="T71" fmla="*/ 322 h 338"/>
                <a:gd name="T72" fmla="*/ 197 w 264"/>
                <a:gd name="T73" fmla="*/ 322 h 338"/>
                <a:gd name="T74" fmla="*/ 197 w 264"/>
                <a:gd name="T75" fmla="*/ 338 h 338"/>
                <a:gd name="T76" fmla="*/ 0 w 264"/>
                <a:gd name="T77" fmla="*/ 338 h 338"/>
                <a:gd name="T78" fmla="*/ 0 w 264"/>
                <a:gd name="T79" fmla="*/ 322 h 338"/>
                <a:gd name="T80" fmla="*/ 18 w 264"/>
                <a:gd name="T81" fmla="*/ 321 h 338"/>
                <a:gd name="T82" fmla="*/ 33 w 264"/>
                <a:gd name="T83" fmla="*/ 316 h 338"/>
                <a:gd name="T84" fmla="*/ 44 w 264"/>
                <a:gd name="T85" fmla="*/ 307 h 338"/>
                <a:gd name="T86" fmla="*/ 50 w 264"/>
                <a:gd name="T87" fmla="*/ 296 h 338"/>
                <a:gd name="T88" fmla="*/ 55 w 264"/>
                <a:gd name="T89" fmla="*/ 280 h 338"/>
                <a:gd name="T90" fmla="*/ 56 w 264"/>
                <a:gd name="T91" fmla="*/ 259 h 338"/>
                <a:gd name="T92" fmla="*/ 56 w 264"/>
                <a:gd name="T93" fmla="*/ 68 h 338"/>
                <a:gd name="T94" fmla="*/ 0 w 264"/>
                <a:gd name="T95" fmla="*/ 48 h 338"/>
                <a:gd name="T96" fmla="*/ 0 w 264"/>
                <a:gd name="T97" fmla="*/ 33 h 338"/>
                <a:gd name="T98" fmla="*/ 95 w 264"/>
                <a:gd name="T9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4" h="338">
                  <a:moveTo>
                    <a:pt x="95" y="0"/>
                  </a:moveTo>
                  <a:lnTo>
                    <a:pt x="111" y="0"/>
                  </a:lnTo>
                  <a:lnTo>
                    <a:pt x="111" y="88"/>
                  </a:lnTo>
                  <a:lnTo>
                    <a:pt x="113" y="88"/>
                  </a:lnTo>
                  <a:lnTo>
                    <a:pt x="127" y="65"/>
                  </a:lnTo>
                  <a:lnTo>
                    <a:pt x="139" y="47"/>
                  </a:lnTo>
                  <a:lnTo>
                    <a:pt x="149" y="32"/>
                  </a:lnTo>
                  <a:lnTo>
                    <a:pt x="157" y="21"/>
                  </a:lnTo>
                  <a:lnTo>
                    <a:pt x="166" y="14"/>
                  </a:lnTo>
                  <a:lnTo>
                    <a:pt x="173" y="8"/>
                  </a:lnTo>
                  <a:lnTo>
                    <a:pt x="182" y="5"/>
                  </a:lnTo>
                  <a:lnTo>
                    <a:pt x="192" y="4"/>
                  </a:lnTo>
                  <a:lnTo>
                    <a:pt x="198" y="5"/>
                  </a:lnTo>
                  <a:lnTo>
                    <a:pt x="204" y="5"/>
                  </a:lnTo>
                  <a:lnTo>
                    <a:pt x="210" y="8"/>
                  </a:lnTo>
                  <a:lnTo>
                    <a:pt x="220" y="13"/>
                  </a:lnTo>
                  <a:lnTo>
                    <a:pt x="231" y="15"/>
                  </a:lnTo>
                  <a:lnTo>
                    <a:pt x="246" y="20"/>
                  </a:lnTo>
                  <a:lnTo>
                    <a:pt x="264" y="25"/>
                  </a:lnTo>
                  <a:lnTo>
                    <a:pt x="243" y="75"/>
                  </a:lnTo>
                  <a:lnTo>
                    <a:pt x="222" y="70"/>
                  </a:lnTo>
                  <a:lnTo>
                    <a:pt x="199" y="61"/>
                  </a:lnTo>
                  <a:lnTo>
                    <a:pt x="186" y="55"/>
                  </a:lnTo>
                  <a:lnTo>
                    <a:pt x="170" y="53"/>
                  </a:lnTo>
                  <a:lnTo>
                    <a:pt x="160" y="54"/>
                  </a:lnTo>
                  <a:lnTo>
                    <a:pt x="151" y="59"/>
                  </a:lnTo>
                  <a:lnTo>
                    <a:pt x="144" y="66"/>
                  </a:lnTo>
                  <a:lnTo>
                    <a:pt x="138" y="75"/>
                  </a:lnTo>
                  <a:lnTo>
                    <a:pt x="123" y="96"/>
                  </a:lnTo>
                  <a:lnTo>
                    <a:pt x="111" y="116"/>
                  </a:lnTo>
                  <a:lnTo>
                    <a:pt x="111" y="278"/>
                  </a:lnTo>
                  <a:lnTo>
                    <a:pt x="112" y="295"/>
                  </a:lnTo>
                  <a:lnTo>
                    <a:pt x="118" y="308"/>
                  </a:lnTo>
                  <a:lnTo>
                    <a:pt x="128" y="317"/>
                  </a:lnTo>
                  <a:lnTo>
                    <a:pt x="144" y="321"/>
                  </a:lnTo>
                  <a:lnTo>
                    <a:pt x="165" y="322"/>
                  </a:lnTo>
                  <a:lnTo>
                    <a:pt x="197" y="322"/>
                  </a:lnTo>
                  <a:lnTo>
                    <a:pt x="197" y="338"/>
                  </a:lnTo>
                  <a:lnTo>
                    <a:pt x="0" y="338"/>
                  </a:lnTo>
                  <a:lnTo>
                    <a:pt x="0" y="322"/>
                  </a:lnTo>
                  <a:lnTo>
                    <a:pt x="18" y="321"/>
                  </a:lnTo>
                  <a:lnTo>
                    <a:pt x="33" y="316"/>
                  </a:lnTo>
                  <a:lnTo>
                    <a:pt x="44" y="307"/>
                  </a:lnTo>
                  <a:lnTo>
                    <a:pt x="50" y="296"/>
                  </a:lnTo>
                  <a:lnTo>
                    <a:pt x="55" y="280"/>
                  </a:lnTo>
                  <a:lnTo>
                    <a:pt x="56" y="259"/>
                  </a:lnTo>
                  <a:lnTo>
                    <a:pt x="56" y="68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38"/>
            <p:cNvSpPr>
              <a:spLocks/>
            </p:cNvSpPr>
            <p:nvPr/>
          </p:nvSpPr>
          <p:spPr bwMode="auto">
            <a:xfrm>
              <a:off x="4420525" y="3693947"/>
              <a:ext cx="168275" cy="336550"/>
            </a:xfrm>
            <a:custGeom>
              <a:avLst/>
              <a:gdLst>
                <a:gd name="T0" fmla="*/ 79 w 212"/>
                <a:gd name="T1" fmla="*/ 0 h 423"/>
                <a:gd name="T2" fmla="*/ 93 w 212"/>
                <a:gd name="T3" fmla="*/ 0 h 423"/>
                <a:gd name="T4" fmla="*/ 93 w 212"/>
                <a:gd name="T5" fmla="*/ 83 h 423"/>
                <a:gd name="T6" fmla="*/ 212 w 212"/>
                <a:gd name="T7" fmla="*/ 83 h 423"/>
                <a:gd name="T8" fmla="*/ 199 w 212"/>
                <a:gd name="T9" fmla="*/ 120 h 423"/>
                <a:gd name="T10" fmla="*/ 93 w 212"/>
                <a:gd name="T11" fmla="*/ 120 h 423"/>
                <a:gd name="T12" fmla="*/ 93 w 212"/>
                <a:gd name="T13" fmla="*/ 313 h 423"/>
                <a:gd name="T14" fmla="*/ 95 w 212"/>
                <a:gd name="T15" fmla="*/ 333 h 423"/>
                <a:gd name="T16" fmla="*/ 101 w 212"/>
                <a:gd name="T17" fmla="*/ 349 h 423"/>
                <a:gd name="T18" fmla="*/ 110 w 212"/>
                <a:gd name="T19" fmla="*/ 363 h 423"/>
                <a:gd name="T20" fmla="*/ 119 w 212"/>
                <a:gd name="T21" fmla="*/ 373 h 423"/>
                <a:gd name="T22" fmla="*/ 129 w 212"/>
                <a:gd name="T23" fmla="*/ 379 h 423"/>
                <a:gd name="T24" fmla="*/ 139 w 212"/>
                <a:gd name="T25" fmla="*/ 382 h 423"/>
                <a:gd name="T26" fmla="*/ 148 w 212"/>
                <a:gd name="T27" fmla="*/ 384 h 423"/>
                <a:gd name="T28" fmla="*/ 161 w 212"/>
                <a:gd name="T29" fmla="*/ 380 h 423"/>
                <a:gd name="T30" fmla="*/ 175 w 212"/>
                <a:gd name="T31" fmla="*/ 373 h 423"/>
                <a:gd name="T32" fmla="*/ 187 w 212"/>
                <a:gd name="T33" fmla="*/ 359 h 423"/>
                <a:gd name="T34" fmla="*/ 199 w 212"/>
                <a:gd name="T35" fmla="*/ 342 h 423"/>
                <a:gd name="T36" fmla="*/ 212 w 212"/>
                <a:gd name="T37" fmla="*/ 354 h 423"/>
                <a:gd name="T38" fmla="*/ 199 w 212"/>
                <a:gd name="T39" fmla="*/ 377 h 423"/>
                <a:gd name="T40" fmla="*/ 183 w 212"/>
                <a:gd name="T41" fmla="*/ 397 h 423"/>
                <a:gd name="T42" fmla="*/ 165 w 212"/>
                <a:gd name="T43" fmla="*/ 410 h 423"/>
                <a:gd name="T44" fmla="*/ 144 w 212"/>
                <a:gd name="T45" fmla="*/ 419 h 423"/>
                <a:gd name="T46" fmla="*/ 122 w 212"/>
                <a:gd name="T47" fmla="*/ 423 h 423"/>
                <a:gd name="T48" fmla="*/ 99 w 212"/>
                <a:gd name="T49" fmla="*/ 419 h 423"/>
                <a:gd name="T50" fmla="*/ 78 w 212"/>
                <a:gd name="T51" fmla="*/ 409 h 423"/>
                <a:gd name="T52" fmla="*/ 61 w 212"/>
                <a:gd name="T53" fmla="*/ 395 h 423"/>
                <a:gd name="T54" fmla="*/ 48 w 212"/>
                <a:gd name="T55" fmla="*/ 375 h 423"/>
                <a:gd name="T56" fmla="*/ 40 w 212"/>
                <a:gd name="T57" fmla="*/ 352 h 423"/>
                <a:gd name="T58" fmla="*/ 37 w 212"/>
                <a:gd name="T59" fmla="*/ 326 h 423"/>
                <a:gd name="T60" fmla="*/ 37 w 212"/>
                <a:gd name="T61" fmla="*/ 120 h 423"/>
                <a:gd name="T62" fmla="*/ 0 w 212"/>
                <a:gd name="T63" fmla="*/ 120 h 423"/>
                <a:gd name="T64" fmla="*/ 0 w 212"/>
                <a:gd name="T65" fmla="*/ 106 h 423"/>
                <a:gd name="T66" fmla="*/ 18 w 212"/>
                <a:gd name="T67" fmla="*/ 94 h 423"/>
                <a:gd name="T68" fmla="*/ 36 w 212"/>
                <a:gd name="T69" fmla="*/ 77 h 423"/>
                <a:gd name="T70" fmla="*/ 52 w 212"/>
                <a:gd name="T71" fmla="*/ 55 h 423"/>
                <a:gd name="T72" fmla="*/ 67 w 212"/>
                <a:gd name="T73" fmla="*/ 29 h 423"/>
                <a:gd name="T74" fmla="*/ 79 w 212"/>
                <a:gd name="T7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423">
                  <a:moveTo>
                    <a:pt x="79" y="0"/>
                  </a:moveTo>
                  <a:lnTo>
                    <a:pt x="93" y="0"/>
                  </a:lnTo>
                  <a:lnTo>
                    <a:pt x="93" y="83"/>
                  </a:lnTo>
                  <a:lnTo>
                    <a:pt x="212" y="83"/>
                  </a:lnTo>
                  <a:lnTo>
                    <a:pt x="199" y="120"/>
                  </a:lnTo>
                  <a:lnTo>
                    <a:pt x="93" y="120"/>
                  </a:lnTo>
                  <a:lnTo>
                    <a:pt x="93" y="313"/>
                  </a:lnTo>
                  <a:lnTo>
                    <a:pt x="95" y="333"/>
                  </a:lnTo>
                  <a:lnTo>
                    <a:pt x="101" y="349"/>
                  </a:lnTo>
                  <a:lnTo>
                    <a:pt x="110" y="363"/>
                  </a:lnTo>
                  <a:lnTo>
                    <a:pt x="119" y="373"/>
                  </a:lnTo>
                  <a:lnTo>
                    <a:pt x="129" y="379"/>
                  </a:lnTo>
                  <a:lnTo>
                    <a:pt x="139" y="382"/>
                  </a:lnTo>
                  <a:lnTo>
                    <a:pt x="148" y="384"/>
                  </a:lnTo>
                  <a:lnTo>
                    <a:pt x="161" y="380"/>
                  </a:lnTo>
                  <a:lnTo>
                    <a:pt x="175" y="373"/>
                  </a:lnTo>
                  <a:lnTo>
                    <a:pt x="187" y="359"/>
                  </a:lnTo>
                  <a:lnTo>
                    <a:pt x="199" y="342"/>
                  </a:lnTo>
                  <a:lnTo>
                    <a:pt x="212" y="354"/>
                  </a:lnTo>
                  <a:lnTo>
                    <a:pt x="199" y="377"/>
                  </a:lnTo>
                  <a:lnTo>
                    <a:pt x="183" y="397"/>
                  </a:lnTo>
                  <a:lnTo>
                    <a:pt x="165" y="410"/>
                  </a:lnTo>
                  <a:lnTo>
                    <a:pt x="144" y="419"/>
                  </a:lnTo>
                  <a:lnTo>
                    <a:pt x="122" y="423"/>
                  </a:lnTo>
                  <a:lnTo>
                    <a:pt x="99" y="419"/>
                  </a:lnTo>
                  <a:lnTo>
                    <a:pt x="78" y="409"/>
                  </a:lnTo>
                  <a:lnTo>
                    <a:pt x="61" y="395"/>
                  </a:lnTo>
                  <a:lnTo>
                    <a:pt x="48" y="375"/>
                  </a:lnTo>
                  <a:lnTo>
                    <a:pt x="40" y="352"/>
                  </a:lnTo>
                  <a:lnTo>
                    <a:pt x="37" y="326"/>
                  </a:lnTo>
                  <a:lnTo>
                    <a:pt x="37" y="120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8" y="94"/>
                  </a:lnTo>
                  <a:lnTo>
                    <a:pt x="36" y="77"/>
                  </a:lnTo>
                  <a:lnTo>
                    <a:pt x="52" y="55"/>
                  </a:lnTo>
                  <a:lnTo>
                    <a:pt x="67" y="2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39"/>
            <p:cNvSpPr>
              <a:spLocks/>
            </p:cNvSpPr>
            <p:nvPr/>
          </p:nvSpPr>
          <p:spPr bwMode="auto">
            <a:xfrm>
              <a:off x="4607850" y="3752685"/>
              <a:ext cx="508000" cy="268288"/>
            </a:xfrm>
            <a:custGeom>
              <a:avLst/>
              <a:gdLst>
                <a:gd name="T0" fmla="*/ 115 w 641"/>
                <a:gd name="T1" fmla="*/ 0 h 339"/>
                <a:gd name="T2" fmla="*/ 144 w 641"/>
                <a:gd name="T3" fmla="*/ 48 h 339"/>
                <a:gd name="T4" fmla="*/ 199 w 641"/>
                <a:gd name="T5" fmla="*/ 18 h 339"/>
                <a:gd name="T6" fmla="*/ 244 w 641"/>
                <a:gd name="T7" fmla="*/ 3 h 339"/>
                <a:gd name="T8" fmla="*/ 286 w 641"/>
                <a:gd name="T9" fmla="*/ 4 h 339"/>
                <a:gd name="T10" fmla="*/ 321 w 641"/>
                <a:gd name="T11" fmla="*/ 26 h 339"/>
                <a:gd name="T12" fmla="*/ 342 w 641"/>
                <a:gd name="T13" fmla="*/ 67 h 339"/>
                <a:gd name="T14" fmla="*/ 396 w 641"/>
                <a:gd name="T15" fmla="*/ 34 h 339"/>
                <a:gd name="T16" fmla="*/ 445 w 641"/>
                <a:gd name="T17" fmla="*/ 10 h 339"/>
                <a:gd name="T18" fmla="*/ 489 w 641"/>
                <a:gd name="T19" fmla="*/ 0 h 339"/>
                <a:gd name="T20" fmla="*/ 527 w 641"/>
                <a:gd name="T21" fmla="*/ 9 h 339"/>
                <a:gd name="T22" fmla="*/ 553 w 641"/>
                <a:gd name="T23" fmla="*/ 33 h 339"/>
                <a:gd name="T24" fmla="*/ 567 w 641"/>
                <a:gd name="T25" fmla="*/ 73 h 339"/>
                <a:gd name="T26" fmla="*/ 572 w 641"/>
                <a:gd name="T27" fmla="*/ 126 h 339"/>
                <a:gd name="T28" fmla="*/ 571 w 641"/>
                <a:gd name="T29" fmla="*/ 234 h 339"/>
                <a:gd name="T30" fmla="*/ 571 w 641"/>
                <a:gd name="T31" fmla="*/ 295 h 339"/>
                <a:gd name="T32" fmla="*/ 580 w 641"/>
                <a:gd name="T33" fmla="*/ 312 h 339"/>
                <a:gd name="T34" fmla="*/ 599 w 641"/>
                <a:gd name="T35" fmla="*/ 322 h 339"/>
                <a:gd name="T36" fmla="*/ 641 w 641"/>
                <a:gd name="T37" fmla="*/ 323 h 339"/>
                <a:gd name="T38" fmla="*/ 454 w 641"/>
                <a:gd name="T39" fmla="*/ 339 h 339"/>
                <a:gd name="T40" fmla="*/ 461 w 641"/>
                <a:gd name="T41" fmla="*/ 323 h 339"/>
                <a:gd name="T42" fmla="*/ 488 w 641"/>
                <a:gd name="T43" fmla="*/ 320 h 339"/>
                <a:gd name="T44" fmla="*/ 504 w 641"/>
                <a:gd name="T45" fmla="*/ 312 h 339"/>
                <a:gd name="T46" fmla="*/ 512 w 641"/>
                <a:gd name="T47" fmla="*/ 289 h 339"/>
                <a:gd name="T48" fmla="*/ 516 w 641"/>
                <a:gd name="T49" fmla="*/ 247 h 339"/>
                <a:gd name="T50" fmla="*/ 516 w 641"/>
                <a:gd name="T51" fmla="*/ 193 h 339"/>
                <a:gd name="T52" fmla="*/ 515 w 641"/>
                <a:gd name="T53" fmla="*/ 99 h 339"/>
                <a:gd name="T54" fmla="*/ 500 w 641"/>
                <a:gd name="T55" fmla="*/ 58 h 339"/>
                <a:gd name="T56" fmla="*/ 473 w 641"/>
                <a:gd name="T57" fmla="*/ 37 h 339"/>
                <a:gd name="T58" fmla="*/ 438 w 641"/>
                <a:gd name="T59" fmla="*/ 36 h 339"/>
                <a:gd name="T60" fmla="*/ 397 w 641"/>
                <a:gd name="T61" fmla="*/ 49 h 339"/>
                <a:gd name="T62" fmla="*/ 343 w 641"/>
                <a:gd name="T63" fmla="*/ 81 h 339"/>
                <a:gd name="T64" fmla="*/ 345 w 641"/>
                <a:gd name="T65" fmla="*/ 290 h 339"/>
                <a:gd name="T66" fmla="*/ 353 w 641"/>
                <a:gd name="T67" fmla="*/ 313 h 339"/>
                <a:gd name="T68" fmla="*/ 376 w 641"/>
                <a:gd name="T69" fmla="*/ 323 h 339"/>
                <a:gd name="T70" fmla="*/ 395 w 641"/>
                <a:gd name="T71" fmla="*/ 339 h 339"/>
                <a:gd name="T72" fmla="*/ 225 w 641"/>
                <a:gd name="T73" fmla="*/ 323 h 339"/>
                <a:gd name="T74" fmla="*/ 261 w 641"/>
                <a:gd name="T75" fmla="*/ 317 h 339"/>
                <a:gd name="T76" fmla="*/ 281 w 641"/>
                <a:gd name="T77" fmla="*/ 297 h 339"/>
                <a:gd name="T78" fmla="*/ 287 w 641"/>
                <a:gd name="T79" fmla="*/ 259 h 339"/>
                <a:gd name="T80" fmla="*/ 286 w 641"/>
                <a:gd name="T81" fmla="*/ 84 h 339"/>
                <a:gd name="T82" fmla="*/ 272 w 641"/>
                <a:gd name="T83" fmla="*/ 55 h 339"/>
                <a:gd name="T84" fmla="*/ 250 w 641"/>
                <a:gd name="T85" fmla="*/ 39 h 339"/>
                <a:gd name="T86" fmla="*/ 226 w 641"/>
                <a:gd name="T87" fmla="*/ 34 h 339"/>
                <a:gd name="T88" fmla="*/ 199 w 641"/>
                <a:gd name="T89" fmla="*/ 38 h 339"/>
                <a:gd name="T90" fmla="*/ 164 w 641"/>
                <a:gd name="T91" fmla="*/ 53 h 339"/>
                <a:gd name="T92" fmla="*/ 115 w 641"/>
                <a:gd name="T93" fmla="*/ 82 h 339"/>
                <a:gd name="T94" fmla="*/ 116 w 641"/>
                <a:gd name="T95" fmla="*/ 291 h 339"/>
                <a:gd name="T96" fmla="*/ 126 w 641"/>
                <a:gd name="T97" fmla="*/ 314 h 339"/>
                <a:gd name="T98" fmla="*/ 153 w 641"/>
                <a:gd name="T99" fmla="*/ 323 h 339"/>
                <a:gd name="T100" fmla="*/ 172 w 641"/>
                <a:gd name="T101" fmla="*/ 339 h 339"/>
                <a:gd name="T102" fmla="*/ 0 w 641"/>
                <a:gd name="T103" fmla="*/ 323 h 339"/>
                <a:gd name="T104" fmla="*/ 33 w 641"/>
                <a:gd name="T105" fmla="*/ 318 h 339"/>
                <a:gd name="T106" fmla="*/ 51 w 641"/>
                <a:gd name="T107" fmla="*/ 302 h 339"/>
                <a:gd name="T108" fmla="*/ 58 w 641"/>
                <a:gd name="T109" fmla="*/ 276 h 339"/>
                <a:gd name="T110" fmla="*/ 58 w 641"/>
                <a:gd name="T111" fmla="*/ 97 h 339"/>
                <a:gd name="T112" fmla="*/ 56 w 641"/>
                <a:gd name="T113" fmla="*/ 69 h 339"/>
                <a:gd name="T114" fmla="*/ 45 w 641"/>
                <a:gd name="T115" fmla="*/ 56 h 339"/>
                <a:gd name="T116" fmla="*/ 2 w 641"/>
                <a:gd name="T117" fmla="*/ 50 h 339"/>
                <a:gd name="T118" fmla="*/ 102 w 641"/>
                <a:gd name="T1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339">
                  <a:moveTo>
                    <a:pt x="102" y="0"/>
                  </a:moveTo>
                  <a:lnTo>
                    <a:pt x="115" y="0"/>
                  </a:lnTo>
                  <a:lnTo>
                    <a:pt x="115" y="67"/>
                  </a:lnTo>
                  <a:lnTo>
                    <a:pt x="144" y="48"/>
                  </a:lnTo>
                  <a:lnTo>
                    <a:pt x="172" y="31"/>
                  </a:lnTo>
                  <a:lnTo>
                    <a:pt x="199" y="18"/>
                  </a:lnTo>
                  <a:lnTo>
                    <a:pt x="222" y="9"/>
                  </a:lnTo>
                  <a:lnTo>
                    <a:pt x="244" y="3"/>
                  </a:lnTo>
                  <a:lnTo>
                    <a:pt x="263" y="0"/>
                  </a:lnTo>
                  <a:lnTo>
                    <a:pt x="286" y="4"/>
                  </a:lnTo>
                  <a:lnTo>
                    <a:pt x="306" y="12"/>
                  </a:lnTo>
                  <a:lnTo>
                    <a:pt x="321" y="26"/>
                  </a:lnTo>
                  <a:lnTo>
                    <a:pt x="334" y="44"/>
                  </a:lnTo>
                  <a:lnTo>
                    <a:pt x="342" y="67"/>
                  </a:lnTo>
                  <a:lnTo>
                    <a:pt x="369" y="50"/>
                  </a:lnTo>
                  <a:lnTo>
                    <a:pt x="396" y="34"/>
                  </a:lnTo>
                  <a:lnTo>
                    <a:pt x="421" y="21"/>
                  </a:lnTo>
                  <a:lnTo>
                    <a:pt x="445" y="10"/>
                  </a:lnTo>
                  <a:lnTo>
                    <a:pt x="468" y="3"/>
                  </a:lnTo>
                  <a:lnTo>
                    <a:pt x="489" y="0"/>
                  </a:lnTo>
                  <a:lnTo>
                    <a:pt x="510" y="3"/>
                  </a:lnTo>
                  <a:lnTo>
                    <a:pt x="527" y="9"/>
                  </a:lnTo>
                  <a:lnTo>
                    <a:pt x="542" y="20"/>
                  </a:lnTo>
                  <a:lnTo>
                    <a:pt x="553" y="33"/>
                  </a:lnTo>
                  <a:lnTo>
                    <a:pt x="561" y="51"/>
                  </a:lnTo>
                  <a:lnTo>
                    <a:pt x="567" y="73"/>
                  </a:lnTo>
                  <a:lnTo>
                    <a:pt x="571" y="98"/>
                  </a:lnTo>
                  <a:lnTo>
                    <a:pt x="572" y="126"/>
                  </a:lnTo>
                  <a:lnTo>
                    <a:pt x="572" y="180"/>
                  </a:lnTo>
                  <a:lnTo>
                    <a:pt x="571" y="234"/>
                  </a:lnTo>
                  <a:lnTo>
                    <a:pt x="570" y="286"/>
                  </a:lnTo>
                  <a:lnTo>
                    <a:pt x="571" y="295"/>
                  </a:lnTo>
                  <a:lnTo>
                    <a:pt x="573" y="303"/>
                  </a:lnTo>
                  <a:lnTo>
                    <a:pt x="580" y="312"/>
                  </a:lnTo>
                  <a:lnTo>
                    <a:pt x="587" y="318"/>
                  </a:lnTo>
                  <a:lnTo>
                    <a:pt x="599" y="322"/>
                  </a:lnTo>
                  <a:lnTo>
                    <a:pt x="614" y="323"/>
                  </a:lnTo>
                  <a:lnTo>
                    <a:pt x="641" y="323"/>
                  </a:lnTo>
                  <a:lnTo>
                    <a:pt x="641" y="339"/>
                  </a:lnTo>
                  <a:lnTo>
                    <a:pt x="454" y="339"/>
                  </a:lnTo>
                  <a:lnTo>
                    <a:pt x="454" y="323"/>
                  </a:lnTo>
                  <a:lnTo>
                    <a:pt x="461" y="323"/>
                  </a:lnTo>
                  <a:lnTo>
                    <a:pt x="477" y="323"/>
                  </a:lnTo>
                  <a:lnTo>
                    <a:pt x="488" y="320"/>
                  </a:lnTo>
                  <a:lnTo>
                    <a:pt x="496" y="317"/>
                  </a:lnTo>
                  <a:lnTo>
                    <a:pt x="504" y="312"/>
                  </a:lnTo>
                  <a:lnTo>
                    <a:pt x="509" y="302"/>
                  </a:lnTo>
                  <a:lnTo>
                    <a:pt x="512" y="289"/>
                  </a:lnTo>
                  <a:lnTo>
                    <a:pt x="515" y="269"/>
                  </a:lnTo>
                  <a:lnTo>
                    <a:pt x="516" y="247"/>
                  </a:lnTo>
                  <a:lnTo>
                    <a:pt x="516" y="221"/>
                  </a:lnTo>
                  <a:lnTo>
                    <a:pt x="516" y="193"/>
                  </a:lnTo>
                  <a:lnTo>
                    <a:pt x="516" y="128"/>
                  </a:lnTo>
                  <a:lnTo>
                    <a:pt x="515" y="99"/>
                  </a:lnTo>
                  <a:lnTo>
                    <a:pt x="510" y="76"/>
                  </a:lnTo>
                  <a:lnTo>
                    <a:pt x="500" y="58"/>
                  </a:lnTo>
                  <a:lnTo>
                    <a:pt x="489" y="44"/>
                  </a:lnTo>
                  <a:lnTo>
                    <a:pt x="473" y="37"/>
                  </a:lnTo>
                  <a:lnTo>
                    <a:pt x="454" y="34"/>
                  </a:lnTo>
                  <a:lnTo>
                    <a:pt x="438" y="36"/>
                  </a:lnTo>
                  <a:lnTo>
                    <a:pt x="419" y="40"/>
                  </a:lnTo>
                  <a:lnTo>
                    <a:pt x="397" y="49"/>
                  </a:lnTo>
                  <a:lnTo>
                    <a:pt x="373" y="62"/>
                  </a:lnTo>
                  <a:lnTo>
                    <a:pt x="343" y="81"/>
                  </a:lnTo>
                  <a:lnTo>
                    <a:pt x="343" y="271"/>
                  </a:lnTo>
                  <a:lnTo>
                    <a:pt x="345" y="290"/>
                  </a:lnTo>
                  <a:lnTo>
                    <a:pt x="347" y="303"/>
                  </a:lnTo>
                  <a:lnTo>
                    <a:pt x="353" y="313"/>
                  </a:lnTo>
                  <a:lnTo>
                    <a:pt x="363" y="319"/>
                  </a:lnTo>
                  <a:lnTo>
                    <a:pt x="376" y="323"/>
                  </a:lnTo>
                  <a:lnTo>
                    <a:pt x="395" y="323"/>
                  </a:lnTo>
                  <a:lnTo>
                    <a:pt x="395" y="339"/>
                  </a:lnTo>
                  <a:lnTo>
                    <a:pt x="225" y="339"/>
                  </a:lnTo>
                  <a:lnTo>
                    <a:pt x="225" y="323"/>
                  </a:lnTo>
                  <a:lnTo>
                    <a:pt x="246" y="322"/>
                  </a:lnTo>
                  <a:lnTo>
                    <a:pt x="261" y="317"/>
                  </a:lnTo>
                  <a:lnTo>
                    <a:pt x="274" y="309"/>
                  </a:lnTo>
                  <a:lnTo>
                    <a:pt x="281" y="297"/>
                  </a:lnTo>
                  <a:lnTo>
                    <a:pt x="286" y="280"/>
                  </a:lnTo>
                  <a:lnTo>
                    <a:pt x="287" y="259"/>
                  </a:lnTo>
                  <a:lnTo>
                    <a:pt x="287" y="105"/>
                  </a:lnTo>
                  <a:lnTo>
                    <a:pt x="286" y="84"/>
                  </a:lnTo>
                  <a:lnTo>
                    <a:pt x="281" y="69"/>
                  </a:lnTo>
                  <a:lnTo>
                    <a:pt x="272" y="55"/>
                  </a:lnTo>
                  <a:lnTo>
                    <a:pt x="263" y="45"/>
                  </a:lnTo>
                  <a:lnTo>
                    <a:pt x="250" y="39"/>
                  </a:lnTo>
                  <a:lnTo>
                    <a:pt x="238" y="36"/>
                  </a:lnTo>
                  <a:lnTo>
                    <a:pt x="226" y="34"/>
                  </a:lnTo>
                  <a:lnTo>
                    <a:pt x="214" y="34"/>
                  </a:lnTo>
                  <a:lnTo>
                    <a:pt x="199" y="38"/>
                  </a:lnTo>
                  <a:lnTo>
                    <a:pt x="183" y="44"/>
                  </a:lnTo>
                  <a:lnTo>
                    <a:pt x="164" y="53"/>
                  </a:lnTo>
                  <a:lnTo>
                    <a:pt x="140" y="66"/>
                  </a:lnTo>
                  <a:lnTo>
                    <a:pt x="115" y="82"/>
                  </a:lnTo>
                  <a:lnTo>
                    <a:pt x="115" y="271"/>
                  </a:lnTo>
                  <a:lnTo>
                    <a:pt x="116" y="291"/>
                  </a:lnTo>
                  <a:lnTo>
                    <a:pt x="120" y="304"/>
                  </a:lnTo>
                  <a:lnTo>
                    <a:pt x="126" y="314"/>
                  </a:lnTo>
                  <a:lnTo>
                    <a:pt x="137" y="319"/>
                  </a:lnTo>
                  <a:lnTo>
                    <a:pt x="153" y="323"/>
                  </a:lnTo>
                  <a:lnTo>
                    <a:pt x="172" y="323"/>
                  </a:lnTo>
                  <a:lnTo>
                    <a:pt x="172" y="339"/>
                  </a:lnTo>
                  <a:lnTo>
                    <a:pt x="0" y="339"/>
                  </a:lnTo>
                  <a:lnTo>
                    <a:pt x="0" y="323"/>
                  </a:lnTo>
                  <a:lnTo>
                    <a:pt x="18" y="322"/>
                  </a:lnTo>
                  <a:lnTo>
                    <a:pt x="33" y="318"/>
                  </a:lnTo>
                  <a:lnTo>
                    <a:pt x="42" y="312"/>
                  </a:lnTo>
                  <a:lnTo>
                    <a:pt x="51" y="302"/>
                  </a:lnTo>
                  <a:lnTo>
                    <a:pt x="55" y="291"/>
                  </a:lnTo>
                  <a:lnTo>
                    <a:pt x="58" y="276"/>
                  </a:lnTo>
                  <a:lnTo>
                    <a:pt x="58" y="259"/>
                  </a:lnTo>
                  <a:lnTo>
                    <a:pt x="58" y="97"/>
                  </a:lnTo>
                  <a:lnTo>
                    <a:pt x="58" y="80"/>
                  </a:lnTo>
                  <a:lnTo>
                    <a:pt x="56" y="69"/>
                  </a:lnTo>
                  <a:lnTo>
                    <a:pt x="51" y="60"/>
                  </a:lnTo>
                  <a:lnTo>
                    <a:pt x="45" y="56"/>
                  </a:lnTo>
                  <a:lnTo>
                    <a:pt x="34" y="54"/>
                  </a:lnTo>
                  <a:lnTo>
                    <a:pt x="2" y="50"/>
                  </a:lnTo>
                  <a:lnTo>
                    <a:pt x="2" y="3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0"/>
            <p:cNvSpPr>
              <a:spLocks noEditPoints="1"/>
            </p:cNvSpPr>
            <p:nvPr/>
          </p:nvSpPr>
          <p:spPr bwMode="auto">
            <a:xfrm>
              <a:off x="5139663" y="3752685"/>
              <a:ext cx="285750" cy="277813"/>
            </a:xfrm>
            <a:custGeom>
              <a:avLst/>
              <a:gdLst>
                <a:gd name="T0" fmla="*/ 146 w 360"/>
                <a:gd name="T1" fmla="*/ 23 h 350"/>
                <a:gd name="T2" fmla="*/ 104 w 360"/>
                <a:gd name="T3" fmla="*/ 49 h 350"/>
                <a:gd name="T4" fmla="*/ 75 w 360"/>
                <a:gd name="T5" fmla="*/ 92 h 350"/>
                <a:gd name="T6" fmla="*/ 63 w 360"/>
                <a:gd name="T7" fmla="*/ 149 h 350"/>
                <a:gd name="T8" fmla="*/ 74 w 360"/>
                <a:gd name="T9" fmla="*/ 219 h 350"/>
                <a:gd name="T10" fmla="*/ 100 w 360"/>
                <a:gd name="T11" fmla="*/ 276 h 350"/>
                <a:gd name="T12" fmla="*/ 142 w 360"/>
                <a:gd name="T13" fmla="*/ 315 h 350"/>
                <a:gd name="T14" fmla="*/ 192 w 360"/>
                <a:gd name="T15" fmla="*/ 329 h 350"/>
                <a:gd name="T16" fmla="*/ 229 w 360"/>
                <a:gd name="T17" fmla="*/ 320 h 350"/>
                <a:gd name="T18" fmla="*/ 263 w 360"/>
                <a:gd name="T19" fmla="*/ 293 h 350"/>
                <a:gd name="T20" fmla="*/ 288 w 360"/>
                <a:gd name="T21" fmla="*/ 252 h 350"/>
                <a:gd name="T22" fmla="*/ 297 w 360"/>
                <a:gd name="T23" fmla="*/ 196 h 350"/>
                <a:gd name="T24" fmla="*/ 286 w 360"/>
                <a:gd name="T25" fmla="*/ 128 h 350"/>
                <a:gd name="T26" fmla="*/ 259 w 360"/>
                <a:gd name="T27" fmla="*/ 72 h 350"/>
                <a:gd name="T28" fmla="*/ 218 w 360"/>
                <a:gd name="T29" fmla="*/ 34 h 350"/>
                <a:gd name="T30" fmla="*/ 169 w 360"/>
                <a:gd name="T31" fmla="*/ 21 h 350"/>
                <a:gd name="T32" fmla="*/ 218 w 360"/>
                <a:gd name="T33" fmla="*/ 4 h 350"/>
                <a:gd name="T34" fmla="*/ 281 w 360"/>
                <a:gd name="T35" fmla="*/ 29 h 350"/>
                <a:gd name="T36" fmla="*/ 329 w 360"/>
                <a:gd name="T37" fmla="*/ 77 h 350"/>
                <a:gd name="T38" fmla="*/ 356 w 360"/>
                <a:gd name="T39" fmla="*/ 139 h 350"/>
                <a:gd name="T40" fmla="*/ 356 w 360"/>
                <a:gd name="T41" fmla="*/ 210 h 350"/>
                <a:gd name="T42" fmla="*/ 329 w 360"/>
                <a:gd name="T43" fmla="*/ 274 h 350"/>
                <a:gd name="T44" fmla="*/ 283 w 360"/>
                <a:gd name="T45" fmla="*/ 320 h 350"/>
                <a:gd name="T46" fmla="*/ 219 w 360"/>
                <a:gd name="T47" fmla="*/ 346 h 350"/>
                <a:gd name="T48" fmla="*/ 146 w 360"/>
                <a:gd name="T49" fmla="*/ 346 h 350"/>
                <a:gd name="T50" fmla="*/ 80 w 360"/>
                <a:gd name="T51" fmla="*/ 320 h 350"/>
                <a:gd name="T52" fmla="*/ 31 w 360"/>
                <a:gd name="T53" fmla="*/ 274 h 350"/>
                <a:gd name="T54" fmla="*/ 4 w 360"/>
                <a:gd name="T55" fmla="*/ 213 h 350"/>
                <a:gd name="T56" fmla="*/ 4 w 360"/>
                <a:gd name="T57" fmla="*/ 144 h 350"/>
                <a:gd name="T58" fmla="*/ 23 w 360"/>
                <a:gd name="T59" fmla="*/ 88 h 350"/>
                <a:gd name="T60" fmla="*/ 58 w 360"/>
                <a:gd name="T61" fmla="*/ 45 h 350"/>
                <a:gd name="T62" fmla="*/ 103 w 360"/>
                <a:gd name="T63" fmla="*/ 17 h 350"/>
                <a:gd name="T64" fmla="*/ 154 w 360"/>
                <a:gd name="T65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0" h="350">
                  <a:moveTo>
                    <a:pt x="169" y="21"/>
                  </a:moveTo>
                  <a:lnTo>
                    <a:pt x="146" y="23"/>
                  </a:lnTo>
                  <a:lnTo>
                    <a:pt x="124" y="33"/>
                  </a:lnTo>
                  <a:lnTo>
                    <a:pt x="104" y="49"/>
                  </a:lnTo>
                  <a:lnTo>
                    <a:pt x="87" y="69"/>
                  </a:lnTo>
                  <a:lnTo>
                    <a:pt x="75" y="92"/>
                  </a:lnTo>
                  <a:lnTo>
                    <a:pt x="66" y="119"/>
                  </a:lnTo>
                  <a:lnTo>
                    <a:pt x="63" y="149"/>
                  </a:lnTo>
                  <a:lnTo>
                    <a:pt x="66" y="186"/>
                  </a:lnTo>
                  <a:lnTo>
                    <a:pt x="74" y="219"/>
                  </a:lnTo>
                  <a:lnTo>
                    <a:pt x="85" y="249"/>
                  </a:lnTo>
                  <a:lnTo>
                    <a:pt x="100" y="276"/>
                  </a:lnTo>
                  <a:lnTo>
                    <a:pt x="120" y="298"/>
                  </a:lnTo>
                  <a:lnTo>
                    <a:pt x="142" y="315"/>
                  </a:lnTo>
                  <a:lnTo>
                    <a:pt x="166" y="325"/>
                  </a:lnTo>
                  <a:lnTo>
                    <a:pt x="192" y="329"/>
                  </a:lnTo>
                  <a:lnTo>
                    <a:pt x="211" y="326"/>
                  </a:lnTo>
                  <a:lnTo>
                    <a:pt x="229" y="320"/>
                  </a:lnTo>
                  <a:lnTo>
                    <a:pt x="247" y="309"/>
                  </a:lnTo>
                  <a:lnTo>
                    <a:pt x="263" y="293"/>
                  </a:lnTo>
                  <a:lnTo>
                    <a:pt x="277" y="275"/>
                  </a:lnTo>
                  <a:lnTo>
                    <a:pt x="288" y="252"/>
                  </a:lnTo>
                  <a:lnTo>
                    <a:pt x="295" y="226"/>
                  </a:lnTo>
                  <a:lnTo>
                    <a:pt x="297" y="196"/>
                  </a:lnTo>
                  <a:lnTo>
                    <a:pt x="295" y="161"/>
                  </a:lnTo>
                  <a:lnTo>
                    <a:pt x="286" y="128"/>
                  </a:lnTo>
                  <a:lnTo>
                    <a:pt x="275" y="99"/>
                  </a:lnTo>
                  <a:lnTo>
                    <a:pt x="259" y="72"/>
                  </a:lnTo>
                  <a:lnTo>
                    <a:pt x="240" y="51"/>
                  </a:lnTo>
                  <a:lnTo>
                    <a:pt x="218" y="34"/>
                  </a:lnTo>
                  <a:lnTo>
                    <a:pt x="195" y="25"/>
                  </a:lnTo>
                  <a:lnTo>
                    <a:pt x="169" y="21"/>
                  </a:lnTo>
                  <a:close/>
                  <a:moveTo>
                    <a:pt x="180" y="0"/>
                  </a:moveTo>
                  <a:lnTo>
                    <a:pt x="218" y="4"/>
                  </a:lnTo>
                  <a:lnTo>
                    <a:pt x="251" y="14"/>
                  </a:lnTo>
                  <a:lnTo>
                    <a:pt x="281" y="29"/>
                  </a:lnTo>
                  <a:lnTo>
                    <a:pt x="308" y="50"/>
                  </a:lnTo>
                  <a:lnTo>
                    <a:pt x="329" y="77"/>
                  </a:lnTo>
                  <a:lnTo>
                    <a:pt x="346" y="106"/>
                  </a:lnTo>
                  <a:lnTo>
                    <a:pt x="356" y="139"/>
                  </a:lnTo>
                  <a:lnTo>
                    <a:pt x="360" y="175"/>
                  </a:lnTo>
                  <a:lnTo>
                    <a:pt x="356" y="210"/>
                  </a:lnTo>
                  <a:lnTo>
                    <a:pt x="346" y="243"/>
                  </a:lnTo>
                  <a:lnTo>
                    <a:pt x="329" y="274"/>
                  </a:lnTo>
                  <a:lnTo>
                    <a:pt x="308" y="300"/>
                  </a:lnTo>
                  <a:lnTo>
                    <a:pt x="283" y="320"/>
                  </a:lnTo>
                  <a:lnTo>
                    <a:pt x="252" y="336"/>
                  </a:lnTo>
                  <a:lnTo>
                    <a:pt x="219" y="346"/>
                  </a:lnTo>
                  <a:lnTo>
                    <a:pt x="182" y="350"/>
                  </a:lnTo>
                  <a:lnTo>
                    <a:pt x="146" y="346"/>
                  </a:lnTo>
                  <a:lnTo>
                    <a:pt x="111" y="336"/>
                  </a:lnTo>
                  <a:lnTo>
                    <a:pt x="80" y="320"/>
                  </a:lnTo>
                  <a:lnTo>
                    <a:pt x="53" y="300"/>
                  </a:lnTo>
                  <a:lnTo>
                    <a:pt x="31" y="274"/>
                  </a:lnTo>
                  <a:lnTo>
                    <a:pt x="15" y="245"/>
                  </a:lnTo>
                  <a:lnTo>
                    <a:pt x="4" y="213"/>
                  </a:lnTo>
                  <a:lnTo>
                    <a:pt x="0" y="177"/>
                  </a:lnTo>
                  <a:lnTo>
                    <a:pt x="4" y="144"/>
                  </a:lnTo>
                  <a:lnTo>
                    <a:pt x="11" y="115"/>
                  </a:lnTo>
                  <a:lnTo>
                    <a:pt x="23" y="88"/>
                  </a:lnTo>
                  <a:lnTo>
                    <a:pt x="39" y="65"/>
                  </a:lnTo>
                  <a:lnTo>
                    <a:pt x="58" y="45"/>
                  </a:lnTo>
                  <a:lnTo>
                    <a:pt x="80" y="29"/>
                  </a:lnTo>
                  <a:lnTo>
                    <a:pt x="103" y="17"/>
                  </a:lnTo>
                  <a:lnTo>
                    <a:pt x="129" y="7"/>
                  </a:lnTo>
                  <a:lnTo>
                    <a:pt x="154" y="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1"/>
            <p:cNvSpPr>
              <a:spLocks/>
            </p:cNvSpPr>
            <p:nvPr/>
          </p:nvSpPr>
          <p:spPr bwMode="auto">
            <a:xfrm>
              <a:off x="5453988" y="3754272"/>
              <a:ext cx="312738" cy="276225"/>
            </a:xfrm>
            <a:custGeom>
              <a:avLst/>
              <a:gdLst>
                <a:gd name="T0" fmla="*/ 108 w 394"/>
                <a:gd name="T1" fmla="*/ 0 h 349"/>
                <a:gd name="T2" fmla="*/ 108 w 394"/>
                <a:gd name="T3" fmla="*/ 234 h 349"/>
                <a:gd name="T4" fmla="*/ 111 w 394"/>
                <a:gd name="T5" fmla="*/ 253 h 349"/>
                <a:gd name="T6" fmla="*/ 117 w 394"/>
                <a:gd name="T7" fmla="*/ 270 h 349"/>
                <a:gd name="T8" fmla="*/ 127 w 394"/>
                <a:gd name="T9" fmla="*/ 284 h 349"/>
                <a:gd name="T10" fmla="*/ 138 w 394"/>
                <a:gd name="T11" fmla="*/ 295 h 349"/>
                <a:gd name="T12" fmla="*/ 152 w 394"/>
                <a:gd name="T13" fmla="*/ 302 h 349"/>
                <a:gd name="T14" fmla="*/ 167 w 394"/>
                <a:gd name="T15" fmla="*/ 307 h 349"/>
                <a:gd name="T16" fmla="*/ 183 w 394"/>
                <a:gd name="T17" fmla="*/ 308 h 349"/>
                <a:gd name="T18" fmla="*/ 206 w 394"/>
                <a:gd name="T19" fmla="*/ 305 h 349"/>
                <a:gd name="T20" fmla="*/ 231 w 394"/>
                <a:gd name="T21" fmla="*/ 296 h 349"/>
                <a:gd name="T22" fmla="*/ 256 w 394"/>
                <a:gd name="T23" fmla="*/ 281 h 349"/>
                <a:gd name="T24" fmla="*/ 282 w 394"/>
                <a:gd name="T25" fmla="*/ 262 h 349"/>
                <a:gd name="T26" fmla="*/ 282 w 394"/>
                <a:gd name="T27" fmla="*/ 83 h 349"/>
                <a:gd name="T28" fmla="*/ 282 w 394"/>
                <a:gd name="T29" fmla="*/ 68 h 349"/>
                <a:gd name="T30" fmla="*/ 279 w 394"/>
                <a:gd name="T31" fmla="*/ 55 h 349"/>
                <a:gd name="T32" fmla="*/ 273 w 394"/>
                <a:gd name="T33" fmla="*/ 48 h 349"/>
                <a:gd name="T34" fmla="*/ 265 w 394"/>
                <a:gd name="T35" fmla="*/ 43 h 349"/>
                <a:gd name="T36" fmla="*/ 251 w 394"/>
                <a:gd name="T37" fmla="*/ 39 h 349"/>
                <a:gd name="T38" fmla="*/ 210 w 394"/>
                <a:gd name="T39" fmla="*/ 32 h 349"/>
                <a:gd name="T40" fmla="*/ 210 w 394"/>
                <a:gd name="T41" fmla="*/ 20 h 349"/>
                <a:gd name="T42" fmla="*/ 338 w 394"/>
                <a:gd name="T43" fmla="*/ 0 h 349"/>
                <a:gd name="T44" fmla="*/ 338 w 394"/>
                <a:gd name="T45" fmla="*/ 280 h 349"/>
                <a:gd name="T46" fmla="*/ 339 w 394"/>
                <a:gd name="T47" fmla="*/ 292 h 349"/>
                <a:gd name="T48" fmla="*/ 343 w 394"/>
                <a:gd name="T49" fmla="*/ 300 h 349"/>
                <a:gd name="T50" fmla="*/ 350 w 394"/>
                <a:gd name="T51" fmla="*/ 303 h 349"/>
                <a:gd name="T52" fmla="*/ 361 w 394"/>
                <a:gd name="T53" fmla="*/ 305 h 349"/>
                <a:gd name="T54" fmla="*/ 376 w 394"/>
                <a:gd name="T55" fmla="*/ 302 h 349"/>
                <a:gd name="T56" fmla="*/ 394 w 394"/>
                <a:gd name="T57" fmla="*/ 299 h 349"/>
                <a:gd name="T58" fmla="*/ 394 w 394"/>
                <a:gd name="T59" fmla="*/ 314 h 349"/>
                <a:gd name="T60" fmla="*/ 282 w 394"/>
                <a:gd name="T61" fmla="*/ 349 h 349"/>
                <a:gd name="T62" fmla="*/ 282 w 394"/>
                <a:gd name="T63" fmla="*/ 281 h 349"/>
                <a:gd name="T64" fmla="*/ 246 w 394"/>
                <a:gd name="T65" fmla="*/ 306 h 349"/>
                <a:gd name="T66" fmla="*/ 215 w 394"/>
                <a:gd name="T67" fmla="*/ 324 h 349"/>
                <a:gd name="T68" fmla="*/ 186 w 394"/>
                <a:gd name="T69" fmla="*/ 338 h 349"/>
                <a:gd name="T70" fmla="*/ 162 w 394"/>
                <a:gd name="T71" fmla="*/ 345 h 349"/>
                <a:gd name="T72" fmla="*/ 141 w 394"/>
                <a:gd name="T73" fmla="*/ 349 h 349"/>
                <a:gd name="T74" fmla="*/ 123 w 394"/>
                <a:gd name="T75" fmla="*/ 346 h 349"/>
                <a:gd name="T76" fmla="*/ 106 w 394"/>
                <a:gd name="T77" fmla="*/ 341 h 349"/>
                <a:gd name="T78" fmla="*/ 89 w 394"/>
                <a:gd name="T79" fmla="*/ 333 h 349"/>
                <a:gd name="T80" fmla="*/ 74 w 394"/>
                <a:gd name="T81" fmla="*/ 321 h 349"/>
                <a:gd name="T82" fmla="*/ 63 w 394"/>
                <a:gd name="T83" fmla="*/ 305 h 349"/>
                <a:gd name="T84" fmla="*/ 56 w 394"/>
                <a:gd name="T85" fmla="*/ 286 h 349"/>
                <a:gd name="T86" fmla="*/ 53 w 394"/>
                <a:gd name="T87" fmla="*/ 263 h 349"/>
                <a:gd name="T88" fmla="*/ 53 w 394"/>
                <a:gd name="T89" fmla="*/ 79 h 349"/>
                <a:gd name="T90" fmla="*/ 52 w 394"/>
                <a:gd name="T91" fmla="*/ 65 h 349"/>
                <a:gd name="T92" fmla="*/ 48 w 394"/>
                <a:gd name="T93" fmla="*/ 55 h 349"/>
                <a:gd name="T94" fmla="*/ 41 w 394"/>
                <a:gd name="T95" fmla="*/ 49 h 349"/>
                <a:gd name="T96" fmla="*/ 30 w 394"/>
                <a:gd name="T97" fmla="*/ 44 h 349"/>
                <a:gd name="T98" fmla="*/ 0 w 394"/>
                <a:gd name="T99" fmla="*/ 36 h 349"/>
                <a:gd name="T100" fmla="*/ 0 w 394"/>
                <a:gd name="T101" fmla="*/ 24 h 349"/>
                <a:gd name="T102" fmla="*/ 108 w 394"/>
                <a:gd name="T10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4" h="349">
                  <a:moveTo>
                    <a:pt x="108" y="0"/>
                  </a:moveTo>
                  <a:lnTo>
                    <a:pt x="108" y="234"/>
                  </a:lnTo>
                  <a:lnTo>
                    <a:pt x="111" y="253"/>
                  </a:lnTo>
                  <a:lnTo>
                    <a:pt x="117" y="270"/>
                  </a:lnTo>
                  <a:lnTo>
                    <a:pt x="127" y="284"/>
                  </a:lnTo>
                  <a:lnTo>
                    <a:pt x="138" y="295"/>
                  </a:lnTo>
                  <a:lnTo>
                    <a:pt x="152" y="302"/>
                  </a:lnTo>
                  <a:lnTo>
                    <a:pt x="167" y="307"/>
                  </a:lnTo>
                  <a:lnTo>
                    <a:pt x="183" y="308"/>
                  </a:lnTo>
                  <a:lnTo>
                    <a:pt x="206" y="305"/>
                  </a:lnTo>
                  <a:lnTo>
                    <a:pt x="231" y="296"/>
                  </a:lnTo>
                  <a:lnTo>
                    <a:pt x="256" y="281"/>
                  </a:lnTo>
                  <a:lnTo>
                    <a:pt x="282" y="262"/>
                  </a:lnTo>
                  <a:lnTo>
                    <a:pt x="282" y="83"/>
                  </a:lnTo>
                  <a:lnTo>
                    <a:pt x="282" y="68"/>
                  </a:lnTo>
                  <a:lnTo>
                    <a:pt x="279" y="55"/>
                  </a:lnTo>
                  <a:lnTo>
                    <a:pt x="273" y="48"/>
                  </a:lnTo>
                  <a:lnTo>
                    <a:pt x="265" y="43"/>
                  </a:lnTo>
                  <a:lnTo>
                    <a:pt x="251" y="39"/>
                  </a:lnTo>
                  <a:lnTo>
                    <a:pt x="210" y="32"/>
                  </a:lnTo>
                  <a:lnTo>
                    <a:pt x="210" y="20"/>
                  </a:lnTo>
                  <a:lnTo>
                    <a:pt x="338" y="0"/>
                  </a:lnTo>
                  <a:lnTo>
                    <a:pt x="338" y="280"/>
                  </a:lnTo>
                  <a:lnTo>
                    <a:pt x="339" y="292"/>
                  </a:lnTo>
                  <a:lnTo>
                    <a:pt x="343" y="300"/>
                  </a:lnTo>
                  <a:lnTo>
                    <a:pt x="350" y="303"/>
                  </a:lnTo>
                  <a:lnTo>
                    <a:pt x="361" y="305"/>
                  </a:lnTo>
                  <a:lnTo>
                    <a:pt x="376" y="302"/>
                  </a:lnTo>
                  <a:lnTo>
                    <a:pt x="394" y="299"/>
                  </a:lnTo>
                  <a:lnTo>
                    <a:pt x="394" y="314"/>
                  </a:lnTo>
                  <a:lnTo>
                    <a:pt x="282" y="349"/>
                  </a:lnTo>
                  <a:lnTo>
                    <a:pt x="282" y="281"/>
                  </a:lnTo>
                  <a:lnTo>
                    <a:pt x="246" y="306"/>
                  </a:lnTo>
                  <a:lnTo>
                    <a:pt x="215" y="324"/>
                  </a:lnTo>
                  <a:lnTo>
                    <a:pt x="186" y="338"/>
                  </a:lnTo>
                  <a:lnTo>
                    <a:pt x="162" y="345"/>
                  </a:lnTo>
                  <a:lnTo>
                    <a:pt x="141" y="349"/>
                  </a:lnTo>
                  <a:lnTo>
                    <a:pt x="123" y="346"/>
                  </a:lnTo>
                  <a:lnTo>
                    <a:pt x="106" y="341"/>
                  </a:lnTo>
                  <a:lnTo>
                    <a:pt x="89" y="333"/>
                  </a:lnTo>
                  <a:lnTo>
                    <a:pt x="74" y="321"/>
                  </a:lnTo>
                  <a:lnTo>
                    <a:pt x="63" y="305"/>
                  </a:lnTo>
                  <a:lnTo>
                    <a:pt x="56" y="286"/>
                  </a:lnTo>
                  <a:lnTo>
                    <a:pt x="53" y="263"/>
                  </a:lnTo>
                  <a:lnTo>
                    <a:pt x="53" y="79"/>
                  </a:lnTo>
                  <a:lnTo>
                    <a:pt x="52" y="65"/>
                  </a:lnTo>
                  <a:lnTo>
                    <a:pt x="48" y="55"/>
                  </a:lnTo>
                  <a:lnTo>
                    <a:pt x="41" y="49"/>
                  </a:lnTo>
                  <a:lnTo>
                    <a:pt x="30" y="4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2"/>
            <p:cNvSpPr>
              <a:spLocks/>
            </p:cNvSpPr>
            <p:nvPr/>
          </p:nvSpPr>
          <p:spPr bwMode="auto">
            <a:xfrm>
              <a:off x="5801650" y="3693947"/>
              <a:ext cx="169863" cy="336550"/>
            </a:xfrm>
            <a:custGeom>
              <a:avLst/>
              <a:gdLst>
                <a:gd name="T0" fmla="*/ 80 w 213"/>
                <a:gd name="T1" fmla="*/ 0 h 423"/>
                <a:gd name="T2" fmla="*/ 95 w 213"/>
                <a:gd name="T3" fmla="*/ 0 h 423"/>
                <a:gd name="T4" fmla="*/ 95 w 213"/>
                <a:gd name="T5" fmla="*/ 83 h 423"/>
                <a:gd name="T6" fmla="*/ 213 w 213"/>
                <a:gd name="T7" fmla="*/ 83 h 423"/>
                <a:gd name="T8" fmla="*/ 200 w 213"/>
                <a:gd name="T9" fmla="*/ 120 h 423"/>
                <a:gd name="T10" fmla="*/ 95 w 213"/>
                <a:gd name="T11" fmla="*/ 120 h 423"/>
                <a:gd name="T12" fmla="*/ 95 w 213"/>
                <a:gd name="T13" fmla="*/ 313 h 423"/>
                <a:gd name="T14" fmla="*/ 96 w 213"/>
                <a:gd name="T15" fmla="*/ 333 h 423"/>
                <a:gd name="T16" fmla="*/ 102 w 213"/>
                <a:gd name="T17" fmla="*/ 349 h 423"/>
                <a:gd name="T18" fmla="*/ 111 w 213"/>
                <a:gd name="T19" fmla="*/ 363 h 423"/>
                <a:gd name="T20" fmla="*/ 120 w 213"/>
                <a:gd name="T21" fmla="*/ 373 h 423"/>
                <a:gd name="T22" fmla="*/ 130 w 213"/>
                <a:gd name="T23" fmla="*/ 379 h 423"/>
                <a:gd name="T24" fmla="*/ 141 w 213"/>
                <a:gd name="T25" fmla="*/ 382 h 423"/>
                <a:gd name="T26" fmla="*/ 149 w 213"/>
                <a:gd name="T27" fmla="*/ 384 h 423"/>
                <a:gd name="T28" fmla="*/ 162 w 213"/>
                <a:gd name="T29" fmla="*/ 380 h 423"/>
                <a:gd name="T30" fmla="*/ 175 w 213"/>
                <a:gd name="T31" fmla="*/ 373 h 423"/>
                <a:gd name="T32" fmla="*/ 188 w 213"/>
                <a:gd name="T33" fmla="*/ 359 h 423"/>
                <a:gd name="T34" fmla="*/ 200 w 213"/>
                <a:gd name="T35" fmla="*/ 342 h 423"/>
                <a:gd name="T36" fmla="*/ 213 w 213"/>
                <a:gd name="T37" fmla="*/ 354 h 423"/>
                <a:gd name="T38" fmla="*/ 200 w 213"/>
                <a:gd name="T39" fmla="*/ 377 h 423"/>
                <a:gd name="T40" fmla="*/ 184 w 213"/>
                <a:gd name="T41" fmla="*/ 397 h 423"/>
                <a:gd name="T42" fmla="*/ 166 w 213"/>
                <a:gd name="T43" fmla="*/ 410 h 423"/>
                <a:gd name="T44" fmla="*/ 145 w 213"/>
                <a:gd name="T45" fmla="*/ 419 h 423"/>
                <a:gd name="T46" fmla="*/ 123 w 213"/>
                <a:gd name="T47" fmla="*/ 423 h 423"/>
                <a:gd name="T48" fmla="*/ 100 w 213"/>
                <a:gd name="T49" fmla="*/ 419 h 423"/>
                <a:gd name="T50" fmla="*/ 79 w 213"/>
                <a:gd name="T51" fmla="*/ 409 h 423"/>
                <a:gd name="T52" fmla="*/ 62 w 213"/>
                <a:gd name="T53" fmla="*/ 395 h 423"/>
                <a:gd name="T54" fmla="*/ 49 w 213"/>
                <a:gd name="T55" fmla="*/ 375 h 423"/>
                <a:gd name="T56" fmla="*/ 41 w 213"/>
                <a:gd name="T57" fmla="*/ 352 h 423"/>
                <a:gd name="T58" fmla="*/ 38 w 213"/>
                <a:gd name="T59" fmla="*/ 326 h 423"/>
                <a:gd name="T60" fmla="*/ 38 w 213"/>
                <a:gd name="T61" fmla="*/ 120 h 423"/>
                <a:gd name="T62" fmla="*/ 0 w 213"/>
                <a:gd name="T63" fmla="*/ 120 h 423"/>
                <a:gd name="T64" fmla="*/ 0 w 213"/>
                <a:gd name="T65" fmla="*/ 106 h 423"/>
                <a:gd name="T66" fmla="*/ 19 w 213"/>
                <a:gd name="T67" fmla="*/ 94 h 423"/>
                <a:gd name="T68" fmla="*/ 37 w 213"/>
                <a:gd name="T69" fmla="*/ 77 h 423"/>
                <a:gd name="T70" fmla="*/ 53 w 213"/>
                <a:gd name="T71" fmla="*/ 55 h 423"/>
                <a:gd name="T72" fmla="*/ 68 w 213"/>
                <a:gd name="T73" fmla="*/ 29 h 423"/>
                <a:gd name="T74" fmla="*/ 80 w 213"/>
                <a:gd name="T7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3" h="423">
                  <a:moveTo>
                    <a:pt x="80" y="0"/>
                  </a:moveTo>
                  <a:lnTo>
                    <a:pt x="95" y="0"/>
                  </a:lnTo>
                  <a:lnTo>
                    <a:pt x="95" y="83"/>
                  </a:lnTo>
                  <a:lnTo>
                    <a:pt x="213" y="83"/>
                  </a:lnTo>
                  <a:lnTo>
                    <a:pt x="200" y="120"/>
                  </a:lnTo>
                  <a:lnTo>
                    <a:pt x="95" y="120"/>
                  </a:lnTo>
                  <a:lnTo>
                    <a:pt x="95" y="313"/>
                  </a:lnTo>
                  <a:lnTo>
                    <a:pt x="96" y="333"/>
                  </a:lnTo>
                  <a:lnTo>
                    <a:pt x="102" y="349"/>
                  </a:lnTo>
                  <a:lnTo>
                    <a:pt x="111" y="363"/>
                  </a:lnTo>
                  <a:lnTo>
                    <a:pt x="120" y="373"/>
                  </a:lnTo>
                  <a:lnTo>
                    <a:pt x="130" y="379"/>
                  </a:lnTo>
                  <a:lnTo>
                    <a:pt x="141" y="382"/>
                  </a:lnTo>
                  <a:lnTo>
                    <a:pt x="149" y="384"/>
                  </a:lnTo>
                  <a:lnTo>
                    <a:pt x="162" y="380"/>
                  </a:lnTo>
                  <a:lnTo>
                    <a:pt x="175" y="373"/>
                  </a:lnTo>
                  <a:lnTo>
                    <a:pt x="188" y="359"/>
                  </a:lnTo>
                  <a:lnTo>
                    <a:pt x="200" y="342"/>
                  </a:lnTo>
                  <a:lnTo>
                    <a:pt x="213" y="354"/>
                  </a:lnTo>
                  <a:lnTo>
                    <a:pt x="200" y="377"/>
                  </a:lnTo>
                  <a:lnTo>
                    <a:pt x="184" y="397"/>
                  </a:lnTo>
                  <a:lnTo>
                    <a:pt x="166" y="410"/>
                  </a:lnTo>
                  <a:lnTo>
                    <a:pt x="145" y="419"/>
                  </a:lnTo>
                  <a:lnTo>
                    <a:pt x="123" y="423"/>
                  </a:lnTo>
                  <a:lnTo>
                    <a:pt x="100" y="419"/>
                  </a:lnTo>
                  <a:lnTo>
                    <a:pt x="79" y="409"/>
                  </a:lnTo>
                  <a:lnTo>
                    <a:pt x="62" y="395"/>
                  </a:lnTo>
                  <a:lnTo>
                    <a:pt x="49" y="375"/>
                  </a:lnTo>
                  <a:lnTo>
                    <a:pt x="41" y="352"/>
                  </a:lnTo>
                  <a:lnTo>
                    <a:pt x="38" y="326"/>
                  </a:lnTo>
                  <a:lnTo>
                    <a:pt x="38" y="120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9" y="94"/>
                  </a:lnTo>
                  <a:lnTo>
                    <a:pt x="37" y="77"/>
                  </a:lnTo>
                  <a:lnTo>
                    <a:pt x="53" y="55"/>
                  </a:lnTo>
                  <a:lnTo>
                    <a:pt x="68" y="2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3"/>
            <p:cNvSpPr>
              <a:spLocks/>
            </p:cNvSpPr>
            <p:nvPr/>
          </p:nvSpPr>
          <p:spPr bwMode="auto">
            <a:xfrm>
              <a:off x="5992150" y="3578060"/>
              <a:ext cx="319088" cy="442913"/>
            </a:xfrm>
            <a:custGeom>
              <a:avLst/>
              <a:gdLst>
                <a:gd name="T0" fmla="*/ 113 w 402"/>
                <a:gd name="T1" fmla="*/ 0 h 559"/>
                <a:gd name="T2" fmla="*/ 143 w 402"/>
                <a:gd name="T3" fmla="*/ 256 h 559"/>
                <a:gd name="T4" fmla="*/ 198 w 402"/>
                <a:gd name="T5" fmla="*/ 230 h 559"/>
                <a:gd name="T6" fmla="*/ 250 w 402"/>
                <a:gd name="T7" fmla="*/ 220 h 559"/>
                <a:gd name="T8" fmla="*/ 296 w 402"/>
                <a:gd name="T9" fmla="*/ 230 h 559"/>
                <a:gd name="T10" fmla="*/ 326 w 402"/>
                <a:gd name="T11" fmla="*/ 260 h 559"/>
                <a:gd name="T12" fmla="*/ 340 w 402"/>
                <a:gd name="T13" fmla="*/ 312 h 559"/>
                <a:gd name="T14" fmla="*/ 342 w 402"/>
                <a:gd name="T15" fmla="*/ 386 h 559"/>
                <a:gd name="T16" fmla="*/ 340 w 402"/>
                <a:gd name="T17" fmla="*/ 455 h 559"/>
                <a:gd name="T18" fmla="*/ 338 w 402"/>
                <a:gd name="T19" fmla="*/ 512 h 559"/>
                <a:gd name="T20" fmla="*/ 344 w 402"/>
                <a:gd name="T21" fmla="*/ 529 h 559"/>
                <a:gd name="T22" fmla="*/ 364 w 402"/>
                <a:gd name="T23" fmla="*/ 540 h 559"/>
                <a:gd name="T24" fmla="*/ 402 w 402"/>
                <a:gd name="T25" fmla="*/ 543 h 559"/>
                <a:gd name="T26" fmla="*/ 222 w 402"/>
                <a:gd name="T27" fmla="*/ 559 h 559"/>
                <a:gd name="T28" fmla="*/ 241 w 402"/>
                <a:gd name="T29" fmla="*/ 542 h 559"/>
                <a:gd name="T30" fmla="*/ 268 w 402"/>
                <a:gd name="T31" fmla="*/ 531 h 559"/>
                <a:gd name="T32" fmla="*/ 277 w 402"/>
                <a:gd name="T33" fmla="*/ 513 h 559"/>
                <a:gd name="T34" fmla="*/ 283 w 402"/>
                <a:gd name="T35" fmla="*/ 484 h 559"/>
                <a:gd name="T36" fmla="*/ 285 w 402"/>
                <a:gd name="T37" fmla="*/ 433 h 559"/>
                <a:gd name="T38" fmla="*/ 287 w 402"/>
                <a:gd name="T39" fmla="*/ 356 h 559"/>
                <a:gd name="T40" fmla="*/ 280 w 402"/>
                <a:gd name="T41" fmla="*/ 307 h 559"/>
                <a:gd name="T42" fmla="*/ 263 w 402"/>
                <a:gd name="T43" fmla="*/ 276 h 559"/>
                <a:gd name="T44" fmla="*/ 243 w 402"/>
                <a:gd name="T45" fmla="*/ 260 h 559"/>
                <a:gd name="T46" fmla="*/ 220 w 402"/>
                <a:gd name="T47" fmla="*/ 256 h 559"/>
                <a:gd name="T48" fmla="*/ 190 w 402"/>
                <a:gd name="T49" fmla="*/ 257 h 559"/>
                <a:gd name="T50" fmla="*/ 141 w 402"/>
                <a:gd name="T51" fmla="*/ 276 h 559"/>
                <a:gd name="T52" fmla="*/ 113 w 402"/>
                <a:gd name="T53" fmla="*/ 494 h 559"/>
                <a:gd name="T54" fmla="*/ 116 w 402"/>
                <a:gd name="T55" fmla="*/ 523 h 559"/>
                <a:gd name="T56" fmla="*/ 134 w 402"/>
                <a:gd name="T57" fmla="*/ 539 h 559"/>
                <a:gd name="T58" fmla="*/ 167 w 402"/>
                <a:gd name="T59" fmla="*/ 543 h 559"/>
                <a:gd name="T60" fmla="*/ 0 w 402"/>
                <a:gd name="T61" fmla="*/ 559 h 559"/>
                <a:gd name="T62" fmla="*/ 20 w 402"/>
                <a:gd name="T63" fmla="*/ 540 h 559"/>
                <a:gd name="T64" fmla="*/ 46 w 402"/>
                <a:gd name="T65" fmla="*/ 528 h 559"/>
                <a:gd name="T66" fmla="*/ 55 w 402"/>
                <a:gd name="T67" fmla="*/ 500 h 559"/>
                <a:gd name="T68" fmla="*/ 57 w 402"/>
                <a:gd name="T69" fmla="*/ 81 h 559"/>
                <a:gd name="T70" fmla="*/ 53 w 402"/>
                <a:gd name="T71" fmla="*/ 61 h 559"/>
                <a:gd name="T72" fmla="*/ 36 w 402"/>
                <a:gd name="T73" fmla="*/ 54 h 559"/>
                <a:gd name="T74" fmla="*/ 0 w 402"/>
                <a:gd name="T75" fmla="*/ 3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2" h="559">
                  <a:moveTo>
                    <a:pt x="99" y="0"/>
                  </a:moveTo>
                  <a:lnTo>
                    <a:pt x="113" y="0"/>
                  </a:lnTo>
                  <a:lnTo>
                    <a:pt x="113" y="273"/>
                  </a:lnTo>
                  <a:lnTo>
                    <a:pt x="143" y="256"/>
                  </a:lnTo>
                  <a:lnTo>
                    <a:pt x="172" y="241"/>
                  </a:lnTo>
                  <a:lnTo>
                    <a:pt x="198" y="230"/>
                  </a:lnTo>
                  <a:lnTo>
                    <a:pt x="224" y="223"/>
                  </a:lnTo>
                  <a:lnTo>
                    <a:pt x="250" y="220"/>
                  </a:lnTo>
                  <a:lnTo>
                    <a:pt x="276" y="223"/>
                  </a:lnTo>
                  <a:lnTo>
                    <a:pt x="296" y="230"/>
                  </a:lnTo>
                  <a:lnTo>
                    <a:pt x="313" y="243"/>
                  </a:lnTo>
                  <a:lnTo>
                    <a:pt x="326" y="260"/>
                  </a:lnTo>
                  <a:lnTo>
                    <a:pt x="335" y="284"/>
                  </a:lnTo>
                  <a:lnTo>
                    <a:pt x="340" y="312"/>
                  </a:lnTo>
                  <a:lnTo>
                    <a:pt x="342" y="345"/>
                  </a:lnTo>
                  <a:lnTo>
                    <a:pt x="342" y="386"/>
                  </a:lnTo>
                  <a:lnTo>
                    <a:pt x="342" y="423"/>
                  </a:lnTo>
                  <a:lnTo>
                    <a:pt x="340" y="455"/>
                  </a:lnTo>
                  <a:lnTo>
                    <a:pt x="339" y="484"/>
                  </a:lnTo>
                  <a:lnTo>
                    <a:pt x="338" y="512"/>
                  </a:lnTo>
                  <a:lnTo>
                    <a:pt x="340" y="522"/>
                  </a:lnTo>
                  <a:lnTo>
                    <a:pt x="344" y="529"/>
                  </a:lnTo>
                  <a:lnTo>
                    <a:pt x="351" y="535"/>
                  </a:lnTo>
                  <a:lnTo>
                    <a:pt x="364" y="540"/>
                  </a:lnTo>
                  <a:lnTo>
                    <a:pt x="380" y="543"/>
                  </a:lnTo>
                  <a:lnTo>
                    <a:pt x="402" y="543"/>
                  </a:lnTo>
                  <a:lnTo>
                    <a:pt x="402" y="559"/>
                  </a:lnTo>
                  <a:lnTo>
                    <a:pt x="222" y="559"/>
                  </a:lnTo>
                  <a:lnTo>
                    <a:pt x="222" y="543"/>
                  </a:lnTo>
                  <a:lnTo>
                    <a:pt x="241" y="542"/>
                  </a:lnTo>
                  <a:lnTo>
                    <a:pt x="257" y="538"/>
                  </a:lnTo>
                  <a:lnTo>
                    <a:pt x="268" y="531"/>
                  </a:lnTo>
                  <a:lnTo>
                    <a:pt x="273" y="523"/>
                  </a:lnTo>
                  <a:lnTo>
                    <a:pt x="277" y="513"/>
                  </a:lnTo>
                  <a:lnTo>
                    <a:pt x="280" y="501"/>
                  </a:lnTo>
                  <a:lnTo>
                    <a:pt x="283" y="484"/>
                  </a:lnTo>
                  <a:lnTo>
                    <a:pt x="284" y="461"/>
                  </a:lnTo>
                  <a:lnTo>
                    <a:pt x="285" y="433"/>
                  </a:lnTo>
                  <a:lnTo>
                    <a:pt x="287" y="397"/>
                  </a:lnTo>
                  <a:lnTo>
                    <a:pt x="287" y="356"/>
                  </a:lnTo>
                  <a:lnTo>
                    <a:pt x="284" y="329"/>
                  </a:lnTo>
                  <a:lnTo>
                    <a:pt x="280" y="307"/>
                  </a:lnTo>
                  <a:lnTo>
                    <a:pt x="273" y="290"/>
                  </a:lnTo>
                  <a:lnTo>
                    <a:pt x="263" y="276"/>
                  </a:lnTo>
                  <a:lnTo>
                    <a:pt x="254" y="268"/>
                  </a:lnTo>
                  <a:lnTo>
                    <a:pt x="243" y="260"/>
                  </a:lnTo>
                  <a:lnTo>
                    <a:pt x="231" y="257"/>
                  </a:lnTo>
                  <a:lnTo>
                    <a:pt x="220" y="256"/>
                  </a:lnTo>
                  <a:lnTo>
                    <a:pt x="211" y="254"/>
                  </a:lnTo>
                  <a:lnTo>
                    <a:pt x="190" y="257"/>
                  </a:lnTo>
                  <a:lnTo>
                    <a:pt x="167" y="264"/>
                  </a:lnTo>
                  <a:lnTo>
                    <a:pt x="141" y="276"/>
                  </a:lnTo>
                  <a:lnTo>
                    <a:pt x="113" y="293"/>
                  </a:lnTo>
                  <a:lnTo>
                    <a:pt x="113" y="494"/>
                  </a:lnTo>
                  <a:lnTo>
                    <a:pt x="113" y="511"/>
                  </a:lnTo>
                  <a:lnTo>
                    <a:pt x="116" y="523"/>
                  </a:lnTo>
                  <a:lnTo>
                    <a:pt x="123" y="533"/>
                  </a:lnTo>
                  <a:lnTo>
                    <a:pt x="134" y="539"/>
                  </a:lnTo>
                  <a:lnTo>
                    <a:pt x="147" y="543"/>
                  </a:lnTo>
                  <a:lnTo>
                    <a:pt x="167" y="543"/>
                  </a:lnTo>
                  <a:lnTo>
                    <a:pt x="167" y="559"/>
                  </a:lnTo>
                  <a:lnTo>
                    <a:pt x="0" y="559"/>
                  </a:lnTo>
                  <a:lnTo>
                    <a:pt x="0" y="543"/>
                  </a:lnTo>
                  <a:lnTo>
                    <a:pt x="20" y="540"/>
                  </a:lnTo>
                  <a:lnTo>
                    <a:pt x="35" y="535"/>
                  </a:lnTo>
                  <a:lnTo>
                    <a:pt x="46" y="528"/>
                  </a:lnTo>
                  <a:lnTo>
                    <a:pt x="52" y="516"/>
                  </a:lnTo>
                  <a:lnTo>
                    <a:pt x="55" y="500"/>
                  </a:lnTo>
                  <a:lnTo>
                    <a:pt x="57" y="479"/>
                  </a:lnTo>
                  <a:lnTo>
                    <a:pt x="57" y="81"/>
                  </a:lnTo>
                  <a:lnTo>
                    <a:pt x="55" y="70"/>
                  </a:lnTo>
                  <a:lnTo>
                    <a:pt x="53" y="61"/>
                  </a:lnTo>
                  <a:lnTo>
                    <a:pt x="47" y="56"/>
                  </a:lnTo>
                  <a:lnTo>
                    <a:pt x="36" y="54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4"/>
            <p:cNvSpPr>
              <a:spLocks/>
            </p:cNvSpPr>
            <p:nvPr/>
          </p:nvSpPr>
          <p:spPr bwMode="auto">
            <a:xfrm>
              <a:off x="3448975" y="4160672"/>
              <a:ext cx="166688" cy="165100"/>
            </a:xfrm>
            <a:custGeom>
              <a:avLst/>
              <a:gdLst>
                <a:gd name="T0" fmla="*/ 130 w 211"/>
                <a:gd name="T1" fmla="*/ 2 h 209"/>
                <a:gd name="T2" fmla="*/ 159 w 211"/>
                <a:gd name="T3" fmla="*/ 8 h 209"/>
                <a:gd name="T4" fmla="*/ 175 w 211"/>
                <a:gd name="T5" fmla="*/ 11 h 209"/>
                <a:gd name="T6" fmla="*/ 182 w 211"/>
                <a:gd name="T7" fmla="*/ 9 h 209"/>
                <a:gd name="T8" fmla="*/ 186 w 211"/>
                <a:gd name="T9" fmla="*/ 62 h 209"/>
                <a:gd name="T10" fmla="*/ 175 w 211"/>
                <a:gd name="T11" fmla="*/ 43 h 209"/>
                <a:gd name="T12" fmla="*/ 156 w 211"/>
                <a:gd name="T13" fmla="*/ 20 h 209"/>
                <a:gd name="T14" fmla="*/ 130 w 211"/>
                <a:gd name="T15" fmla="*/ 10 h 209"/>
                <a:gd name="T16" fmla="*/ 92 w 211"/>
                <a:gd name="T17" fmla="*/ 11 h 209"/>
                <a:gd name="T18" fmla="*/ 58 w 211"/>
                <a:gd name="T19" fmla="*/ 31 h 209"/>
                <a:gd name="T20" fmla="*/ 37 w 211"/>
                <a:gd name="T21" fmla="*/ 65 h 209"/>
                <a:gd name="T22" fmla="*/ 30 w 211"/>
                <a:gd name="T23" fmla="*/ 107 h 209"/>
                <a:gd name="T24" fmla="*/ 38 w 211"/>
                <a:gd name="T25" fmla="*/ 150 h 209"/>
                <a:gd name="T26" fmla="*/ 58 w 211"/>
                <a:gd name="T27" fmla="*/ 179 h 209"/>
                <a:gd name="T28" fmla="*/ 85 w 211"/>
                <a:gd name="T29" fmla="*/ 196 h 209"/>
                <a:gd name="T30" fmla="*/ 113 w 211"/>
                <a:gd name="T31" fmla="*/ 201 h 209"/>
                <a:gd name="T32" fmla="*/ 145 w 211"/>
                <a:gd name="T33" fmla="*/ 196 h 209"/>
                <a:gd name="T34" fmla="*/ 162 w 211"/>
                <a:gd name="T35" fmla="*/ 150 h 209"/>
                <a:gd name="T36" fmla="*/ 156 w 211"/>
                <a:gd name="T37" fmla="*/ 130 h 209"/>
                <a:gd name="T38" fmla="*/ 136 w 211"/>
                <a:gd name="T39" fmla="*/ 125 h 209"/>
                <a:gd name="T40" fmla="*/ 124 w 211"/>
                <a:gd name="T41" fmla="*/ 119 h 209"/>
                <a:gd name="T42" fmla="*/ 211 w 211"/>
                <a:gd name="T43" fmla="*/ 125 h 209"/>
                <a:gd name="T44" fmla="*/ 193 w 211"/>
                <a:gd name="T45" fmla="*/ 130 h 209"/>
                <a:gd name="T46" fmla="*/ 189 w 211"/>
                <a:gd name="T47" fmla="*/ 145 h 209"/>
                <a:gd name="T48" fmla="*/ 168 w 211"/>
                <a:gd name="T49" fmla="*/ 197 h 209"/>
                <a:gd name="T50" fmla="*/ 129 w 211"/>
                <a:gd name="T51" fmla="*/ 207 h 209"/>
                <a:gd name="T52" fmla="*/ 103 w 211"/>
                <a:gd name="T53" fmla="*/ 209 h 209"/>
                <a:gd name="T54" fmla="*/ 56 w 211"/>
                <a:gd name="T55" fmla="*/ 200 h 209"/>
                <a:gd name="T56" fmla="*/ 25 w 211"/>
                <a:gd name="T57" fmla="*/ 176 h 209"/>
                <a:gd name="T58" fmla="*/ 6 w 211"/>
                <a:gd name="T59" fmla="*/ 145 h 209"/>
                <a:gd name="T60" fmla="*/ 0 w 211"/>
                <a:gd name="T61" fmla="*/ 109 h 209"/>
                <a:gd name="T62" fmla="*/ 5 w 211"/>
                <a:gd name="T63" fmla="*/ 76 h 209"/>
                <a:gd name="T64" fmla="*/ 21 w 211"/>
                <a:gd name="T65" fmla="*/ 44 h 209"/>
                <a:gd name="T66" fmla="*/ 48 w 211"/>
                <a:gd name="T67" fmla="*/ 19 h 209"/>
                <a:gd name="T68" fmla="*/ 87 w 211"/>
                <a:gd name="T69" fmla="*/ 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09">
                  <a:moveTo>
                    <a:pt x="111" y="0"/>
                  </a:moveTo>
                  <a:lnTo>
                    <a:pt x="130" y="2"/>
                  </a:lnTo>
                  <a:lnTo>
                    <a:pt x="147" y="5"/>
                  </a:lnTo>
                  <a:lnTo>
                    <a:pt x="159" y="8"/>
                  </a:lnTo>
                  <a:lnTo>
                    <a:pt x="169" y="10"/>
                  </a:lnTo>
                  <a:lnTo>
                    <a:pt x="175" y="11"/>
                  </a:lnTo>
                  <a:lnTo>
                    <a:pt x="179" y="11"/>
                  </a:lnTo>
                  <a:lnTo>
                    <a:pt x="182" y="9"/>
                  </a:lnTo>
                  <a:lnTo>
                    <a:pt x="186" y="9"/>
                  </a:lnTo>
                  <a:lnTo>
                    <a:pt x="186" y="62"/>
                  </a:lnTo>
                  <a:lnTo>
                    <a:pt x="180" y="62"/>
                  </a:lnTo>
                  <a:lnTo>
                    <a:pt x="175" y="43"/>
                  </a:lnTo>
                  <a:lnTo>
                    <a:pt x="167" y="30"/>
                  </a:lnTo>
                  <a:lnTo>
                    <a:pt x="156" y="20"/>
                  </a:lnTo>
                  <a:lnTo>
                    <a:pt x="143" y="14"/>
                  </a:lnTo>
                  <a:lnTo>
                    <a:pt x="130" y="10"/>
                  </a:lnTo>
                  <a:lnTo>
                    <a:pt x="115" y="9"/>
                  </a:lnTo>
                  <a:lnTo>
                    <a:pt x="92" y="11"/>
                  </a:lnTo>
                  <a:lnTo>
                    <a:pt x="74" y="20"/>
                  </a:lnTo>
                  <a:lnTo>
                    <a:pt x="58" y="31"/>
                  </a:lnTo>
                  <a:lnTo>
                    <a:pt x="45" y="47"/>
                  </a:lnTo>
                  <a:lnTo>
                    <a:pt x="37" y="65"/>
                  </a:lnTo>
                  <a:lnTo>
                    <a:pt x="32" y="85"/>
                  </a:lnTo>
                  <a:lnTo>
                    <a:pt x="30" y="107"/>
                  </a:lnTo>
                  <a:lnTo>
                    <a:pt x="32" y="130"/>
                  </a:lnTo>
                  <a:lnTo>
                    <a:pt x="38" y="150"/>
                  </a:lnTo>
                  <a:lnTo>
                    <a:pt x="47" y="165"/>
                  </a:lnTo>
                  <a:lnTo>
                    <a:pt x="58" y="179"/>
                  </a:lnTo>
                  <a:lnTo>
                    <a:pt x="70" y="189"/>
                  </a:lnTo>
                  <a:lnTo>
                    <a:pt x="85" y="196"/>
                  </a:lnTo>
                  <a:lnTo>
                    <a:pt x="98" y="200"/>
                  </a:lnTo>
                  <a:lnTo>
                    <a:pt x="113" y="201"/>
                  </a:lnTo>
                  <a:lnTo>
                    <a:pt x="127" y="200"/>
                  </a:lnTo>
                  <a:lnTo>
                    <a:pt x="145" y="196"/>
                  </a:lnTo>
                  <a:lnTo>
                    <a:pt x="162" y="189"/>
                  </a:lnTo>
                  <a:lnTo>
                    <a:pt x="162" y="150"/>
                  </a:lnTo>
                  <a:lnTo>
                    <a:pt x="160" y="137"/>
                  </a:lnTo>
                  <a:lnTo>
                    <a:pt x="156" y="130"/>
                  </a:lnTo>
                  <a:lnTo>
                    <a:pt x="148" y="126"/>
                  </a:lnTo>
                  <a:lnTo>
                    <a:pt x="136" y="125"/>
                  </a:lnTo>
                  <a:lnTo>
                    <a:pt x="124" y="125"/>
                  </a:lnTo>
                  <a:lnTo>
                    <a:pt x="124" y="119"/>
                  </a:lnTo>
                  <a:lnTo>
                    <a:pt x="211" y="119"/>
                  </a:lnTo>
                  <a:lnTo>
                    <a:pt x="211" y="125"/>
                  </a:lnTo>
                  <a:lnTo>
                    <a:pt x="200" y="126"/>
                  </a:lnTo>
                  <a:lnTo>
                    <a:pt x="193" y="130"/>
                  </a:lnTo>
                  <a:lnTo>
                    <a:pt x="190" y="136"/>
                  </a:lnTo>
                  <a:lnTo>
                    <a:pt x="189" y="145"/>
                  </a:lnTo>
                  <a:lnTo>
                    <a:pt x="189" y="189"/>
                  </a:lnTo>
                  <a:lnTo>
                    <a:pt x="168" y="197"/>
                  </a:lnTo>
                  <a:lnTo>
                    <a:pt x="148" y="203"/>
                  </a:lnTo>
                  <a:lnTo>
                    <a:pt x="129" y="207"/>
                  </a:lnTo>
                  <a:lnTo>
                    <a:pt x="114" y="208"/>
                  </a:lnTo>
                  <a:lnTo>
                    <a:pt x="103" y="209"/>
                  </a:lnTo>
                  <a:lnTo>
                    <a:pt x="78" y="207"/>
                  </a:lnTo>
                  <a:lnTo>
                    <a:pt x="56" y="200"/>
                  </a:lnTo>
                  <a:lnTo>
                    <a:pt x="39" y="190"/>
                  </a:lnTo>
                  <a:lnTo>
                    <a:pt x="25" y="176"/>
                  </a:lnTo>
                  <a:lnTo>
                    <a:pt x="14" y="161"/>
                  </a:lnTo>
                  <a:lnTo>
                    <a:pt x="6" y="145"/>
                  </a:lnTo>
                  <a:lnTo>
                    <a:pt x="1" y="126"/>
                  </a:lnTo>
                  <a:lnTo>
                    <a:pt x="0" y="109"/>
                  </a:lnTo>
                  <a:lnTo>
                    <a:pt x="1" y="92"/>
                  </a:lnTo>
                  <a:lnTo>
                    <a:pt x="5" y="76"/>
                  </a:lnTo>
                  <a:lnTo>
                    <a:pt x="11" y="59"/>
                  </a:lnTo>
                  <a:lnTo>
                    <a:pt x="21" y="44"/>
                  </a:lnTo>
                  <a:lnTo>
                    <a:pt x="33" y="30"/>
                  </a:lnTo>
                  <a:lnTo>
                    <a:pt x="48" y="19"/>
                  </a:lnTo>
                  <a:lnTo>
                    <a:pt x="66" y="9"/>
                  </a:lnTo>
                  <a:lnTo>
                    <a:pt x="87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5"/>
            <p:cNvSpPr>
              <a:spLocks/>
            </p:cNvSpPr>
            <p:nvPr/>
          </p:nvSpPr>
          <p:spPr bwMode="auto">
            <a:xfrm>
              <a:off x="3655350" y="4163847"/>
              <a:ext cx="139700" cy="158750"/>
            </a:xfrm>
            <a:custGeom>
              <a:avLst/>
              <a:gdLst>
                <a:gd name="T0" fmla="*/ 6 w 175"/>
                <a:gd name="T1" fmla="*/ 0 h 200"/>
                <a:gd name="T2" fmla="*/ 160 w 175"/>
                <a:gd name="T3" fmla="*/ 0 h 200"/>
                <a:gd name="T4" fmla="*/ 162 w 175"/>
                <a:gd name="T5" fmla="*/ 46 h 200"/>
                <a:gd name="T6" fmla="*/ 156 w 175"/>
                <a:gd name="T7" fmla="*/ 46 h 200"/>
                <a:gd name="T8" fmla="*/ 153 w 175"/>
                <a:gd name="T9" fmla="*/ 28 h 200"/>
                <a:gd name="T10" fmla="*/ 148 w 175"/>
                <a:gd name="T11" fmla="*/ 19 h 200"/>
                <a:gd name="T12" fmla="*/ 140 w 175"/>
                <a:gd name="T13" fmla="*/ 14 h 200"/>
                <a:gd name="T14" fmla="*/ 133 w 175"/>
                <a:gd name="T15" fmla="*/ 13 h 200"/>
                <a:gd name="T16" fmla="*/ 66 w 175"/>
                <a:gd name="T17" fmla="*/ 13 h 200"/>
                <a:gd name="T18" fmla="*/ 66 w 175"/>
                <a:gd name="T19" fmla="*/ 91 h 200"/>
                <a:gd name="T20" fmla="*/ 122 w 175"/>
                <a:gd name="T21" fmla="*/ 91 h 200"/>
                <a:gd name="T22" fmla="*/ 129 w 175"/>
                <a:gd name="T23" fmla="*/ 90 h 200"/>
                <a:gd name="T24" fmla="*/ 136 w 175"/>
                <a:gd name="T25" fmla="*/ 86 h 200"/>
                <a:gd name="T26" fmla="*/ 139 w 175"/>
                <a:gd name="T27" fmla="*/ 79 h 200"/>
                <a:gd name="T28" fmla="*/ 140 w 175"/>
                <a:gd name="T29" fmla="*/ 66 h 200"/>
                <a:gd name="T30" fmla="*/ 147 w 175"/>
                <a:gd name="T31" fmla="*/ 66 h 200"/>
                <a:gd name="T32" fmla="*/ 147 w 175"/>
                <a:gd name="T33" fmla="*/ 127 h 200"/>
                <a:gd name="T34" fmla="*/ 140 w 175"/>
                <a:gd name="T35" fmla="*/ 127 h 200"/>
                <a:gd name="T36" fmla="*/ 138 w 175"/>
                <a:gd name="T37" fmla="*/ 114 h 200"/>
                <a:gd name="T38" fmla="*/ 134 w 175"/>
                <a:gd name="T39" fmla="*/ 107 h 200"/>
                <a:gd name="T40" fmla="*/ 128 w 175"/>
                <a:gd name="T41" fmla="*/ 103 h 200"/>
                <a:gd name="T42" fmla="*/ 120 w 175"/>
                <a:gd name="T43" fmla="*/ 102 h 200"/>
                <a:gd name="T44" fmla="*/ 66 w 175"/>
                <a:gd name="T45" fmla="*/ 102 h 200"/>
                <a:gd name="T46" fmla="*/ 66 w 175"/>
                <a:gd name="T47" fmla="*/ 170 h 200"/>
                <a:gd name="T48" fmla="*/ 66 w 175"/>
                <a:gd name="T49" fmla="*/ 176 h 200"/>
                <a:gd name="T50" fmla="*/ 67 w 175"/>
                <a:gd name="T51" fmla="*/ 180 h 200"/>
                <a:gd name="T52" fmla="*/ 68 w 175"/>
                <a:gd name="T53" fmla="*/ 184 h 200"/>
                <a:gd name="T54" fmla="*/ 71 w 175"/>
                <a:gd name="T55" fmla="*/ 185 h 200"/>
                <a:gd name="T56" fmla="*/ 74 w 175"/>
                <a:gd name="T57" fmla="*/ 187 h 200"/>
                <a:gd name="T58" fmla="*/ 78 w 175"/>
                <a:gd name="T59" fmla="*/ 187 h 200"/>
                <a:gd name="T60" fmla="*/ 83 w 175"/>
                <a:gd name="T61" fmla="*/ 187 h 200"/>
                <a:gd name="T62" fmla="*/ 132 w 175"/>
                <a:gd name="T63" fmla="*/ 187 h 200"/>
                <a:gd name="T64" fmla="*/ 145 w 175"/>
                <a:gd name="T65" fmla="*/ 186 h 200"/>
                <a:gd name="T66" fmla="*/ 155 w 175"/>
                <a:gd name="T67" fmla="*/ 180 h 200"/>
                <a:gd name="T68" fmla="*/ 162 w 175"/>
                <a:gd name="T69" fmla="*/ 169 h 200"/>
                <a:gd name="T70" fmla="*/ 169 w 175"/>
                <a:gd name="T71" fmla="*/ 152 h 200"/>
                <a:gd name="T72" fmla="*/ 175 w 175"/>
                <a:gd name="T73" fmla="*/ 152 h 200"/>
                <a:gd name="T74" fmla="*/ 170 w 175"/>
                <a:gd name="T75" fmla="*/ 200 h 200"/>
                <a:gd name="T76" fmla="*/ 0 w 175"/>
                <a:gd name="T77" fmla="*/ 200 h 200"/>
                <a:gd name="T78" fmla="*/ 0 w 175"/>
                <a:gd name="T79" fmla="*/ 193 h 200"/>
                <a:gd name="T80" fmla="*/ 8 w 175"/>
                <a:gd name="T81" fmla="*/ 193 h 200"/>
                <a:gd name="T82" fmla="*/ 22 w 175"/>
                <a:gd name="T83" fmla="*/ 192 h 200"/>
                <a:gd name="T84" fmla="*/ 30 w 175"/>
                <a:gd name="T85" fmla="*/ 190 h 200"/>
                <a:gd name="T86" fmla="*/ 35 w 175"/>
                <a:gd name="T87" fmla="*/ 185 h 200"/>
                <a:gd name="T88" fmla="*/ 38 w 175"/>
                <a:gd name="T89" fmla="*/ 178 h 200"/>
                <a:gd name="T90" fmla="*/ 39 w 175"/>
                <a:gd name="T91" fmla="*/ 167 h 200"/>
                <a:gd name="T92" fmla="*/ 39 w 175"/>
                <a:gd name="T93" fmla="*/ 32 h 200"/>
                <a:gd name="T94" fmla="*/ 38 w 175"/>
                <a:gd name="T95" fmla="*/ 21 h 200"/>
                <a:gd name="T96" fmla="*/ 34 w 175"/>
                <a:gd name="T97" fmla="*/ 13 h 200"/>
                <a:gd name="T98" fmla="*/ 27 w 175"/>
                <a:gd name="T99" fmla="*/ 9 h 200"/>
                <a:gd name="T100" fmla="*/ 13 w 175"/>
                <a:gd name="T101" fmla="*/ 6 h 200"/>
                <a:gd name="T102" fmla="*/ 6 w 175"/>
                <a:gd name="T103" fmla="*/ 6 h 200"/>
                <a:gd name="T104" fmla="*/ 6 w 175"/>
                <a:gd name="T10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00">
                  <a:moveTo>
                    <a:pt x="6" y="0"/>
                  </a:moveTo>
                  <a:lnTo>
                    <a:pt x="160" y="0"/>
                  </a:lnTo>
                  <a:lnTo>
                    <a:pt x="162" y="46"/>
                  </a:lnTo>
                  <a:lnTo>
                    <a:pt x="156" y="46"/>
                  </a:lnTo>
                  <a:lnTo>
                    <a:pt x="153" y="28"/>
                  </a:lnTo>
                  <a:lnTo>
                    <a:pt x="148" y="19"/>
                  </a:lnTo>
                  <a:lnTo>
                    <a:pt x="140" y="14"/>
                  </a:lnTo>
                  <a:lnTo>
                    <a:pt x="133" y="13"/>
                  </a:lnTo>
                  <a:lnTo>
                    <a:pt x="66" y="13"/>
                  </a:lnTo>
                  <a:lnTo>
                    <a:pt x="66" y="91"/>
                  </a:lnTo>
                  <a:lnTo>
                    <a:pt x="122" y="91"/>
                  </a:lnTo>
                  <a:lnTo>
                    <a:pt x="129" y="90"/>
                  </a:lnTo>
                  <a:lnTo>
                    <a:pt x="136" y="86"/>
                  </a:lnTo>
                  <a:lnTo>
                    <a:pt x="139" y="79"/>
                  </a:lnTo>
                  <a:lnTo>
                    <a:pt x="140" y="66"/>
                  </a:lnTo>
                  <a:lnTo>
                    <a:pt x="147" y="66"/>
                  </a:lnTo>
                  <a:lnTo>
                    <a:pt x="147" y="127"/>
                  </a:lnTo>
                  <a:lnTo>
                    <a:pt x="140" y="127"/>
                  </a:lnTo>
                  <a:lnTo>
                    <a:pt x="138" y="114"/>
                  </a:lnTo>
                  <a:lnTo>
                    <a:pt x="134" y="107"/>
                  </a:lnTo>
                  <a:lnTo>
                    <a:pt x="128" y="103"/>
                  </a:lnTo>
                  <a:lnTo>
                    <a:pt x="120" y="102"/>
                  </a:lnTo>
                  <a:lnTo>
                    <a:pt x="66" y="102"/>
                  </a:lnTo>
                  <a:lnTo>
                    <a:pt x="66" y="170"/>
                  </a:lnTo>
                  <a:lnTo>
                    <a:pt x="66" y="176"/>
                  </a:lnTo>
                  <a:lnTo>
                    <a:pt x="67" y="180"/>
                  </a:lnTo>
                  <a:lnTo>
                    <a:pt x="68" y="184"/>
                  </a:lnTo>
                  <a:lnTo>
                    <a:pt x="71" y="185"/>
                  </a:lnTo>
                  <a:lnTo>
                    <a:pt x="74" y="187"/>
                  </a:lnTo>
                  <a:lnTo>
                    <a:pt x="78" y="187"/>
                  </a:lnTo>
                  <a:lnTo>
                    <a:pt x="83" y="187"/>
                  </a:lnTo>
                  <a:lnTo>
                    <a:pt x="132" y="187"/>
                  </a:lnTo>
                  <a:lnTo>
                    <a:pt x="145" y="186"/>
                  </a:lnTo>
                  <a:lnTo>
                    <a:pt x="155" y="180"/>
                  </a:lnTo>
                  <a:lnTo>
                    <a:pt x="162" y="169"/>
                  </a:lnTo>
                  <a:lnTo>
                    <a:pt x="169" y="152"/>
                  </a:lnTo>
                  <a:lnTo>
                    <a:pt x="175" y="152"/>
                  </a:lnTo>
                  <a:lnTo>
                    <a:pt x="170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8" y="193"/>
                  </a:lnTo>
                  <a:lnTo>
                    <a:pt x="22" y="192"/>
                  </a:lnTo>
                  <a:lnTo>
                    <a:pt x="30" y="190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39" y="167"/>
                  </a:lnTo>
                  <a:lnTo>
                    <a:pt x="39" y="32"/>
                  </a:lnTo>
                  <a:lnTo>
                    <a:pt x="38" y="21"/>
                  </a:lnTo>
                  <a:lnTo>
                    <a:pt x="34" y="13"/>
                  </a:lnTo>
                  <a:lnTo>
                    <a:pt x="27" y="9"/>
                  </a:lnTo>
                  <a:lnTo>
                    <a:pt x="13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6"/>
            <p:cNvSpPr>
              <a:spLocks/>
            </p:cNvSpPr>
            <p:nvPr/>
          </p:nvSpPr>
          <p:spPr bwMode="auto">
            <a:xfrm>
              <a:off x="3850613" y="4163847"/>
              <a:ext cx="61913" cy="158750"/>
            </a:xfrm>
            <a:custGeom>
              <a:avLst/>
              <a:gdLst>
                <a:gd name="T0" fmla="*/ 0 w 79"/>
                <a:gd name="T1" fmla="*/ 0 h 200"/>
                <a:gd name="T2" fmla="*/ 79 w 79"/>
                <a:gd name="T3" fmla="*/ 0 h 200"/>
                <a:gd name="T4" fmla="*/ 79 w 79"/>
                <a:gd name="T5" fmla="*/ 6 h 200"/>
                <a:gd name="T6" fmla="*/ 65 w 79"/>
                <a:gd name="T7" fmla="*/ 8 h 200"/>
                <a:gd name="T8" fmla="*/ 57 w 79"/>
                <a:gd name="T9" fmla="*/ 11 h 200"/>
                <a:gd name="T10" fmla="*/ 53 w 79"/>
                <a:gd name="T11" fmla="*/ 20 h 200"/>
                <a:gd name="T12" fmla="*/ 52 w 79"/>
                <a:gd name="T13" fmla="*/ 32 h 200"/>
                <a:gd name="T14" fmla="*/ 52 w 79"/>
                <a:gd name="T15" fmla="*/ 168 h 200"/>
                <a:gd name="T16" fmla="*/ 52 w 79"/>
                <a:gd name="T17" fmla="*/ 180 h 200"/>
                <a:gd name="T18" fmla="*/ 57 w 79"/>
                <a:gd name="T19" fmla="*/ 187 h 200"/>
                <a:gd name="T20" fmla="*/ 65 w 79"/>
                <a:gd name="T21" fmla="*/ 192 h 200"/>
                <a:gd name="T22" fmla="*/ 79 w 79"/>
                <a:gd name="T23" fmla="*/ 193 h 200"/>
                <a:gd name="T24" fmla="*/ 79 w 79"/>
                <a:gd name="T25" fmla="*/ 200 h 200"/>
                <a:gd name="T26" fmla="*/ 0 w 79"/>
                <a:gd name="T27" fmla="*/ 200 h 200"/>
                <a:gd name="T28" fmla="*/ 0 w 79"/>
                <a:gd name="T29" fmla="*/ 193 h 200"/>
                <a:gd name="T30" fmla="*/ 13 w 79"/>
                <a:gd name="T31" fmla="*/ 191 h 200"/>
                <a:gd name="T32" fmla="*/ 20 w 79"/>
                <a:gd name="T33" fmla="*/ 187 h 200"/>
                <a:gd name="T34" fmla="*/ 24 w 79"/>
                <a:gd name="T35" fmla="*/ 179 h 200"/>
                <a:gd name="T36" fmla="*/ 25 w 79"/>
                <a:gd name="T37" fmla="*/ 165 h 200"/>
                <a:gd name="T38" fmla="*/ 25 w 79"/>
                <a:gd name="T39" fmla="*/ 30 h 200"/>
                <a:gd name="T40" fmla="*/ 24 w 79"/>
                <a:gd name="T41" fmla="*/ 19 h 200"/>
                <a:gd name="T42" fmla="*/ 20 w 79"/>
                <a:gd name="T43" fmla="*/ 13 h 200"/>
                <a:gd name="T44" fmla="*/ 11 w 79"/>
                <a:gd name="T45" fmla="*/ 9 h 200"/>
                <a:gd name="T46" fmla="*/ 0 w 79"/>
                <a:gd name="T47" fmla="*/ 6 h 200"/>
                <a:gd name="T48" fmla="*/ 0 w 79"/>
                <a:gd name="T4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200">
                  <a:moveTo>
                    <a:pt x="0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65" y="8"/>
                  </a:lnTo>
                  <a:lnTo>
                    <a:pt x="57" y="11"/>
                  </a:lnTo>
                  <a:lnTo>
                    <a:pt x="53" y="20"/>
                  </a:lnTo>
                  <a:lnTo>
                    <a:pt x="52" y="32"/>
                  </a:lnTo>
                  <a:lnTo>
                    <a:pt x="52" y="168"/>
                  </a:lnTo>
                  <a:lnTo>
                    <a:pt x="52" y="180"/>
                  </a:lnTo>
                  <a:lnTo>
                    <a:pt x="57" y="187"/>
                  </a:lnTo>
                  <a:lnTo>
                    <a:pt x="65" y="192"/>
                  </a:lnTo>
                  <a:lnTo>
                    <a:pt x="79" y="193"/>
                  </a:lnTo>
                  <a:lnTo>
                    <a:pt x="79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13" y="191"/>
                  </a:lnTo>
                  <a:lnTo>
                    <a:pt x="20" y="187"/>
                  </a:lnTo>
                  <a:lnTo>
                    <a:pt x="24" y="179"/>
                  </a:lnTo>
                  <a:lnTo>
                    <a:pt x="25" y="165"/>
                  </a:lnTo>
                  <a:lnTo>
                    <a:pt x="25" y="30"/>
                  </a:lnTo>
                  <a:lnTo>
                    <a:pt x="24" y="19"/>
                  </a:lnTo>
                  <a:lnTo>
                    <a:pt x="20" y="13"/>
                  </a:lnTo>
                  <a:lnTo>
                    <a:pt x="11" y="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7"/>
            <p:cNvSpPr>
              <a:spLocks/>
            </p:cNvSpPr>
            <p:nvPr/>
          </p:nvSpPr>
          <p:spPr bwMode="auto">
            <a:xfrm>
              <a:off x="3968088" y="4160672"/>
              <a:ext cx="101600" cy="165100"/>
            </a:xfrm>
            <a:custGeom>
              <a:avLst/>
              <a:gdLst>
                <a:gd name="T0" fmla="*/ 73 w 129"/>
                <a:gd name="T1" fmla="*/ 2 h 209"/>
                <a:gd name="T2" fmla="*/ 90 w 129"/>
                <a:gd name="T3" fmla="*/ 7 h 209"/>
                <a:gd name="T4" fmla="*/ 102 w 129"/>
                <a:gd name="T5" fmla="*/ 9 h 209"/>
                <a:gd name="T6" fmla="*/ 107 w 129"/>
                <a:gd name="T7" fmla="*/ 8 h 209"/>
                <a:gd name="T8" fmla="*/ 113 w 129"/>
                <a:gd name="T9" fmla="*/ 5 h 209"/>
                <a:gd name="T10" fmla="*/ 113 w 129"/>
                <a:gd name="T11" fmla="*/ 47 h 209"/>
                <a:gd name="T12" fmla="*/ 92 w 129"/>
                <a:gd name="T13" fmla="*/ 19 h 209"/>
                <a:gd name="T14" fmla="*/ 62 w 129"/>
                <a:gd name="T15" fmla="*/ 9 h 209"/>
                <a:gd name="T16" fmla="*/ 36 w 129"/>
                <a:gd name="T17" fmla="*/ 16 h 209"/>
                <a:gd name="T18" fmla="*/ 26 w 129"/>
                <a:gd name="T19" fmla="*/ 38 h 209"/>
                <a:gd name="T20" fmla="*/ 37 w 129"/>
                <a:gd name="T21" fmla="*/ 63 h 209"/>
                <a:gd name="T22" fmla="*/ 62 w 129"/>
                <a:gd name="T23" fmla="*/ 82 h 209"/>
                <a:gd name="T24" fmla="*/ 92 w 129"/>
                <a:gd name="T25" fmla="*/ 102 h 209"/>
                <a:gd name="T26" fmla="*/ 118 w 129"/>
                <a:gd name="T27" fmla="*/ 124 h 209"/>
                <a:gd name="T28" fmla="*/ 129 w 129"/>
                <a:gd name="T29" fmla="*/ 154 h 209"/>
                <a:gd name="T30" fmla="*/ 117 w 129"/>
                <a:gd name="T31" fmla="*/ 187 h 209"/>
                <a:gd name="T32" fmla="*/ 85 w 129"/>
                <a:gd name="T33" fmla="*/ 207 h 209"/>
                <a:gd name="T34" fmla="*/ 53 w 129"/>
                <a:gd name="T35" fmla="*/ 208 h 209"/>
                <a:gd name="T36" fmla="*/ 31 w 129"/>
                <a:gd name="T37" fmla="*/ 203 h 209"/>
                <a:gd name="T38" fmla="*/ 19 w 129"/>
                <a:gd name="T39" fmla="*/ 201 h 209"/>
                <a:gd name="T40" fmla="*/ 14 w 129"/>
                <a:gd name="T41" fmla="*/ 202 h 209"/>
                <a:gd name="T42" fmla="*/ 8 w 129"/>
                <a:gd name="T43" fmla="*/ 205 h 209"/>
                <a:gd name="T44" fmla="*/ 7 w 129"/>
                <a:gd name="T45" fmla="*/ 156 h 209"/>
                <a:gd name="T46" fmla="*/ 21 w 129"/>
                <a:gd name="T47" fmla="*/ 184 h 209"/>
                <a:gd name="T48" fmla="*/ 46 w 129"/>
                <a:gd name="T49" fmla="*/ 198 h 209"/>
                <a:gd name="T50" fmla="*/ 74 w 129"/>
                <a:gd name="T51" fmla="*/ 200 h 209"/>
                <a:gd name="T52" fmla="*/ 96 w 129"/>
                <a:gd name="T53" fmla="*/ 187 h 209"/>
                <a:gd name="T54" fmla="*/ 104 w 129"/>
                <a:gd name="T55" fmla="*/ 163 h 209"/>
                <a:gd name="T56" fmla="*/ 93 w 129"/>
                <a:gd name="T57" fmla="*/ 139 h 209"/>
                <a:gd name="T58" fmla="*/ 69 w 129"/>
                <a:gd name="T59" fmla="*/ 119 h 209"/>
                <a:gd name="T60" fmla="*/ 38 w 129"/>
                <a:gd name="T61" fmla="*/ 99 h 209"/>
                <a:gd name="T62" fmla="*/ 13 w 129"/>
                <a:gd name="T63" fmla="*/ 76 h 209"/>
                <a:gd name="T64" fmla="*/ 2 w 129"/>
                <a:gd name="T65" fmla="*/ 47 h 209"/>
                <a:gd name="T66" fmla="*/ 13 w 129"/>
                <a:gd name="T67" fmla="*/ 20 h 209"/>
                <a:gd name="T68" fmla="*/ 41 w 129"/>
                <a:gd name="T69" fmla="*/ 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09">
                  <a:moveTo>
                    <a:pt x="59" y="0"/>
                  </a:moveTo>
                  <a:lnTo>
                    <a:pt x="73" y="2"/>
                  </a:lnTo>
                  <a:lnTo>
                    <a:pt x="82" y="4"/>
                  </a:lnTo>
                  <a:lnTo>
                    <a:pt x="90" y="7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7" y="8"/>
                  </a:lnTo>
                  <a:lnTo>
                    <a:pt x="108" y="5"/>
                  </a:lnTo>
                  <a:lnTo>
                    <a:pt x="113" y="5"/>
                  </a:lnTo>
                  <a:lnTo>
                    <a:pt x="119" y="47"/>
                  </a:lnTo>
                  <a:lnTo>
                    <a:pt x="113" y="47"/>
                  </a:lnTo>
                  <a:lnTo>
                    <a:pt x="104" y="31"/>
                  </a:lnTo>
                  <a:lnTo>
                    <a:pt x="92" y="19"/>
                  </a:lnTo>
                  <a:lnTo>
                    <a:pt x="78" y="11"/>
                  </a:lnTo>
                  <a:lnTo>
                    <a:pt x="62" y="9"/>
                  </a:lnTo>
                  <a:lnTo>
                    <a:pt x="47" y="10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6" y="38"/>
                  </a:lnTo>
                  <a:lnTo>
                    <a:pt x="29" y="52"/>
                  </a:lnTo>
                  <a:lnTo>
                    <a:pt x="37" y="63"/>
                  </a:lnTo>
                  <a:lnTo>
                    <a:pt x="48" y="73"/>
                  </a:lnTo>
                  <a:lnTo>
                    <a:pt x="62" y="82"/>
                  </a:lnTo>
                  <a:lnTo>
                    <a:pt x="78" y="92"/>
                  </a:lnTo>
                  <a:lnTo>
                    <a:pt x="92" y="102"/>
                  </a:lnTo>
                  <a:lnTo>
                    <a:pt x="107" y="113"/>
                  </a:lnTo>
                  <a:lnTo>
                    <a:pt x="118" y="124"/>
                  </a:lnTo>
                  <a:lnTo>
                    <a:pt x="125" y="139"/>
                  </a:lnTo>
                  <a:lnTo>
                    <a:pt x="129" y="154"/>
                  </a:lnTo>
                  <a:lnTo>
                    <a:pt x="125" y="173"/>
                  </a:lnTo>
                  <a:lnTo>
                    <a:pt x="117" y="187"/>
                  </a:lnTo>
                  <a:lnTo>
                    <a:pt x="102" y="200"/>
                  </a:lnTo>
                  <a:lnTo>
                    <a:pt x="85" y="207"/>
                  </a:lnTo>
                  <a:lnTo>
                    <a:pt x="64" y="209"/>
                  </a:lnTo>
                  <a:lnTo>
                    <a:pt x="53" y="208"/>
                  </a:lnTo>
                  <a:lnTo>
                    <a:pt x="42" y="206"/>
                  </a:lnTo>
                  <a:lnTo>
                    <a:pt x="31" y="203"/>
                  </a:lnTo>
                  <a:lnTo>
                    <a:pt x="24" y="202"/>
                  </a:lnTo>
                  <a:lnTo>
                    <a:pt x="19" y="201"/>
                  </a:lnTo>
                  <a:lnTo>
                    <a:pt x="16" y="201"/>
                  </a:lnTo>
                  <a:lnTo>
                    <a:pt x="14" y="202"/>
                  </a:lnTo>
                  <a:lnTo>
                    <a:pt x="13" y="205"/>
                  </a:lnTo>
                  <a:lnTo>
                    <a:pt x="8" y="205"/>
                  </a:lnTo>
                  <a:lnTo>
                    <a:pt x="0" y="156"/>
                  </a:lnTo>
                  <a:lnTo>
                    <a:pt x="7" y="156"/>
                  </a:lnTo>
                  <a:lnTo>
                    <a:pt x="13" y="172"/>
                  </a:lnTo>
                  <a:lnTo>
                    <a:pt x="21" y="184"/>
                  </a:lnTo>
                  <a:lnTo>
                    <a:pt x="32" y="194"/>
                  </a:lnTo>
                  <a:lnTo>
                    <a:pt x="46" y="198"/>
                  </a:lnTo>
                  <a:lnTo>
                    <a:pt x="60" y="201"/>
                  </a:lnTo>
                  <a:lnTo>
                    <a:pt x="74" y="200"/>
                  </a:lnTo>
                  <a:lnTo>
                    <a:pt x="85" y="195"/>
                  </a:lnTo>
                  <a:lnTo>
                    <a:pt x="96" y="187"/>
                  </a:lnTo>
                  <a:lnTo>
                    <a:pt x="102" y="176"/>
                  </a:lnTo>
                  <a:lnTo>
                    <a:pt x="104" y="163"/>
                  </a:lnTo>
                  <a:lnTo>
                    <a:pt x="102" y="150"/>
                  </a:lnTo>
                  <a:lnTo>
                    <a:pt x="93" y="139"/>
                  </a:lnTo>
                  <a:lnTo>
                    <a:pt x="82" y="129"/>
                  </a:lnTo>
                  <a:lnTo>
                    <a:pt x="69" y="119"/>
                  </a:lnTo>
                  <a:lnTo>
                    <a:pt x="53" y="109"/>
                  </a:lnTo>
                  <a:lnTo>
                    <a:pt x="38" y="99"/>
                  </a:lnTo>
                  <a:lnTo>
                    <a:pt x="25" y="88"/>
                  </a:lnTo>
                  <a:lnTo>
                    <a:pt x="13" y="76"/>
                  </a:lnTo>
                  <a:lnTo>
                    <a:pt x="5" y="63"/>
                  </a:lnTo>
                  <a:lnTo>
                    <a:pt x="2" y="47"/>
                  </a:lnTo>
                  <a:lnTo>
                    <a:pt x="5" y="32"/>
                  </a:lnTo>
                  <a:lnTo>
                    <a:pt x="13" y="20"/>
                  </a:lnTo>
                  <a:lnTo>
                    <a:pt x="25" y="10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8"/>
            <p:cNvSpPr>
              <a:spLocks/>
            </p:cNvSpPr>
            <p:nvPr/>
          </p:nvSpPr>
          <p:spPr bwMode="auto">
            <a:xfrm>
              <a:off x="4115725" y="4163847"/>
              <a:ext cx="138113" cy="158750"/>
            </a:xfrm>
            <a:custGeom>
              <a:avLst/>
              <a:gdLst>
                <a:gd name="T0" fmla="*/ 7 w 174"/>
                <a:gd name="T1" fmla="*/ 0 h 200"/>
                <a:gd name="T2" fmla="*/ 159 w 174"/>
                <a:gd name="T3" fmla="*/ 0 h 200"/>
                <a:gd name="T4" fmla="*/ 162 w 174"/>
                <a:gd name="T5" fmla="*/ 46 h 200"/>
                <a:gd name="T6" fmla="*/ 156 w 174"/>
                <a:gd name="T7" fmla="*/ 46 h 200"/>
                <a:gd name="T8" fmla="*/ 152 w 174"/>
                <a:gd name="T9" fmla="*/ 28 h 200"/>
                <a:gd name="T10" fmla="*/ 147 w 174"/>
                <a:gd name="T11" fmla="*/ 19 h 200"/>
                <a:gd name="T12" fmla="*/ 141 w 174"/>
                <a:gd name="T13" fmla="*/ 14 h 200"/>
                <a:gd name="T14" fmla="*/ 133 w 174"/>
                <a:gd name="T15" fmla="*/ 13 h 200"/>
                <a:gd name="T16" fmla="*/ 65 w 174"/>
                <a:gd name="T17" fmla="*/ 13 h 200"/>
                <a:gd name="T18" fmla="*/ 65 w 174"/>
                <a:gd name="T19" fmla="*/ 91 h 200"/>
                <a:gd name="T20" fmla="*/ 123 w 174"/>
                <a:gd name="T21" fmla="*/ 91 h 200"/>
                <a:gd name="T22" fmla="*/ 130 w 174"/>
                <a:gd name="T23" fmla="*/ 90 h 200"/>
                <a:gd name="T24" fmla="*/ 135 w 174"/>
                <a:gd name="T25" fmla="*/ 86 h 200"/>
                <a:gd name="T26" fmla="*/ 139 w 174"/>
                <a:gd name="T27" fmla="*/ 79 h 200"/>
                <a:gd name="T28" fmla="*/ 141 w 174"/>
                <a:gd name="T29" fmla="*/ 66 h 200"/>
                <a:gd name="T30" fmla="*/ 147 w 174"/>
                <a:gd name="T31" fmla="*/ 66 h 200"/>
                <a:gd name="T32" fmla="*/ 147 w 174"/>
                <a:gd name="T33" fmla="*/ 127 h 200"/>
                <a:gd name="T34" fmla="*/ 141 w 174"/>
                <a:gd name="T35" fmla="*/ 127 h 200"/>
                <a:gd name="T36" fmla="*/ 139 w 174"/>
                <a:gd name="T37" fmla="*/ 114 h 200"/>
                <a:gd name="T38" fmla="*/ 134 w 174"/>
                <a:gd name="T39" fmla="*/ 107 h 200"/>
                <a:gd name="T40" fmla="*/ 128 w 174"/>
                <a:gd name="T41" fmla="*/ 103 h 200"/>
                <a:gd name="T42" fmla="*/ 119 w 174"/>
                <a:gd name="T43" fmla="*/ 102 h 200"/>
                <a:gd name="T44" fmla="*/ 65 w 174"/>
                <a:gd name="T45" fmla="*/ 102 h 200"/>
                <a:gd name="T46" fmla="*/ 65 w 174"/>
                <a:gd name="T47" fmla="*/ 170 h 200"/>
                <a:gd name="T48" fmla="*/ 65 w 174"/>
                <a:gd name="T49" fmla="*/ 176 h 200"/>
                <a:gd name="T50" fmla="*/ 66 w 174"/>
                <a:gd name="T51" fmla="*/ 180 h 200"/>
                <a:gd name="T52" fmla="*/ 69 w 174"/>
                <a:gd name="T53" fmla="*/ 184 h 200"/>
                <a:gd name="T54" fmla="*/ 71 w 174"/>
                <a:gd name="T55" fmla="*/ 185 h 200"/>
                <a:gd name="T56" fmla="*/ 74 w 174"/>
                <a:gd name="T57" fmla="*/ 187 h 200"/>
                <a:gd name="T58" fmla="*/ 77 w 174"/>
                <a:gd name="T59" fmla="*/ 187 h 200"/>
                <a:gd name="T60" fmla="*/ 82 w 174"/>
                <a:gd name="T61" fmla="*/ 187 h 200"/>
                <a:gd name="T62" fmla="*/ 131 w 174"/>
                <a:gd name="T63" fmla="*/ 187 h 200"/>
                <a:gd name="T64" fmla="*/ 146 w 174"/>
                <a:gd name="T65" fmla="*/ 186 h 200"/>
                <a:gd name="T66" fmla="*/ 156 w 174"/>
                <a:gd name="T67" fmla="*/ 180 h 200"/>
                <a:gd name="T68" fmla="*/ 163 w 174"/>
                <a:gd name="T69" fmla="*/ 169 h 200"/>
                <a:gd name="T70" fmla="*/ 169 w 174"/>
                <a:gd name="T71" fmla="*/ 152 h 200"/>
                <a:gd name="T72" fmla="*/ 174 w 174"/>
                <a:gd name="T73" fmla="*/ 152 h 200"/>
                <a:gd name="T74" fmla="*/ 169 w 174"/>
                <a:gd name="T75" fmla="*/ 200 h 200"/>
                <a:gd name="T76" fmla="*/ 0 w 174"/>
                <a:gd name="T77" fmla="*/ 200 h 200"/>
                <a:gd name="T78" fmla="*/ 0 w 174"/>
                <a:gd name="T79" fmla="*/ 193 h 200"/>
                <a:gd name="T80" fmla="*/ 9 w 174"/>
                <a:gd name="T81" fmla="*/ 193 h 200"/>
                <a:gd name="T82" fmla="*/ 21 w 174"/>
                <a:gd name="T83" fmla="*/ 192 h 200"/>
                <a:gd name="T84" fmla="*/ 30 w 174"/>
                <a:gd name="T85" fmla="*/ 190 h 200"/>
                <a:gd name="T86" fmla="*/ 36 w 174"/>
                <a:gd name="T87" fmla="*/ 185 h 200"/>
                <a:gd name="T88" fmla="*/ 38 w 174"/>
                <a:gd name="T89" fmla="*/ 178 h 200"/>
                <a:gd name="T90" fmla="*/ 38 w 174"/>
                <a:gd name="T91" fmla="*/ 167 h 200"/>
                <a:gd name="T92" fmla="*/ 38 w 174"/>
                <a:gd name="T93" fmla="*/ 32 h 200"/>
                <a:gd name="T94" fmla="*/ 38 w 174"/>
                <a:gd name="T95" fmla="*/ 21 h 200"/>
                <a:gd name="T96" fmla="*/ 33 w 174"/>
                <a:gd name="T97" fmla="*/ 13 h 200"/>
                <a:gd name="T98" fmla="*/ 26 w 174"/>
                <a:gd name="T99" fmla="*/ 9 h 200"/>
                <a:gd name="T100" fmla="*/ 13 w 174"/>
                <a:gd name="T101" fmla="*/ 6 h 200"/>
                <a:gd name="T102" fmla="*/ 7 w 174"/>
                <a:gd name="T103" fmla="*/ 6 h 200"/>
                <a:gd name="T104" fmla="*/ 7 w 174"/>
                <a:gd name="T10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4" h="200">
                  <a:moveTo>
                    <a:pt x="7" y="0"/>
                  </a:moveTo>
                  <a:lnTo>
                    <a:pt x="159" y="0"/>
                  </a:lnTo>
                  <a:lnTo>
                    <a:pt x="162" y="46"/>
                  </a:lnTo>
                  <a:lnTo>
                    <a:pt x="156" y="46"/>
                  </a:lnTo>
                  <a:lnTo>
                    <a:pt x="152" y="28"/>
                  </a:lnTo>
                  <a:lnTo>
                    <a:pt x="147" y="19"/>
                  </a:lnTo>
                  <a:lnTo>
                    <a:pt x="141" y="14"/>
                  </a:lnTo>
                  <a:lnTo>
                    <a:pt x="133" y="13"/>
                  </a:lnTo>
                  <a:lnTo>
                    <a:pt x="65" y="13"/>
                  </a:lnTo>
                  <a:lnTo>
                    <a:pt x="65" y="91"/>
                  </a:lnTo>
                  <a:lnTo>
                    <a:pt x="123" y="91"/>
                  </a:lnTo>
                  <a:lnTo>
                    <a:pt x="130" y="90"/>
                  </a:lnTo>
                  <a:lnTo>
                    <a:pt x="135" y="86"/>
                  </a:lnTo>
                  <a:lnTo>
                    <a:pt x="139" y="79"/>
                  </a:lnTo>
                  <a:lnTo>
                    <a:pt x="141" y="66"/>
                  </a:lnTo>
                  <a:lnTo>
                    <a:pt x="147" y="66"/>
                  </a:lnTo>
                  <a:lnTo>
                    <a:pt x="147" y="127"/>
                  </a:lnTo>
                  <a:lnTo>
                    <a:pt x="141" y="127"/>
                  </a:lnTo>
                  <a:lnTo>
                    <a:pt x="139" y="114"/>
                  </a:lnTo>
                  <a:lnTo>
                    <a:pt x="134" y="107"/>
                  </a:lnTo>
                  <a:lnTo>
                    <a:pt x="128" y="103"/>
                  </a:lnTo>
                  <a:lnTo>
                    <a:pt x="119" y="102"/>
                  </a:lnTo>
                  <a:lnTo>
                    <a:pt x="65" y="102"/>
                  </a:lnTo>
                  <a:lnTo>
                    <a:pt x="65" y="170"/>
                  </a:lnTo>
                  <a:lnTo>
                    <a:pt x="65" y="176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71" y="185"/>
                  </a:lnTo>
                  <a:lnTo>
                    <a:pt x="74" y="187"/>
                  </a:lnTo>
                  <a:lnTo>
                    <a:pt x="77" y="187"/>
                  </a:lnTo>
                  <a:lnTo>
                    <a:pt x="82" y="187"/>
                  </a:lnTo>
                  <a:lnTo>
                    <a:pt x="131" y="187"/>
                  </a:lnTo>
                  <a:lnTo>
                    <a:pt x="146" y="186"/>
                  </a:lnTo>
                  <a:lnTo>
                    <a:pt x="156" y="180"/>
                  </a:lnTo>
                  <a:lnTo>
                    <a:pt x="163" y="169"/>
                  </a:lnTo>
                  <a:lnTo>
                    <a:pt x="169" y="152"/>
                  </a:lnTo>
                  <a:lnTo>
                    <a:pt x="174" y="152"/>
                  </a:lnTo>
                  <a:lnTo>
                    <a:pt x="169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9" y="193"/>
                  </a:lnTo>
                  <a:lnTo>
                    <a:pt x="21" y="192"/>
                  </a:lnTo>
                  <a:lnTo>
                    <a:pt x="30" y="190"/>
                  </a:lnTo>
                  <a:lnTo>
                    <a:pt x="36" y="185"/>
                  </a:lnTo>
                  <a:lnTo>
                    <a:pt x="38" y="178"/>
                  </a:lnTo>
                  <a:lnTo>
                    <a:pt x="38" y="167"/>
                  </a:lnTo>
                  <a:lnTo>
                    <a:pt x="38" y="32"/>
                  </a:lnTo>
                  <a:lnTo>
                    <a:pt x="38" y="21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9"/>
            <p:cNvSpPr>
              <a:spLocks/>
            </p:cNvSpPr>
            <p:nvPr/>
          </p:nvSpPr>
          <p:spPr bwMode="auto">
            <a:xfrm>
              <a:off x="4303050" y="4163847"/>
              <a:ext cx="133350" cy="158750"/>
            </a:xfrm>
            <a:custGeom>
              <a:avLst/>
              <a:gdLst>
                <a:gd name="T0" fmla="*/ 1 w 167"/>
                <a:gd name="T1" fmla="*/ 0 h 200"/>
                <a:gd name="T2" fmla="*/ 95 w 167"/>
                <a:gd name="T3" fmla="*/ 0 h 200"/>
                <a:gd name="T4" fmla="*/ 95 w 167"/>
                <a:gd name="T5" fmla="*/ 6 h 200"/>
                <a:gd name="T6" fmla="*/ 83 w 167"/>
                <a:gd name="T7" fmla="*/ 6 h 200"/>
                <a:gd name="T8" fmla="*/ 70 w 167"/>
                <a:gd name="T9" fmla="*/ 8 h 200"/>
                <a:gd name="T10" fmla="*/ 62 w 167"/>
                <a:gd name="T11" fmla="*/ 10 h 200"/>
                <a:gd name="T12" fmla="*/ 58 w 167"/>
                <a:gd name="T13" fmla="*/ 17 h 200"/>
                <a:gd name="T14" fmla="*/ 57 w 167"/>
                <a:gd name="T15" fmla="*/ 28 h 200"/>
                <a:gd name="T16" fmla="*/ 57 w 167"/>
                <a:gd name="T17" fmla="*/ 176 h 200"/>
                <a:gd name="T18" fmla="*/ 57 w 167"/>
                <a:gd name="T19" fmla="*/ 180 h 200"/>
                <a:gd name="T20" fmla="*/ 58 w 167"/>
                <a:gd name="T21" fmla="*/ 184 h 200"/>
                <a:gd name="T22" fmla="*/ 61 w 167"/>
                <a:gd name="T23" fmla="*/ 186 h 200"/>
                <a:gd name="T24" fmla="*/ 64 w 167"/>
                <a:gd name="T25" fmla="*/ 187 h 200"/>
                <a:gd name="T26" fmla="*/ 69 w 167"/>
                <a:gd name="T27" fmla="*/ 187 h 200"/>
                <a:gd name="T28" fmla="*/ 117 w 167"/>
                <a:gd name="T29" fmla="*/ 187 h 200"/>
                <a:gd name="T30" fmla="*/ 127 w 167"/>
                <a:gd name="T31" fmla="*/ 186 h 200"/>
                <a:gd name="T32" fmla="*/ 135 w 167"/>
                <a:gd name="T33" fmla="*/ 184 h 200"/>
                <a:gd name="T34" fmla="*/ 143 w 167"/>
                <a:gd name="T35" fmla="*/ 178 h 200"/>
                <a:gd name="T36" fmla="*/ 151 w 167"/>
                <a:gd name="T37" fmla="*/ 167 h 200"/>
                <a:gd name="T38" fmla="*/ 161 w 167"/>
                <a:gd name="T39" fmla="*/ 153 h 200"/>
                <a:gd name="T40" fmla="*/ 167 w 167"/>
                <a:gd name="T41" fmla="*/ 153 h 200"/>
                <a:gd name="T42" fmla="*/ 143 w 167"/>
                <a:gd name="T43" fmla="*/ 200 h 200"/>
                <a:gd name="T44" fmla="*/ 0 w 167"/>
                <a:gd name="T45" fmla="*/ 200 h 200"/>
                <a:gd name="T46" fmla="*/ 0 w 167"/>
                <a:gd name="T47" fmla="*/ 193 h 200"/>
                <a:gd name="T48" fmla="*/ 11 w 167"/>
                <a:gd name="T49" fmla="*/ 193 h 200"/>
                <a:gd name="T50" fmla="*/ 19 w 167"/>
                <a:gd name="T51" fmla="*/ 192 h 200"/>
                <a:gd name="T52" fmla="*/ 26 w 167"/>
                <a:gd name="T53" fmla="*/ 189 h 200"/>
                <a:gd name="T54" fmla="*/ 29 w 167"/>
                <a:gd name="T55" fmla="*/ 182 h 200"/>
                <a:gd name="T56" fmla="*/ 30 w 167"/>
                <a:gd name="T57" fmla="*/ 173 h 200"/>
                <a:gd name="T58" fmla="*/ 30 w 167"/>
                <a:gd name="T59" fmla="*/ 31 h 200"/>
                <a:gd name="T60" fmla="*/ 29 w 167"/>
                <a:gd name="T61" fmla="*/ 20 h 200"/>
                <a:gd name="T62" fmla="*/ 25 w 167"/>
                <a:gd name="T63" fmla="*/ 13 h 200"/>
                <a:gd name="T64" fmla="*/ 18 w 167"/>
                <a:gd name="T65" fmla="*/ 8 h 200"/>
                <a:gd name="T66" fmla="*/ 6 w 167"/>
                <a:gd name="T67" fmla="*/ 6 h 200"/>
                <a:gd name="T68" fmla="*/ 1 w 167"/>
                <a:gd name="T69" fmla="*/ 6 h 200"/>
                <a:gd name="T70" fmla="*/ 1 w 167"/>
                <a:gd name="T7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200">
                  <a:moveTo>
                    <a:pt x="1" y="0"/>
                  </a:moveTo>
                  <a:lnTo>
                    <a:pt x="95" y="0"/>
                  </a:lnTo>
                  <a:lnTo>
                    <a:pt x="95" y="6"/>
                  </a:lnTo>
                  <a:lnTo>
                    <a:pt x="83" y="6"/>
                  </a:lnTo>
                  <a:lnTo>
                    <a:pt x="70" y="8"/>
                  </a:lnTo>
                  <a:lnTo>
                    <a:pt x="62" y="10"/>
                  </a:lnTo>
                  <a:lnTo>
                    <a:pt x="58" y="17"/>
                  </a:lnTo>
                  <a:lnTo>
                    <a:pt x="57" y="28"/>
                  </a:lnTo>
                  <a:lnTo>
                    <a:pt x="57" y="176"/>
                  </a:lnTo>
                  <a:lnTo>
                    <a:pt x="57" y="180"/>
                  </a:lnTo>
                  <a:lnTo>
                    <a:pt x="58" y="184"/>
                  </a:lnTo>
                  <a:lnTo>
                    <a:pt x="61" y="186"/>
                  </a:lnTo>
                  <a:lnTo>
                    <a:pt x="64" y="187"/>
                  </a:lnTo>
                  <a:lnTo>
                    <a:pt x="69" y="187"/>
                  </a:lnTo>
                  <a:lnTo>
                    <a:pt x="117" y="187"/>
                  </a:lnTo>
                  <a:lnTo>
                    <a:pt x="127" y="186"/>
                  </a:lnTo>
                  <a:lnTo>
                    <a:pt x="135" y="184"/>
                  </a:lnTo>
                  <a:lnTo>
                    <a:pt x="143" y="178"/>
                  </a:lnTo>
                  <a:lnTo>
                    <a:pt x="151" y="167"/>
                  </a:lnTo>
                  <a:lnTo>
                    <a:pt x="161" y="153"/>
                  </a:lnTo>
                  <a:lnTo>
                    <a:pt x="167" y="153"/>
                  </a:lnTo>
                  <a:lnTo>
                    <a:pt x="143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11" y="193"/>
                  </a:lnTo>
                  <a:lnTo>
                    <a:pt x="19" y="192"/>
                  </a:lnTo>
                  <a:lnTo>
                    <a:pt x="26" y="189"/>
                  </a:lnTo>
                  <a:lnTo>
                    <a:pt x="29" y="182"/>
                  </a:lnTo>
                  <a:lnTo>
                    <a:pt x="30" y="173"/>
                  </a:lnTo>
                  <a:lnTo>
                    <a:pt x="30" y="31"/>
                  </a:lnTo>
                  <a:lnTo>
                    <a:pt x="29" y="20"/>
                  </a:lnTo>
                  <a:lnTo>
                    <a:pt x="25" y="13"/>
                  </a:lnTo>
                  <a:lnTo>
                    <a:pt x="18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0"/>
            <p:cNvSpPr>
              <a:spLocks/>
            </p:cNvSpPr>
            <p:nvPr/>
          </p:nvSpPr>
          <p:spPr bwMode="auto">
            <a:xfrm>
              <a:off x="4585625" y="4160672"/>
              <a:ext cx="101600" cy="165100"/>
            </a:xfrm>
            <a:custGeom>
              <a:avLst/>
              <a:gdLst>
                <a:gd name="T0" fmla="*/ 72 w 127"/>
                <a:gd name="T1" fmla="*/ 2 h 209"/>
                <a:gd name="T2" fmla="*/ 89 w 127"/>
                <a:gd name="T3" fmla="*/ 7 h 209"/>
                <a:gd name="T4" fmla="*/ 101 w 127"/>
                <a:gd name="T5" fmla="*/ 9 h 209"/>
                <a:gd name="T6" fmla="*/ 105 w 127"/>
                <a:gd name="T7" fmla="*/ 8 h 209"/>
                <a:gd name="T8" fmla="*/ 112 w 127"/>
                <a:gd name="T9" fmla="*/ 5 h 209"/>
                <a:gd name="T10" fmla="*/ 112 w 127"/>
                <a:gd name="T11" fmla="*/ 47 h 209"/>
                <a:gd name="T12" fmla="*/ 92 w 127"/>
                <a:gd name="T13" fmla="*/ 19 h 209"/>
                <a:gd name="T14" fmla="*/ 61 w 127"/>
                <a:gd name="T15" fmla="*/ 9 h 209"/>
                <a:gd name="T16" fmla="*/ 35 w 127"/>
                <a:gd name="T17" fmla="*/ 16 h 209"/>
                <a:gd name="T18" fmla="*/ 24 w 127"/>
                <a:gd name="T19" fmla="*/ 38 h 209"/>
                <a:gd name="T20" fmla="*/ 35 w 127"/>
                <a:gd name="T21" fmla="*/ 63 h 209"/>
                <a:gd name="T22" fmla="*/ 61 w 127"/>
                <a:gd name="T23" fmla="*/ 82 h 209"/>
                <a:gd name="T24" fmla="*/ 92 w 127"/>
                <a:gd name="T25" fmla="*/ 102 h 209"/>
                <a:gd name="T26" fmla="*/ 117 w 127"/>
                <a:gd name="T27" fmla="*/ 124 h 209"/>
                <a:gd name="T28" fmla="*/ 127 w 127"/>
                <a:gd name="T29" fmla="*/ 154 h 209"/>
                <a:gd name="T30" fmla="*/ 115 w 127"/>
                <a:gd name="T31" fmla="*/ 187 h 209"/>
                <a:gd name="T32" fmla="*/ 83 w 127"/>
                <a:gd name="T33" fmla="*/ 207 h 209"/>
                <a:gd name="T34" fmla="*/ 51 w 127"/>
                <a:gd name="T35" fmla="*/ 208 h 209"/>
                <a:gd name="T36" fmla="*/ 30 w 127"/>
                <a:gd name="T37" fmla="*/ 203 h 209"/>
                <a:gd name="T38" fmla="*/ 18 w 127"/>
                <a:gd name="T39" fmla="*/ 201 h 209"/>
                <a:gd name="T40" fmla="*/ 13 w 127"/>
                <a:gd name="T41" fmla="*/ 202 h 209"/>
                <a:gd name="T42" fmla="*/ 6 w 127"/>
                <a:gd name="T43" fmla="*/ 205 h 209"/>
                <a:gd name="T44" fmla="*/ 6 w 127"/>
                <a:gd name="T45" fmla="*/ 156 h 209"/>
                <a:gd name="T46" fmla="*/ 21 w 127"/>
                <a:gd name="T47" fmla="*/ 184 h 209"/>
                <a:gd name="T48" fmla="*/ 45 w 127"/>
                <a:gd name="T49" fmla="*/ 198 h 209"/>
                <a:gd name="T50" fmla="*/ 72 w 127"/>
                <a:gd name="T51" fmla="*/ 200 h 209"/>
                <a:gd name="T52" fmla="*/ 94 w 127"/>
                <a:gd name="T53" fmla="*/ 187 h 209"/>
                <a:gd name="T54" fmla="*/ 104 w 127"/>
                <a:gd name="T55" fmla="*/ 163 h 209"/>
                <a:gd name="T56" fmla="*/ 93 w 127"/>
                <a:gd name="T57" fmla="*/ 139 h 209"/>
                <a:gd name="T58" fmla="*/ 67 w 127"/>
                <a:gd name="T59" fmla="*/ 119 h 209"/>
                <a:gd name="T60" fmla="*/ 36 w 127"/>
                <a:gd name="T61" fmla="*/ 99 h 209"/>
                <a:gd name="T62" fmla="*/ 12 w 127"/>
                <a:gd name="T63" fmla="*/ 76 h 209"/>
                <a:gd name="T64" fmla="*/ 1 w 127"/>
                <a:gd name="T65" fmla="*/ 47 h 209"/>
                <a:gd name="T66" fmla="*/ 12 w 127"/>
                <a:gd name="T67" fmla="*/ 20 h 209"/>
                <a:gd name="T68" fmla="*/ 39 w 127"/>
                <a:gd name="T69" fmla="*/ 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" h="209">
                  <a:moveTo>
                    <a:pt x="57" y="0"/>
                  </a:moveTo>
                  <a:lnTo>
                    <a:pt x="72" y="2"/>
                  </a:lnTo>
                  <a:lnTo>
                    <a:pt x="82" y="4"/>
                  </a:lnTo>
                  <a:lnTo>
                    <a:pt x="89" y="7"/>
                  </a:lnTo>
                  <a:lnTo>
                    <a:pt x="95" y="8"/>
                  </a:lnTo>
                  <a:lnTo>
                    <a:pt x="101" y="9"/>
                  </a:lnTo>
                  <a:lnTo>
                    <a:pt x="104" y="9"/>
                  </a:lnTo>
                  <a:lnTo>
                    <a:pt x="105" y="8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17" y="47"/>
                  </a:lnTo>
                  <a:lnTo>
                    <a:pt x="112" y="47"/>
                  </a:lnTo>
                  <a:lnTo>
                    <a:pt x="104" y="31"/>
                  </a:lnTo>
                  <a:lnTo>
                    <a:pt x="92" y="19"/>
                  </a:lnTo>
                  <a:lnTo>
                    <a:pt x="77" y="11"/>
                  </a:lnTo>
                  <a:lnTo>
                    <a:pt x="61" y="9"/>
                  </a:lnTo>
                  <a:lnTo>
                    <a:pt x="46" y="10"/>
                  </a:lnTo>
                  <a:lnTo>
                    <a:pt x="35" y="16"/>
                  </a:lnTo>
                  <a:lnTo>
                    <a:pt x="28" y="26"/>
                  </a:lnTo>
                  <a:lnTo>
                    <a:pt x="24" y="38"/>
                  </a:lnTo>
                  <a:lnTo>
                    <a:pt x="28" y="52"/>
                  </a:lnTo>
                  <a:lnTo>
                    <a:pt x="35" y="63"/>
                  </a:lnTo>
                  <a:lnTo>
                    <a:pt x="47" y="73"/>
                  </a:lnTo>
                  <a:lnTo>
                    <a:pt x="61" y="82"/>
                  </a:lnTo>
                  <a:lnTo>
                    <a:pt x="76" y="92"/>
                  </a:lnTo>
                  <a:lnTo>
                    <a:pt x="92" y="102"/>
                  </a:lnTo>
                  <a:lnTo>
                    <a:pt x="105" y="113"/>
                  </a:lnTo>
                  <a:lnTo>
                    <a:pt x="117" y="124"/>
                  </a:lnTo>
                  <a:lnTo>
                    <a:pt x="125" y="139"/>
                  </a:lnTo>
                  <a:lnTo>
                    <a:pt x="127" y="154"/>
                  </a:lnTo>
                  <a:lnTo>
                    <a:pt x="125" y="173"/>
                  </a:lnTo>
                  <a:lnTo>
                    <a:pt x="115" y="187"/>
                  </a:lnTo>
                  <a:lnTo>
                    <a:pt x="101" y="200"/>
                  </a:lnTo>
                  <a:lnTo>
                    <a:pt x="83" y="207"/>
                  </a:lnTo>
                  <a:lnTo>
                    <a:pt x="62" y="209"/>
                  </a:lnTo>
                  <a:lnTo>
                    <a:pt x="51" y="208"/>
                  </a:lnTo>
                  <a:lnTo>
                    <a:pt x="40" y="206"/>
                  </a:lnTo>
                  <a:lnTo>
                    <a:pt x="30" y="203"/>
                  </a:lnTo>
                  <a:lnTo>
                    <a:pt x="23" y="202"/>
                  </a:lnTo>
                  <a:lnTo>
                    <a:pt x="18" y="201"/>
                  </a:lnTo>
                  <a:lnTo>
                    <a:pt x="16" y="201"/>
                  </a:lnTo>
                  <a:lnTo>
                    <a:pt x="13" y="202"/>
                  </a:lnTo>
                  <a:lnTo>
                    <a:pt x="11" y="205"/>
                  </a:lnTo>
                  <a:lnTo>
                    <a:pt x="6" y="205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1" y="172"/>
                  </a:lnTo>
                  <a:lnTo>
                    <a:pt x="21" y="184"/>
                  </a:lnTo>
                  <a:lnTo>
                    <a:pt x="32" y="194"/>
                  </a:lnTo>
                  <a:lnTo>
                    <a:pt x="45" y="198"/>
                  </a:lnTo>
                  <a:lnTo>
                    <a:pt x="60" y="201"/>
                  </a:lnTo>
                  <a:lnTo>
                    <a:pt x="72" y="200"/>
                  </a:lnTo>
                  <a:lnTo>
                    <a:pt x="84" y="195"/>
                  </a:lnTo>
                  <a:lnTo>
                    <a:pt x="94" y="187"/>
                  </a:lnTo>
                  <a:lnTo>
                    <a:pt x="101" y="176"/>
                  </a:lnTo>
                  <a:lnTo>
                    <a:pt x="104" y="163"/>
                  </a:lnTo>
                  <a:lnTo>
                    <a:pt x="100" y="150"/>
                  </a:lnTo>
                  <a:lnTo>
                    <a:pt x="93" y="139"/>
                  </a:lnTo>
                  <a:lnTo>
                    <a:pt x="82" y="129"/>
                  </a:lnTo>
                  <a:lnTo>
                    <a:pt x="67" y="119"/>
                  </a:lnTo>
                  <a:lnTo>
                    <a:pt x="52" y="109"/>
                  </a:lnTo>
                  <a:lnTo>
                    <a:pt x="36" y="99"/>
                  </a:lnTo>
                  <a:lnTo>
                    <a:pt x="23" y="88"/>
                  </a:lnTo>
                  <a:lnTo>
                    <a:pt x="12" y="76"/>
                  </a:lnTo>
                  <a:lnTo>
                    <a:pt x="3" y="63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12" y="20"/>
                  </a:lnTo>
                  <a:lnTo>
                    <a:pt x="23" y="10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51"/>
            <p:cNvSpPr>
              <a:spLocks/>
            </p:cNvSpPr>
            <p:nvPr/>
          </p:nvSpPr>
          <p:spPr bwMode="auto">
            <a:xfrm>
              <a:off x="4745963" y="4160672"/>
              <a:ext cx="161925" cy="165100"/>
            </a:xfrm>
            <a:custGeom>
              <a:avLst/>
              <a:gdLst>
                <a:gd name="T0" fmla="*/ 114 w 205"/>
                <a:gd name="T1" fmla="*/ 0 h 209"/>
                <a:gd name="T2" fmla="*/ 136 w 205"/>
                <a:gd name="T3" fmla="*/ 3 h 209"/>
                <a:gd name="T4" fmla="*/ 153 w 205"/>
                <a:gd name="T5" fmla="*/ 5 h 209"/>
                <a:gd name="T6" fmla="*/ 166 w 205"/>
                <a:gd name="T7" fmla="*/ 9 h 209"/>
                <a:gd name="T8" fmla="*/ 175 w 205"/>
                <a:gd name="T9" fmla="*/ 13 h 209"/>
                <a:gd name="T10" fmla="*/ 183 w 205"/>
                <a:gd name="T11" fmla="*/ 14 h 209"/>
                <a:gd name="T12" fmla="*/ 185 w 205"/>
                <a:gd name="T13" fmla="*/ 14 h 209"/>
                <a:gd name="T14" fmla="*/ 186 w 205"/>
                <a:gd name="T15" fmla="*/ 13 h 209"/>
                <a:gd name="T16" fmla="*/ 188 w 205"/>
                <a:gd name="T17" fmla="*/ 11 h 209"/>
                <a:gd name="T18" fmla="*/ 192 w 205"/>
                <a:gd name="T19" fmla="*/ 11 h 209"/>
                <a:gd name="T20" fmla="*/ 196 w 205"/>
                <a:gd name="T21" fmla="*/ 58 h 209"/>
                <a:gd name="T22" fmla="*/ 190 w 205"/>
                <a:gd name="T23" fmla="*/ 58 h 209"/>
                <a:gd name="T24" fmla="*/ 181 w 205"/>
                <a:gd name="T25" fmla="*/ 42 h 209"/>
                <a:gd name="T26" fmla="*/ 169 w 205"/>
                <a:gd name="T27" fmla="*/ 29 h 209"/>
                <a:gd name="T28" fmla="*/ 155 w 205"/>
                <a:gd name="T29" fmla="*/ 18 h 209"/>
                <a:gd name="T30" fmla="*/ 136 w 205"/>
                <a:gd name="T31" fmla="*/ 11 h 209"/>
                <a:gd name="T32" fmla="*/ 117 w 205"/>
                <a:gd name="T33" fmla="*/ 9 h 209"/>
                <a:gd name="T34" fmla="*/ 95 w 205"/>
                <a:gd name="T35" fmla="*/ 11 h 209"/>
                <a:gd name="T36" fmla="*/ 76 w 205"/>
                <a:gd name="T37" fmla="*/ 18 h 209"/>
                <a:gd name="T38" fmla="*/ 60 w 205"/>
                <a:gd name="T39" fmla="*/ 29 h 209"/>
                <a:gd name="T40" fmla="*/ 47 w 205"/>
                <a:gd name="T41" fmla="*/ 42 h 209"/>
                <a:gd name="T42" fmla="*/ 38 w 205"/>
                <a:gd name="T43" fmla="*/ 59 h 209"/>
                <a:gd name="T44" fmla="*/ 32 w 205"/>
                <a:gd name="T45" fmla="*/ 79 h 209"/>
                <a:gd name="T46" fmla="*/ 30 w 205"/>
                <a:gd name="T47" fmla="*/ 101 h 209"/>
                <a:gd name="T48" fmla="*/ 33 w 205"/>
                <a:gd name="T49" fmla="*/ 129 h 209"/>
                <a:gd name="T50" fmla="*/ 43 w 205"/>
                <a:gd name="T51" fmla="*/ 153 h 209"/>
                <a:gd name="T52" fmla="*/ 57 w 205"/>
                <a:gd name="T53" fmla="*/ 173 h 209"/>
                <a:gd name="T54" fmla="*/ 75 w 205"/>
                <a:gd name="T55" fmla="*/ 189 h 209"/>
                <a:gd name="T56" fmla="*/ 97 w 205"/>
                <a:gd name="T57" fmla="*/ 198 h 209"/>
                <a:gd name="T58" fmla="*/ 120 w 205"/>
                <a:gd name="T59" fmla="*/ 201 h 209"/>
                <a:gd name="T60" fmla="*/ 136 w 205"/>
                <a:gd name="T61" fmla="*/ 200 h 209"/>
                <a:gd name="T62" fmla="*/ 152 w 205"/>
                <a:gd name="T63" fmla="*/ 196 h 209"/>
                <a:gd name="T64" fmla="*/ 168 w 205"/>
                <a:gd name="T65" fmla="*/ 187 h 209"/>
                <a:gd name="T66" fmla="*/ 184 w 205"/>
                <a:gd name="T67" fmla="*/ 174 h 209"/>
                <a:gd name="T68" fmla="*/ 199 w 205"/>
                <a:gd name="T69" fmla="*/ 154 h 209"/>
                <a:gd name="T70" fmla="*/ 205 w 205"/>
                <a:gd name="T71" fmla="*/ 154 h 209"/>
                <a:gd name="T72" fmla="*/ 199 w 205"/>
                <a:gd name="T73" fmla="*/ 170 h 209"/>
                <a:gd name="T74" fmla="*/ 191 w 205"/>
                <a:gd name="T75" fmla="*/ 186 h 209"/>
                <a:gd name="T76" fmla="*/ 184 w 205"/>
                <a:gd name="T77" fmla="*/ 201 h 209"/>
                <a:gd name="T78" fmla="*/ 172 w 205"/>
                <a:gd name="T79" fmla="*/ 201 h 209"/>
                <a:gd name="T80" fmla="*/ 161 w 205"/>
                <a:gd name="T81" fmla="*/ 202 h 209"/>
                <a:gd name="T82" fmla="*/ 147 w 205"/>
                <a:gd name="T83" fmla="*/ 206 h 209"/>
                <a:gd name="T84" fmla="*/ 131 w 205"/>
                <a:gd name="T85" fmla="*/ 208 h 209"/>
                <a:gd name="T86" fmla="*/ 112 w 205"/>
                <a:gd name="T87" fmla="*/ 209 h 209"/>
                <a:gd name="T88" fmla="*/ 85 w 205"/>
                <a:gd name="T89" fmla="*/ 207 h 209"/>
                <a:gd name="T90" fmla="*/ 62 w 205"/>
                <a:gd name="T91" fmla="*/ 200 h 209"/>
                <a:gd name="T92" fmla="*/ 41 w 205"/>
                <a:gd name="T93" fmla="*/ 187 h 209"/>
                <a:gd name="T94" fmla="*/ 24 w 205"/>
                <a:gd name="T95" fmla="*/ 173 h 209"/>
                <a:gd name="T96" fmla="*/ 11 w 205"/>
                <a:gd name="T97" fmla="*/ 153 h 209"/>
                <a:gd name="T98" fmla="*/ 3 w 205"/>
                <a:gd name="T99" fmla="*/ 131 h 209"/>
                <a:gd name="T100" fmla="*/ 0 w 205"/>
                <a:gd name="T101" fmla="*/ 108 h 209"/>
                <a:gd name="T102" fmla="*/ 3 w 205"/>
                <a:gd name="T103" fmla="*/ 82 h 209"/>
                <a:gd name="T104" fmla="*/ 11 w 205"/>
                <a:gd name="T105" fmla="*/ 59 h 209"/>
                <a:gd name="T106" fmla="*/ 24 w 205"/>
                <a:gd name="T107" fmla="*/ 40 h 209"/>
                <a:gd name="T108" fmla="*/ 42 w 205"/>
                <a:gd name="T109" fmla="*/ 24 h 209"/>
                <a:gd name="T110" fmla="*/ 63 w 205"/>
                <a:gd name="T111" fmla="*/ 11 h 209"/>
                <a:gd name="T112" fmla="*/ 87 w 205"/>
                <a:gd name="T113" fmla="*/ 4 h 209"/>
                <a:gd name="T114" fmla="*/ 114 w 205"/>
                <a:gd name="T1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5" h="209">
                  <a:moveTo>
                    <a:pt x="114" y="0"/>
                  </a:moveTo>
                  <a:lnTo>
                    <a:pt x="136" y="3"/>
                  </a:lnTo>
                  <a:lnTo>
                    <a:pt x="153" y="5"/>
                  </a:lnTo>
                  <a:lnTo>
                    <a:pt x="166" y="9"/>
                  </a:lnTo>
                  <a:lnTo>
                    <a:pt x="175" y="13"/>
                  </a:lnTo>
                  <a:lnTo>
                    <a:pt x="183" y="14"/>
                  </a:lnTo>
                  <a:lnTo>
                    <a:pt x="185" y="14"/>
                  </a:lnTo>
                  <a:lnTo>
                    <a:pt x="186" y="13"/>
                  </a:lnTo>
                  <a:lnTo>
                    <a:pt x="188" y="11"/>
                  </a:lnTo>
                  <a:lnTo>
                    <a:pt x="192" y="11"/>
                  </a:lnTo>
                  <a:lnTo>
                    <a:pt x="196" y="58"/>
                  </a:lnTo>
                  <a:lnTo>
                    <a:pt x="190" y="58"/>
                  </a:lnTo>
                  <a:lnTo>
                    <a:pt x="181" y="42"/>
                  </a:lnTo>
                  <a:lnTo>
                    <a:pt x="169" y="29"/>
                  </a:lnTo>
                  <a:lnTo>
                    <a:pt x="155" y="18"/>
                  </a:lnTo>
                  <a:lnTo>
                    <a:pt x="136" y="11"/>
                  </a:lnTo>
                  <a:lnTo>
                    <a:pt x="117" y="9"/>
                  </a:lnTo>
                  <a:lnTo>
                    <a:pt x="95" y="11"/>
                  </a:lnTo>
                  <a:lnTo>
                    <a:pt x="76" y="18"/>
                  </a:lnTo>
                  <a:lnTo>
                    <a:pt x="60" y="29"/>
                  </a:lnTo>
                  <a:lnTo>
                    <a:pt x="47" y="42"/>
                  </a:lnTo>
                  <a:lnTo>
                    <a:pt x="38" y="59"/>
                  </a:lnTo>
                  <a:lnTo>
                    <a:pt x="32" y="79"/>
                  </a:lnTo>
                  <a:lnTo>
                    <a:pt x="30" y="101"/>
                  </a:lnTo>
                  <a:lnTo>
                    <a:pt x="33" y="129"/>
                  </a:lnTo>
                  <a:lnTo>
                    <a:pt x="43" y="153"/>
                  </a:lnTo>
                  <a:lnTo>
                    <a:pt x="57" y="173"/>
                  </a:lnTo>
                  <a:lnTo>
                    <a:pt x="75" y="189"/>
                  </a:lnTo>
                  <a:lnTo>
                    <a:pt x="97" y="198"/>
                  </a:lnTo>
                  <a:lnTo>
                    <a:pt x="120" y="201"/>
                  </a:lnTo>
                  <a:lnTo>
                    <a:pt x="136" y="200"/>
                  </a:lnTo>
                  <a:lnTo>
                    <a:pt x="152" y="196"/>
                  </a:lnTo>
                  <a:lnTo>
                    <a:pt x="168" y="187"/>
                  </a:lnTo>
                  <a:lnTo>
                    <a:pt x="184" y="174"/>
                  </a:lnTo>
                  <a:lnTo>
                    <a:pt x="199" y="154"/>
                  </a:lnTo>
                  <a:lnTo>
                    <a:pt x="205" y="154"/>
                  </a:lnTo>
                  <a:lnTo>
                    <a:pt x="199" y="170"/>
                  </a:lnTo>
                  <a:lnTo>
                    <a:pt x="191" y="186"/>
                  </a:lnTo>
                  <a:lnTo>
                    <a:pt x="184" y="201"/>
                  </a:lnTo>
                  <a:lnTo>
                    <a:pt x="172" y="201"/>
                  </a:lnTo>
                  <a:lnTo>
                    <a:pt x="161" y="202"/>
                  </a:lnTo>
                  <a:lnTo>
                    <a:pt x="147" y="206"/>
                  </a:lnTo>
                  <a:lnTo>
                    <a:pt x="131" y="208"/>
                  </a:lnTo>
                  <a:lnTo>
                    <a:pt x="112" y="209"/>
                  </a:lnTo>
                  <a:lnTo>
                    <a:pt x="85" y="207"/>
                  </a:lnTo>
                  <a:lnTo>
                    <a:pt x="62" y="200"/>
                  </a:lnTo>
                  <a:lnTo>
                    <a:pt x="41" y="187"/>
                  </a:lnTo>
                  <a:lnTo>
                    <a:pt x="24" y="173"/>
                  </a:lnTo>
                  <a:lnTo>
                    <a:pt x="11" y="153"/>
                  </a:lnTo>
                  <a:lnTo>
                    <a:pt x="3" y="131"/>
                  </a:lnTo>
                  <a:lnTo>
                    <a:pt x="0" y="108"/>
                  </a:lnTo>
                  <a:lnTo>
                    <a:pt x="3" y="82"/>
                  </a:lnTo>
                  <a:lnTo>
                    <a:pt x="11" y="59"/>
                  </a:lnTo>
                  <a:lnTo>
                    <a:pt x="24" y="40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7" y="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2"/>
            <p:cNvSpPr>
              <a:spLocks/>
            </p:cNvSpPr>
            <p:nvPr/>
          </p:nvSpPr>
          <p:spPr bwMode="auto">
            <a:xfrm>
              <a:off x="4958688" y="4163847"/>
              <a:ext cx="185738" cy="158750"/>
            </a:xfrm>
            <a:custGeom>
              <a:avLst/>
              <a:gdLst>
                <a:gd name="T0" fmla="*/ 4 w 234"/>
                <a:gd name="T1" fmla="*/ 0 h 200"/>
                <a:gd name="T2" fmla="*/ 80 w 234"/>
                <a:gd name="T3" fmla="*/ 0 h 200"/>
                <a:gd name="T4" fmla="*/ 80 w 234"/>
                <a:gd name="T5" fmla="*/ 6 h 200"/>
                <a:gd name="T6" fmla="*/ 66 w 234"/>
                <a:gd name="T7" fmla="*/ 8 h 200"/>
                <a:gd name="T8" fmla="*/ 58 w 234"/>
                <a:gd name="T9" fmla="*/ 13 h 200"/>
                <a:gd name="T10" fmla="*/ 54 w 234"/>
                <a:gd name="T11" fmla="*/ 22 h 200"/>
                <a:gd name="T12" fmla="*/ 53 w 234"/>
                <a:gd name="T13" fmla="*/ 37 h 200"/>
                <a:gd name="T14" fmla="*/ 53 w 234"/>
                <a:gd name="T15" fmla="*/ 93 h 200"/>
                <a:gd name="T16" fmla="*/ 179 w 234"/>
                <a:gd name="T17" fmla="*/ 93 h 200"/>
                <a:gd name="T18" fmla="*/ 179 w 234"/>
                <a:gd name="T19" fmla="*/ 30 h 200"/>
                <a:gd name="T20" fmla="*/ 178 w 234"/>
                <a:gd name="T21" fmla="*/ 20 h 200"/>
                <a:gd name="T22" fmla="*/ 173 w 234"/>
                <a:gd name="T23" fmla="*/ 13 h 200"/>
                <a:gd name="T24" fmla="*/ 165 w 234"/>
                <a:gd name="T25" fmla="*/ 8 h 200"/>
                <a:gd name="T26" fmla="*/ 153 w 234"/>
                <a:gd name="T27" fmla="*/ 6 h 200"/>
                <a:gd name="T28" fmla="*/ 147 w 234"/>
                <a:gd name="T29" fmla="*/ 6 h 200"/>
                <a:gd name="T30" fmla="*/ 147 w 234"/>
                <a:gd name="T31" fmla="*/ 0 h 200"/>
                <a:gd name="T32" fmla="*/ 229 w 234"/>
                <a:gd name="T33" fmla="*/ 0 h 200"/>
                <a:gd name="T34" fmla="*/ 229 w 234"/>
                <a:gd name="T35" fmla="*/ 6 h 200"/>
                <a:gd name="T36" fmla="*/ 217 w 234"/>
                <a:gd name="T37" fmla="*/ 9 h 200"/>
                <a:gd name="T38" fmla="*/ 210 w 234"/>
                <a:gd name="T39" fmla="*/ 13 h 200"/>
                <a:gd name="T40" fmla="*/ 206 w 234"/>
                <a:gd name="T41" fmla="*/ 21 h 200"/>
                <a:gd name="T42" fmla="*/ 205 w 234"/>
                <a:gd name="T43" fmla="*/ 33 h 200"/>
                <a:gd name="T44" fmla="*/ 205 w 234"/>
                <a:gd name="T45" fmla="*/ 165 h 200"/>
                <a:gd name="T46" fmla="*/ 206 w 234"/>
                <a:gd name="T47" fmla="*/ 179 h 200"/>
                <a:gd name="T48" fmla="*/ 211 w 234"/>
                <a:gd name="T49" fmla="*/ 187 h 200"/>
                <a:gd name="T50" fmla="*/ 218 w 234"/>
                <a:gd name="T51" fmla="*/ 192 h 200"/>
                <a:gd name="T52" fmla="*/ 230 w 234"/>
                <a:gd name="T53" fmla="*/ 193 h 200"/>
                <a:gd name="T54" fmla="*/ 234 w 234"/>
                <a:gd name="T55" fmla="*/ 193 h 200"/>
                <a:gd name="T56" fmla="*/ 234 w 234"/>
                <a:gd name="T57" fmla="*/ 200 h 200"/>
                <a:gd name="T58" fmla="*/ 143 w 234"/>
                <a:gd name="T59" fmla="*/ 200 h 200"/>
                <a:gd name="T60" fmla="*/ 143 w 234"/>
                <a:gd name="T61" fmla="*/ 193 h 200"/>
                <a:gd name="T62" fmla="*/ 153 w 234"/>
                <a:gd name="T63" fmla="*/ 193 h 200"/>
                <a:gd name="T64" fmla="*/ 165 w 234"/>
                <a:gd name="T65" fmla="*/ 192 h 200"/>
                <a:gd name="T66" fmla="*/ 174 w 234"/>
                <a:gd name="T67" fmla="*/ 187 h 200"/>
                <a:gd name="T68" fmla="*/ 178 w 234"/>
                <a:gd name="T69" fmla="*/ 180 h 200"/>
                <a:gd name="T70" fmla="*/ 179 w 234"/>
                <a:gd name="T71" fmla="*/ 169 h 200"/>
                <a:gd name="T72" fmla="*/ 179 w 234"/>
                <a:gd name="T73" fmla="*/ 104 h 200"/>
                <a:gd name="T74" fmla="*/ 53 w 234"/>
                <a:gd name="T75" fmla="*/ 104 h 200"/>
                <a:gd name="T76" fmla="*/ 53 w 234"/>
                <a:gd name="T77" fmla="*/ 165 h 200"/>
                <a:gd name="T78" fmla="*/ 54 w 234"/>
                <a:gd name="T79" fmla="*/ 179 h 200"/>
                <a:gd name="T80" fmla="*/ 58 w 234"/>
                <a:gd name="T81" fmla="*/ 187 h 200"/>
                <a:gd name="T82" fmla="*/ 66 w 234"/>
                <a:gd name="T83" fmla="*/ 192 h 200"/>
                <a:gd name="T84" fmla="*/ 79 w 234"/>
                <a:gd name="T85" fmla="*/ 193 h 200"/>
                <a:gd name="T86" fmla="*/ 80 w 234"/>
                <a:gd name="T87" fmla="*/ 193 h 200"/>
                <a:gd name="T88" fmla="*/ 80 w 234"/>
                <a:gd name="T89" fmla="*/ 200 h 200"/>
                <a:gd name="T90" fmla="*/ 0 w 234"/>
                <a:gd name="T91" fmla="*/ 200 h 200"/>
                <a:gd name="T92" fmla="*/ 0 w 234"/>
                <a:gd name="T93" fmla="*/ 193 h 200"/>
                <a:gd name="T94" fmla="*/ 2 w 234"/>
                <a:gd name="T95" fmla="*/ 193 h 200"/>
                <a:gd name="T96" fmla="*/ 14 w 234"/>
                <a:gd name="T97" fmla="*/ 192 h 200"/>
                <a:gd name="T98" fmla="*/ 21 w 234"/>
                <a:gd name="T99" fmla="*/ 189 h 200"/>
                <a:gd name="T100" fmla="*/ 26 w 234"/>
                <a:gd name="T101" fmla="*/ 181 h 200"/>
                <a:gd name="T102" fmla="*/ 27 w 234"/>
                <a:gd name="T103" fmla="*/ 170 h 200"/>
                <a:gd name="T104" fmla="*/ 27 w 234"/>
                <a:gd name="T105" fmla="*/ 30 h 200"/>
                <a:gd name="T106" fmla="*/ 26 w 234"/>
                <a:gd name="T107" fmla="*/ 19 h 200"/>
                <a:gd name="T108" fmla="*/ 22 w 234"/>
                <a:gd name="T109" fmla="*/ 13 h 200"/>
                <a:gd name="T110" fmla="*/ 15 w 234"/>
                <a:gd name="T111" fmla="*/ 9 h 200"/>
                <a:gd name="T112" fmla="*/ 4 w 234"/>
                <a:gd name="T113" fmla="*/ 6 h 200"/>
                <a:gd name="T114" fmla="*/ 4 w 234"/>
                <a:gd name="T11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4" h="200">
                  <a:moveTo>
                    <a:pt x="4" y="0"/>
                  </a:moveTo>
                  <a:lnTo>
                    <a:pt x="80" y="0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8" y="13"/>
                  </a:lnTo>
                  <a:lnTo>
                    <a:pt x="54" y="22"/>
                  </a:lnTo>
                  <a:lnTo>
                    <a:pt x="53" y="37"/>
                  </a:lnTo>
                  <a:lnTo>
                    <a:pt x="53" y="93"/>
                  </a:lnTo>
                  <a:lnTo>
                    <a:pt x="179" y="93"/>
                  </a:lnTo>
                  <a:lnTo>
                    <a:pt x="179" y="30"/>
                  </a:lnTo>
                  <a:lnTo>
                    <a:pt x="178" y="20"/>
                  </a:lnTo>
                  <a:lnTo>
                    <a:pt x="173" y="13"/>
                  </a:lnTo>
                  <a:lnTo>
                    <a:pt x="165" y="8"/>
                  </a:lnTo>
                  <a:lnTo>
                    <a:pt x="153" y="6"/>
                  </a:lnTo>
                  <a:lnTo>
                    <a:pt x="147" y="6"/>
                  </a:lnTo>
                  <a:lnTo>
                    <a:pt x="147" y="0"/>
                  </a:lnTo>
                  <a:lnTo>
                    <a:pt x="229" y="0"/>
                  </a:lnTo>
                  <a:lnTo>
                    <a:pt x="229" y="6"/>
                  </a:lnTo>
                  <a:lnTo>
                    <a:pt x="217" y="9"/>
                  </a:lnTo>
                  <a:lnTo>
                    <a:pt x="210" y="13"/>
                  </a:lnTo>
                  <a:lnTo>
                    <a:pt x="206" y="21"/>
                  </a:lnTo>
                  <a:lnTo>
                    <a:pt x="205" y="33"/>
                  </a:lnTo>
                  <a:lnTo>
                    <a:pt x="205" y="165"/>
                  </a:lnTo>
                  <a:lnTo>
                    <a:pt x="206" y="179"/>
                  </a:lnTo>
                  <a:lnTo>
                    <a:pt x="211" y="187"/>
                  </a:lnTo>
                  <a:lnTo>
                    <a:pt x="218" y="192"/>
                  </a:lnTo>
                  <a:lnTo>
                    <a:pt x="230" y="193"/>
                  </a:lnTo>
                  <a:lnTo>
                    <a:pt x="234" y="193"/>
                  </a:lnTo>
                  <a:lnTo>
                    <a:pt x="234" y="200"/>
                  </a:lnTo>
                  <a:lnTo>
                    <a:pt x="143" y="200"/>
                  </a:lnTo>
                  <a:lnTo>
                    <a:pt x="143" y="193"/>
                  </a:lnTo>
                  <a:lnTo>
                    <a:pt x="153" y="193"/>
                  </a:lnTo>
                  <a:lnTo>
                    <a:pt x="165" y="192"/>
                  </a:lnTo>
                  <a:lnTo>
                    <a:pt x="174" y="187"/>
                  </a:lnTo>
                  <a:lnTo>
                    <a:pt x="178" y="180"/>
                  </a:lnTo>
                  <a:lnTo>
                    <a:pt x="179" y="169"/>
                  </a:lnTo>
                  <a:lnTo>
                    <a:pt x="179" y="104"/>
                  </a:lnTo>
                  <a:lnTo>
                    <a:pt x="53" y="104"/>
                  </a:lnTo>
                  <a:lnTo>
                    <a:pt x="53" y="165"/>
                  </a:lnTo>
                  <a:lnTo>
                    <a:pt x="54" y="179"/>
                  </a:lnTo>
                  <a:lnTo>
                    <a:pt x="58" y="187"/>
                  </a:lnTo>
                  <a:lnTo>
                    <a:pt x="66" y="192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14" y="192"/>
                  </a:lnTo>
                  <a:lnTo>
                    <a:pt x="21" y="189"/>
                  </a:lnTo>
                  <a:lnTo>
                    <a:pt x="26" y="181"/>
                  </a:lnTo>
                  <a:lnTo>
                    <a:pt x="27" y="170"/>
                  </a:lnTo>
                  <a:lnTo>
                    <a:pt x="27" y="30"/>
                  </a:lnTo>
                  <a:lnTo>
                    <a:pt x="26" y="19"/>
                  </a:lnTo>
                  <a:lnTo>
                    <a:pt x="22" y="13"/>
                  </a:lnTo>
                  <a:lnTo>
                    <a:pt x="15" y="9"/>
                  </a:lnTo>
                  <a:lnTo>
                    <a:pt x="4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3"/>
            <p:cNvSpPr>
              <a:spLocks noEditPoints="1"/>
            </p:cNvSpPr>
            <p:nvPr/>
          </p:nvSpPr>
          <p:spPr bwMode="auto">
            <a:xfrm>
              <a:off x="5196813" y="4160672"/>
              <a:ext cx="182563" cy="165100"/>
            </a:xfrm>
            <a:custGeom>
              <a:avLst/>
              <a:gdLst>
                <a:gd name="T0" fmla="*/ 109 w 230"/>
                <a:gd name="T1" fmla="*/ 9 h 209"/>
                <a:gd name="T2" fmla="*/ 90 w 230"/>
                <a:gd name="T3" fmla="*/ 11 h 209"/>
                <a:gd name="T4" fmla="*/ 74 w 230"/>
                <a:gd name="T5" fmla="*/ 18 h 209"/>
                <a:gd name="T6" fmla="*/ 60 w 230"/>
                <a:gd name="T7" fmla="*/ 27 h 209"/>
                <a:gd name="T8" fmla="*/ 49 w 230"/>
                <a:gd name="T9" fmla="*/ 40 h 209"/>
                <a:gd name="T10" fmla="*/ 41 w 230"/>
                <a:gd name="T11" fmla="*/ 54 h 209"/>
                <a:gd name="T12" fmla="*/ 36 w 230"/>
                <a:gd name="T13" fmla="*/ 69 h 209"/>
                <a:gd name="T14" fmla="*/ 32 w 230"/>
                <a:gd name="T15" fmla="*/ 85 h 209"/>
                <a:gd name="T16" fmla="*/ 31 w 230"/>
                <a:gd name="T17" fmla="*/ 99 h 209"/>
                <a:gd name="T18" fmla="*/ 35 w 230"/>
                <a:gd name="T19" fmla="*/ 128 h 209"/>
                <a:gd name="T20" fmla="*/ 43 w 230"/>
                <a:gd name="T21" fmla="*/ 152 h 209"/>
                <a:gd name="T22" fmla="*/ 58 w 230"/>
                <a:gd name="T23" fmla="*/ 173 h 209"/>
                <a:gd name="T24" fmla="*/ 76 w 230"/>
                <a:gd name="T25" fmla="*/ 189 h 209"/>
                <a:gd name="T26" fmla="*/ 98 w 230"/>
                <a:gd name="T27" fmla="*/ 198 h 209"/>
                <a:gd name="T28" fmla="*/ 123 w 230"/>
                <a:gd name="T29" fmla="*/ 201 h 209"/>
                <a:gd name="T30" fmla="*/ 143 w 230"/>
                <a:gd name="T31" fmla="*/ 198 h 209"/>
                <a:gd name="T32" fmla="*/ 161 w 230"/>
                <a:gd name="T33" fmla="*/ 191 h 209"/>
                <a:gd name="T34" fmla="*/ 175 w 230"/>
                <a:gd name="T35" fmla="*/ 180 h 209"/>
                <a:gd name="T36" fmla="*/ 186 w 230"/>
                <a:gd name="T37" fmla="*/ 165 h 209"/>
                <a:gd name="T38" fmla="*/ 194 w 230"/>
                <a:gd name="T39" fmla="*/ 148 h 209"/>
                <a:gd name="T40" fmla="*/ 198 w 230"/>
                <a:gd name="T41" fmla="*/ 130 h 209"/>
                <a:gd name="T42" fmla="*/ 200 w 230"/>
                <a:gd name="T43" fmla="*/ 110 h 209"/>
                <a:gd name="T44" fmla="*/ 197 w 230"/>
                <a:gd name="T45" fmla="*/ 82 h 209"/>
                <a:gd name="T46" fmla="*/ 189 w 230"/>
                <a:gd name="T47" fmla="*/ 58 h 209"/>
                <a:gd name="T48" fmla="*/ 174 w 230"/>
                <a:gd name="T49" fmla="*/ 37 h 209"/>
                <a:gd name="T50" fmla="*/ 157 w 230"/>
                <a:gd name="T51" fmla="*/ 22 h 209"/>
                <a:gd name="T52" fmla="*/ 135 w 230"/>
                <a:gd name="T53" fmla="*/ 13 h 209"/>
                <a:gd name="T54" fmla="*/ 109 w 230"/>
                <a:gd name="T55" fmla="*/ 9 h 209"/>
                <a:gd name="T56" fmla="*/ 118 w 230"/>
                <a:gd name="T57" fmla="*/ 0 h 209"/>
                <a:gd name="T58" fmla="*/ 143 w 230"/>
                <a:gd name="T59" fmla="*/ 3 h 209"/>
                <a:gd name="T60" fmla="*/ 167 w 230"/>
                <a:gd name="T61" fmla="*/ 10 h 209"/>
                <a:gd name="T62" fmla="*/ 187 w 230"/>
                <a:gd name="T63" fmla="*/ 21 h 209"/>
                <a:gd name="T64" fmla="*/ 205 w 230"/>
                <a:gd name="T65" fmla="*/ 37 h 209"/>
                <a:gd name="T66" fmla="*/ 218 w 230"/>
                <a:gd name="T67" fmla="*/ 55 h 209"/>
                <a:gd name="T68" fmla="*/ 227 w 230"/>
                <a:gd name="T69" fmla="*/ 76 h 209"/>
                <a:gd name="T70" fmla="*/ 230 w 230"/>
                <a:gd name="T71" fmla="*/ 99 h 209"/>
                <a:gd name="T72" fmla="*/ 227 w 230"/>
                <a:gd name="T73" fmla="*/ 126 h 209"/>
                <a:gd name="T74" fmla="*/ 218 w 230"/>
                <a:gd name="T75" fmla="*/ 150 h 209"/>
                <a:gd name="T76" fmla="*/ 205 w 230"/>
                <a:gd name="T77" fmla="*/ 170 h 209"/>
                <a:gd name="T78" fmla="*/ 187 w 230"/>
                <a:gd name="T79" fmla="*/ 186 h 209"/>
                <a:gd name="T80" fmla="*/ 165 w 230"/>
                <a:gd name="T81" fmla="*/ 198 h 209"/>
                <a:gd name="T82" fmla="*/ 142 w 230"/>
                <a:gd name="T83" fmla="*/ 207 h 209"/>
                <a:gd name="T84" fmla="*/ 117 w 230"/>
                <a:gd name="T85" fmla="*/ 209 h 209"/>
                <a:gd name="T86" fmla="*/ 90 w 230"/>
                <a:gd name="T87" fmla="*/ 207 h 209"/>
                <a:gd name="T88" fmla="*/ 66 w 230"/>
                <a:gd name="T89" fmla="*/ 200 h 209"/>
                <a:gd name="T90" fmla="*/ 44 w 230"/>
                <a:gd name="T91" fmla="*/ 189 h 209"/>
                <a:gd name="T92" fmla="*/ 26 w 230"/>
                <a:gd name="T93" fmla="*/ 174 h 209"/>
                <a:gd name="T94" fmla="*/ 13 w 230"/>
                <a:gd name="T95" fmla="*/ 156 h 209"/>
                <a:gd name="T96" fmla="*/ 4 w 230"/>
                <a:gd name="T97" fmla="*/ 134 h 209"/>
                <a:gd name="T98" fmla="*/ 0 w 230"/>
                <a:gd name="T99" fmla="*/ 109 h 209"/>
                <a:gd name="T100" fmla="*/ 4 w 230"/>
                <a:gd name="T101" fmla="*/ 84 h 209"/>
                <a:gd name="T102" fmla="*/ 13 w 230"/>
                <a:gd name="T103" fmla="*/ 60 h 209"/>
                <a:gd name="T104" fmla="*/ 26 w 230"/>
                <a:gd name="T105" fmla="*/ 40 h 209"/>
                <a:gd name="T106" fmla="*/ 43 w 230"/>
                <a:gd name="T107" fmla="*/ 24 h 209"/>
                <a:gd name="T108" fmla="*/ 65 w 230"/>
                <a:gd name="T109" fmla="*/ 11 h 209"/>
                <a:gd name="T110" fmla="*/ 90 w 230"/>
                <a:gd name="T111" fmla="*/ 4 h 209"/>
                <a:gd name="T112" fmla="*/ 118 w 230"/>
                <a:gd name="T1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0" h="209">
                  <a:moveTo>
                    <a:pt x="109" y="9"/>
                  </a:moveTo>
                  <a:lnTo>
                    <a:pt x="90" y="11"/>
                  </a:lnTo>
                  <a:lnTo>
                    <a:pt x="74" y="18"/>
                  </a:lnTo>
                  <a:lnTo>
                    <a:pt x="60" y="27"/>
                  </a:lnTo>
                  <a:lnTo>
                    <a:pt x="49" y="40"/>
                  </a:lnTo>
                  <a:lnTo>
                    <a:pt x="41" y="54"/>
                  </a:lnTo>
                  <a:lnTo>
                    <a:pt x="36" y="69"/>
                  </a:lnTo>
                  <a:lnTo>
                    <a:pt x="32" y="85"/>
                  </a:lnTo>
                  <a:lnTo>
                    <a:pt x="31" y="99"/>
                  </a:lnTo>
                  <a:lnTo>
                    <a:pt x="35" y="128"/>
                  </a:lnTo>
                  <a:lnTo>
                    <a:pt x="43" y="152"/>
                  </a:lnTo>
                  <a:lnTo>
                    <a:pt x="58" y="173"/>
                  </a:lnTo>
                  <a:lnTo>
                    <a:pt x="76" y="189"/>
                  </a:lnTo>
                  <a:lnTo>
                    <a:pt x="98" y="198"/>
                  </a:lnTo>
                  <a:lnTo>
                    <a:pt x="123" y="201"/>
                  </a:lnTo>
                  <a:lnTo>
                    <a:pt x="143" y="198"/>
                  </a:lnTo>
                  <a:lnTo>
                    <a:pt x="161" y="191"/>
                  </a:lnTo>
                  <a:lnTo>
                    <a:pt x="175" y="180"/>
                  </a:lnTo>
                  <a:lnTo>
                    <a:pt x="186" y="165"/>
                  </a:lnTo>
                  <a:lnTo>
                    <a:pt x="194" y="148"/>
                  </a:lnTo>
                  <a:lnTo>
                    <a:pt x="198" y="130"/>
                  </a:lnTo>
                  <a:lnTo>
                    <a:pt x="200" y="110"/>
                  </a:lnTo>
                  <a:lnTo>
                    <a:pt x="197" y="82"/>
                  </a:lnTo>
                  <a:lnTo>
                    <a:pt x="189" y="58"/>
                  </a:lnTo>
                  <a:lnTo>
                    <a:pt x="174" y="37"/>
                  </a:lnTo>
                  <a:lnTo>
                    <a:pt x="157" y="22"/>
                  </a:lnTo>
                  <a:lnTo>
                    <a:pt x="135" y="13"/>
                  </a:lnTo>
                  <a:lnTo>
                    <a:pt x="109" y="9"/>
                  </a:lnTo>
                  <a:close/>
                  <a:moveTo>
                    <a:pt x="118" y="0"/>
                  </a:moveTo>
                  <a:lnTo>
                    <a:pt x="143" y="3"/>
                  </a:lnTo>
                  <a:lnTo>
                    <a:pt x="167" y="10"/>
                  </a:lnTo>
                  <a:lnTo>
                    <a:pt x="187" y="21"/>
                  </a:lnTo>
                  <a:lnTo>
                    <a:pt x="205" y="37"/>
                  </a:lnTo>
                  <a:lnTo>
                    <a:pt x="218" y="55"/>
                  </a:lnTo>
                  <a:lnTo>
                    <a:pt x="227" y="76"/>
                  </a:lnTo>
                  <a:lnTo>
                    <a:pt x="230" y="99"/>
                  </a:lnTo>
                  <a:lnTo>
                    <a:pt x="227" y="126"/>
                  </a:lnTo>
                  <a:lnTo>
                    <a:pt x="218" y="150"/>
                  </a:lnTo>
                  <a:lnTo>
                    <a:pt x="205" y="170"/>
                  </a:lnTo>
                  <a:lnTo>
                    <a:pt x="187" y="186"/>
                  </a:lnTo>
                  <a:lnTo>
                    <a:pt x="165" y="198"/>
                  </a:lnTo>
                  <a:lnTo>
                    <a:pt x="142" y="207"/>
                  </a:lnTo>
                  <a:lnTo>
                    <a:pt x="117" y="209"/>
                  </a:lnTo>
                  <a:lnTo>
                    <a:pt x="90" y="207"/>
                  </a:lnTo>
                  <a:lnTo>
                    <a:pt x="66" y="200"/>
                  </a:lnTo>
                  <a:lnTo>
                    <a:pt x="44" y="189"/>
                  </a:lnTo>
                  <a:lnTo>
                    <a:pt x="26" y="174"/>
                  </a:lnTo>
                  <a:lnTo>
                    <a:pt x="13" y="156"/>
                  </a:lnTo>
                  <a:lnTo>
                    <a:pt x="4" y="134"/>
                  </a:lnTo>
                  <a:lnTo>
                    <a:pt x="0" y="109"/>
                  </a:lnTo>
                  <a:lnTo>
                    <a:pt x="4" y="84"/>
                  </a:lnTo>
                  <a:lnTo>
                    <a:pt x="13" y="60"/>
                  </a:lnTo>
                  <a:lnTo>
                    <a:pt x="26" y="40"/>
                  </a:lnTo>
                  <a:lnTo>
                    <a:pt x="43" y="24"/>
                  </a:lnTo>
                  <a:lnTo>
                    <a:pt x="65" y="11"/>
                  </a:lnTo>
                  <a:lnTo>
                    <a:pt x="90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54"/>
            <p:cNvSpPr>
              <a:spLocks noEditPoints="1"/>
            </p:cNvSpPr>
            <p:nvPr/>
          </p:nvSpPr>
          <p:spPr bwMode="auto">
            <a:xfrm>
              <a:off x="5433350" y="4160672"/>
              <a:ext cx="180975" cy="165100"/>
            </a:xfrm>
            <a:custGeom>
              <a:avLst/>
              <a:gdLst>
                <a:gd name="T0" fmla="*/ 108 w 228"/>
                <a:gd name="T1" fmla="*/ 9 h 209"/>
                <a:gd name="T2" fmla="*/ 89 w 228"/>
                <a:gd name="T3" fmla="*/ 11 h 209"/>
                <a:gd name="T4" fmla="*/ 72 w 228"/>
                <a:gd name="T5" fmla="*/ 18 h 209"/>
                <a:gd name="T6" fmla="*/ 58 w 228"/>
                <a:gd name="T7" fmla="*/ 27 h 209"/>
                <a:gd name="T8" fmla="*/ 47 w 228"/>
                <a:gd name="T9" fmla="*/ 40 h 209"/>
                <a:gd name="T10" fmla="*/ 40 w 228"/>
                <a:gd name="T11" fmla="*/ 54 h 209"/>
                <a:gd name="T12" fmla="*/ 34 w 228"/>
                <a:gd name="T13" fmla="*/ 69 h 209"/>
                <a:gd name="T14" fmla="*/ 30 w 228"/>
                <a:gd name="T15" fmla="*/ 85 h 209"/>
                <a:gd name="T16" fmla="*/ 30 w 228"/>
                <a:gd name="T17" fmla="*/ 99 h 209"/>
                <a:gd name="T18" fmla="*/ 33 w 228"/>
                <a:gd name="T19" fmla="*/ 128 h 209"/>
                <a:gd name="T20" fmla="*/ 42 w 228"/>
                <a:gd name="T21" fmla="*/ 152 h 209"/>
                <a:gd name="T22" fmla="*/ 56 w 228"/>
                <a:gd name="T23" fmla="*/ 173 h 209"/>
                <a:gd name="T24" fmla="*/ 75 w 228"/>
                <a:gd name="T25" fmla="*/ 189 h 209"/>
                <a:gd name="T26" fmla="*/ 97 w 228"/>
                <a:gd name="T27" fmla="*/ 198 h 209"/>
                <a:gd name="T28" fmla="*/ 122 w 228"/>
                <a:gd name="T29" fmla="*/ 201 h 209"/>
                <a:gd name="T30" fmla="*/ 143 w 228"/>
                <a:gd name="T31" fmla="*/ 198 h 209"/>
                <a:gd name="T32" fmla="*/ 160 w 228"/>
                <a:gd name="T33" fmla="*/ 191 h 209"/>
                <a:gd name="T34" fmla="*/ 173 w 228"/>
                <a:gd name="T35" fmla="*/ 180 h 209"/>
                <a:gd name="T36" fmla="*/ 184 w 228"/>
                <a:gd name="T37" fmla="*/ 165 h 209"/>
                <a:gd name="T38" fmla="*/ 193 w 228"/>
                <a:gd name="T39" fmla="*/ 148 h 209"/>
                <a:gd name="T40" fmla="*/ 197 w 228"/>
                <a:gd name="T41" fmla="*/ 130 h 209"/>
                <a:gd name="T42" fmla="*/ 199 w 228"/>
                <a:gd name="T43" fmla="*/ 110 h 209"/>
                <a:gd name="T44" fmla="*/ 195 w 228"/>
                <a:gd name="T45" fmla="*/ 82 h 209"/>
                <a:gd name="T46" fmla="*/ 187 w 228"/>
                <a:gd name="T47" fmla="*/ 58 h 209"/>
                <a:gd name="T48" fmla="*/ 173 w 228"/>
                <a:gd name="T49" fmla="*/ 37 h 209"/>
                <a:gd name="T50" fmla="*/ 155 w 228"/>
                <a:gd name="T51" fmla="*/ 22 h 209"/>
                <a:gd name="T52" fmla="*/ 133 w 228"/>
                <a:gd name="T53" fmla="*/ 13 h 209"/>
                <a:gd name="T54" fmla="*/ 108 w 228"/>
                <a:gd name="T55" fmla="*/ 9 h 209"/>
                <a:gd name="T56" fmla="*/ 117 w 228"/>
                <a:gd name="T57" fmla="*/ 0 h 209"/>
                <a:gd name="T58" fmla="*/ 141 w 228"/>
                <a:gd name="T59" fmla="*/ 3 h 209"/>
                <a:gd name="T60" fmla="*/ 165 w 228"/>
                <a:gd name="T61" fmla="*/ 10 h 209"/>
                <a:gd name="T62" fmla="*/ 186 w 228"/>
                <a:gd name="T63" fmla="*/ 21 h 209"/>
                <a:gd name="T64" fmla="*/ 204 w 228"/>
                <a:gd name="T65" fmla="*/ 37 h 209"/>
                <a:gd name="T66" fmla="*/ 217 w 228"/>
                <a:gd name="T67" fmla="*/ 55 h 209"/>
                <a:gd name="T68" fmla="*/ 226 w 228"/>
                <a:gd name="T69" fmla="*/ 76 h 209"/>
                <a:gd name="T70" fmla="*/ 228 w 228"/>
                <a:gd name="T71" fmla="*/ 99 h 209"/>
                <a:gd name="T72" fmla="*/ 226 w 228"/>
                <a:gd name="T73" fmla="*/ 126 h 209"/>
                <a:gd name="T74" fmla="*/ 217 w 228"/>
                <a:gd name="T75" fmla="*/ 150 h 209"/>
                <a:gd name="T76" fmla="*/ 204 w 228"/>
                <a:gd name="T77" fmla="*/ 170 h 209"/>
                <a:gd name="T78" fmla="*/ 186 w 228"/>
                <a:gd name="T79" fmla="*/ 186 h 209"/>
                <a:gd name="T80" fmla="*/ 165 w 228"/>
                <a:gd name="T81" fmla="*/ 198 h 209"/>
                <a:gd name="T82" fmla="*/ 140 w 228"/>
                <a:gd name="T83" fmla="*/ 207 h 209"/>
                <a:gd name="T84" fmla="*/ 115 w 228"/>
                <a:gd name="T85" fmla="*/ 209 h 209"/>
                <a:gd name="T86" fmla="*/ 89 w 228"/>
                <a:gd name="T87" fmla="*/ 207 h 209"/>
                <a:gd name="T88" fmla="*/ 64 w 228"/>
                <a:gd name="T89" fmla="*/ 200 h 209"/>
                <a:gd name="T90" fmla="*/ 44 w 228"/>
                <a:gd name="T91" fmla="*/ 189 h 209"/>
                <a:gd name="T92" fmla="*/ 25 w 228"/>
                <a:gd name="T93" fmla="*/ 174 h 209"/>
                <a:gd name="T94" fmla="*/ 12 w 228"/>
                <a:gd name="T95" fmla="*/ 156 h 209"/>
                <a:gd name="T96" fmla="*/ 3 w 228"/>
                <a:gd name="T97" fmla="*/ 134 h 209"/>
                <a:gd name="T98" fmla="*/ 0 w 228"/>
                <a:gd name="T99" fmla="*/ 109 h 209"/>
                <a:gd name="T100" fmla="*/ 2 w 228"/>
                <a:gd name="T101" fmla="*/ 84 h 209"/>
                <a:gd name="T102" fmla="*/ 11 w 228"/>
                <a:gd name="T103" fmla="*/ 60 h 209"/>
                <a:gd name="T104" fmla="*/ 24 w 228"/>
                <a:gd name="T105" fmla="*/ 40 h 209"/>
                <a:gd name="T106" fmla="*/ 42 w 228"/>
                <a:gd name="T107" fmla="*/ 24 h 209"/>
                <a:gd name="T108" fmla="*/ 63 w 228"/>
                <a:gd name="T109" fmla="*/ 11 h 209"/>
                <a:gd name="T110" fmla="*/ 89 w 228"/>
                <a:gd name="T111" fmla="*/ 4 h 209"/>
                <a:gd name="T112" fmla="*/ 117 w 228"/>
                <a:gd name="T1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209">
                  <a:moveTo>
                    <a:pt x="108" y="9"/>
                  </a:moveTo>
                  <a:lnTo>
                    <a:pt x="89" y="11"/>
                  </a:lnTo>
                  <a:lnTo>
                    <a:pt x="72" y="18"/>
                  </a:lnTo>
                  <a:lnTo>
                    <a:pt x="58" y="27"/>
                  </a:lnTo>
                  <a:lnTo>
                    <a:pt x="47" y="40"/>
                  </a:lnTo>
                  <a:lnTo>
                    <a:pt x="40" y="54"/>
                  </a:lnTo>
                  <a:lnTo>
                    <a:pt x="34" y="69"/>
                  </a:lnTo>
                  <a:lnTo>
                    <a:pt x="30" y="85"/>
                  </a:lnTo>
                  <a:lnTo>
                    <a:pt x="30" y="99"/>
                  </a:lnTo>
                  <a:lnTo>
                    <a:pt x="33" y="128"/>
                  </a:lnTo>
                  <a:lnTo>
                    <a:pt x="42" y="152"/>
                  </a:lnTo>
                  <a:lnTo>
                    <a:pt x="56" y="173"/>
                  </a:lnTo>
                  <a:lnTo>
                    <a:pt x="75" y="189"/>
                  </a:lnTo>
                  <a:lnTo>
                    <a:pt x="97" y="198"/>
                  </a:lnTo>
                  <a:lnTo>
                    <a:pt x="122" y="201"/>
                  </a:lnTo>
                  <a:lnTo>
                    <a:pt x="143" y="198"/>
                  </a:lnTo>
                  <a:lnTo>
                    <a:pt x="160" y="191"/>
                  </a:lnTo>
                  <a:lnTo>
                    <a:pt x="173" y="180"/>
                  </a:lnTo>
                  <a:lnTo>
                    <a:pt x="184" y="165"/>
                  </a:lnTo>
                  <a:lnTo>
                    <a:pt x="193" y="148"/>
                  </a:lnTo>
                  <a:lnTo>
                    <a:pt x="197" y="130"/>
                  </a:lnTo>
                  <a:lnTo>
                    <a:pt x="199" y="110"/>
                  </a:lnTo>
                  <a:lnTo>
                    <a:pt x="195" y="82"/>
                  </a:lnTo>
                  <a:lnTo>
                    <a:pt x="187" y="58"/>
                  </a:lnTo>
                  <a:lnTo>
                    <a:pt x="173" y="37"/>
                  </a:lnTo>
                  <a:lnTo>
                    <a:pt x="155" y="22"/>
                  </a:lnTo>
                  <a:lnTo>
                    <a:pt x="133" y="13"/>
                  </a:lnTo>
                  <a:lnTo>
                    <a:pt x="108" y="9"/>
                  </a:lnTo>
                  <a:close/>
                  <a:moveTo>
                    <a:pt x="117" y="0"/>
                  </a:moveTo>
                  <a:lnTo>
                    <a:pt x="141" y="3"/>
                  </a:lnTo>
                  <a:lnTo>
                    <a:pt x="165" y="10"/>
                  </a:lnTo>
                  <a:lnTo>
                    <a:pt x="186" y="21"/>
                  </a:lnTo>
                  <a:lnTo>
                    <a:pt x="204" y="37"/>
                  </a:lnTo>
                  <a:lnTo>
                    <a:pt x="217" y="55"/>
                  </a:lnTo>
                  <a:lnTo>
                    <a:pt x="226" y="76"/>
                  </a:lnTo>
                  <a:lnTo>
                    <a:pt x="228" y="99"/>
                  </a:lnTo>
                  <a:lnTo>
                    <a:pt x="226" y="126"/>
                  </a:lnTo>
                  <a:lnTo>
                    <a:pt x="217" y="150"/>
                  </a:lnTo>
                  <a:lnTo>
                    <a:pt x="204" y="170"/>
                  </a:lnTo>
                  <a:lnTo>
                    <a:pt x="186" y="186"/>
                  </a:lnTo>
                  <a:lnTo>
                    <a:pt x="165" y="198"/>
                  </a:lnTo>
                  <a:lnTo>
                    <a:pt x="140" y="207"/>
                  </a:lnTo>
                  <a:lnTo>
                    <a:pt x="115" y="209"/>
                  </a:lnTo>
                  <a:lnTo>
                    <a:pt x="89" y="207"/>
                  </a:lnTo>
                  <a:lnTo>
                    <a:pt x="64" y="200"/>
                  </a:lnTo>
                  <a:lnTo>
                    <a:pt x="44" y="189"/>
                  </a:lnTo>
                  <a:lnTo>
                    <a:pt x="25" y="174"/>
                  </a:lnTo>
                  <a:lnTo>
                    <a:pt x="12" y="156"/>
                  </a:lnTo>
                  <a:lnTo>
                    <a:pt x="3" y="134"/>
                  </a:lnTo>
                  <a:lnTo>
                    <a:pt x="0" y="109"/>
                  </a:lnTo>
                  <a:lnTo>
                    <a:pt x="2" y="84"/>
                  </a:lnTo>
                  <a:lnTo>
                    <a:pt x="11" y="60"/>
                  </a:lnTo>
                  <a:lnTo>
                    <a:pt x="24" y="40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9" y="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5"/>
            <p:cNvSpPr>
              <a:spLocks/>
            </p:cNvSpPr>
            <p:nvPr/>
          </p:nvSpPr>
          <p:spPr bwMode="auto">
            <a:xfrm>
              <a:off x="5666713" y="4163847"/>
              <a:ext cx="131763" cy="158750"/>
            </a:xfrm>
            <a:custGeom>
              <a:avLst/>
              <a:gdLst>
                <a:gd name="T0" fmla="*/ 1 w 168"/>
                <a:gd name="T1" fmla="*/ 0 h 200"/>
                <a:gd name="T2" fmla="*/ 96 w 168"/>
                <a:gd name="T3" fmla="*/ 0 h 200"/>
                <a:gd name="T4" fmla="*/ 96 w 168"/>
                <a:gd name="T5" fmla="*/ 6 h 200"/>
                <a:gd name="T6" fmla="*/ 85 w 168"/>
                <a:gd name="T7" fmla="*/ 6 h 200"/>
                <a:gd name="T8" fmla="*/ 71 w 168"/>
                <a:gd name="T9" fmla="*/ 8 h 200"/>
                <a:gd name="T10" fmla="*/ 63 w 168"/>
                <a:gd name="T11" fmla="*/ 10 h 200"/>
                <a:gd name="T12" fmla="*/ 59 w 168"/>
                <a:gd name="T13" fmla="*/ 17 h 200"/>
                <a:gd name="T14" fmla="*/ 58 w 168"/>
                <a:gd name="T15" fmla="*/ 28 h 200"/>
                <a:gd name="T16" fmla="*/ 58 w 168"/>
                <a:gd name="T17" fmla="*/ 176 h 200"/>
                <a:gd name="T18" fmla="*/ 59 w 168"/>
                <a:gd name="T19" fmla="*/ 180 h 200"/>
                <a:gd name="T20" fmla="*/ 60 w 168"/>
                <a:gd name="T21" fmla="*/ 184 h 200"/>
                <a:gd name="T22" fmla="*/ 63 w 168"/>
                <a:gd name="T23" fmla="*/ 186 h 200"/>
                <a:gd name="T24" fmla="*/ 66 w 168"/>
                <a:gd name="T25" fmla="*/ 187 h 200"/>
                <a:gd name="T26" fmla="*/ 71 w 168"/>
                <a:gd name="T27" fmla="*/ 187 h 200"/>
                <a:gd name="T28" fmla="*/ 118 w 168"/>
                <a:gd name="T29" fmla="*/ 187 h 200"/>
                <a:gd name="T30" fmla="*/ 127 w 168"/>
                <a:gd name="T31" fmla="*/ 186 h 200"/>
                <a:gd name="T32" fmla="*/ 136 w 168"/>
                <a:gd name="T33" fmla="*/ 184 h 200"/>
                <a:gd name="T34" fmla="*/ 143 w 168"/>
                <a:gd name="T35" fmla="*/ 178 h 200"/>
                <a:gd name="T36" fmla="*/ 152 w 168"/>
                <a:gd name="T37" fmla="*/ 167 h 200"/>
                <a:gd name="T38" fmla="*/ 162 w 168"/>
                <a:gd name="T39" fmla="*/ 153 h 200"/>
                <a:gd name="T40" fmla="*/ 168 w 168"/>
                <a:gd name="T41" fmla="*/ 153 h 200"/>
                <a:gd name="T42" fmla="*/ 143 w 168"/>
                <a:gd name="T43" fmla="*/ 200 h 200"/>
                <a:gd name="T44" fmla="*/ 0 w 168"/>
                <a:gd name="T45" fmla="*/ 200 h 200"/>
                <a:gd name="T46" fmla="*/ 0 w 168"/>
                <a:gd name="T47" fmla="*/ 193 h 200"/>
                <a:gd name="T48" fmla="*/ 11 w 168"/>
                <a:gd name="T49" fmla="*/ 193 h 200"/>
                <a:gd name="T50" fmla="*/ 21 w 168"/>
                <a:gd name="T51" fmla="*/ 192 h 200"/>
                <a:gd name="T52" fmla="*/ 27 w 168"/>
                <a:gd name="T53" fmla="*/ 189 h 200"/>
                <a:gd name="T54" fmla="*/ 31 w 168"/>
                <a:gd name="T55" fmla="*/ 182 h 200"/>
                <a:gd name="T56" fmla="*/ 31 w 168"/>
                <a:gd name="T57" fmla="*/ 173 h 200"/>
                <a:gd name="T58" fmla="*/ 31 w 168"/>
                <a:gd name="T59" fmla="*/ 31 h 200"/>
                <a:gd name="T60" fmla="*/ 31 w 168"/>
                <a:gd name="T61" fmla="*/ 20 h 200"/>
                <a:gd name="T62" fmla="*/ 26 w 168"/>
                <a:gd name="T63" fmla="*/ 13 h 200"/>
                <a:gd name="T64" fmla="*/ 19 w 168"/>
                <a:gd name="T65" fmla="*/ 8 h 200"/>
                <a:gd name="T66" fmla="*/ 6 w 168"/>
                <a:gd name="T67" fmla="*/ 6 h 200"/>
                <a:gd name="T68" fmla="*/ 1 w 168"/>
                <a:gd name="T69" fmla="*/ 6 h 200"/>
                <a:gd name="T70" fmla="*/ 1 w 168"/>
                <a:gd name="T7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8" h="200">
                  <a:moveTo>
                    <a:pt x="1" y="0"/>
                  </a:moveTo>
                  <a:lnTo>
                    <a:pt x="96" y="0"/>
                  </a:lnTo>
                  <a:lnTo>
                    <a:pt x="96" y="6"/>
                  </a:lnTo>
                  <a:lnTo>
                    <a:pt x="85" y="6"/>
                  </a:lnTo>
                  <a:lnTo>
                    <a:pt x="71" y="8"/>
                  </a:lnTo>
                  <a:lnTo>
                    <a:pt x="63" y="10"/>
                  </a:lnTo>
                  <a:lnTo>
                    <a:pt x="59" y="17"/>
                  </a:lnTo>
                  <a:lnTo>
                    <a:pt x="58" y="28"/>
                  </a:lnTo>
                  <a:lnTo>
                    <a:pt x="58" y="176"/>
                  </a:lnTo>
                  <a:lnTo>
                    <a:pt x="59" y="180"/>
                  </a:lnTo>
                  <a:lnTo>
                    <a:pt x="60" y="184"/>
                  </a:lnTo>
                  <a:lnTo>
                    <a:pt x="63" y="186"/>
                  </a:lnTo>
                  <a:lnTo>
                    <a:pt x="66" y="187"/>
                  </a:lnTo>
                  <a:lnTo>
                    <a:pt x="71" y="187"/>
                  </a:lnTo>
                  <a:lnTo>
                    <a:pt x="118" y="187"/>
                  </a:lnTo>
                  <a:lnTo>
                    <a:pt x="127" y="186"/>
                  </a:lnTo>
                  <a:lnTo>
                    <a:pt x="136" y="184"/>
                  </a:lnTo>
                  <a:lnTo>
                    <a:pt x="143" y="178"/>
                  </a:lnTo>
                  <a:lnTo>
                    <a:pt x="152" y="167"/>
                  </a:lnTo>
                  <a:lnTo>
                    <a:pt x="162" y="153"/>
                  </a:lnTo>
                  <a:lnTo>
                    <a:pt x="168" y="153"/>
                  </a:lnTo>
                  <a:lnTo>
                    <a:pt x="143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11" y="193"/>
                  </a:lnTo>
                  <a:lnTo>
                    <a:pt x="21" y="192"/>
                  </a:lnTo>
                  <a:lnTo>
                    <a:pt x="27" y="189"/>
                  </a:lnTo>
                  <a:lnTo>
                    <a:pt x="31" y="182"/>
                  </a:lnTo>
                  <a:lnTo>
                    <a:pt x="31" y="173"/>
                  </a:lnTo>
                  <a:lnTo>
                    <a:pt x="31" y="31"/>
                  </a:lnTo>
                  <a:lnTo>
                    <a:pt x="31" y="20"/>
                  </a:lnTo>
                  <a:lnTo>
                    <a:pt x="26" y="13"/>
                  </a:lnTo>
                  <a:lnTo>
                    <a:pt x="19" y="8"/>
                  </a:lnTo>
                  <a:lnTo>
                    <a:pt x="6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6"/>
            <p:cNvSpPr>
              <a:spLocks noEditPoints="1"/>
            </p:cNvSpPr>
            <p:nvPr/>
          </p:nvSpPr>
          <p:spPr bwMode="auto">
            <a:xfrm>
              <a:off x="5950875" y="4160672"/>
              <a:ext cx="182563" cy="165100"/>
            </a:xfrm>
            <a:custGeom>
              <a:avLst/>
              <a:gdLst>
                <a:gd name="T0" fmla="*/ 109 w 229"/>
                <a:gd name="T1" fmla="*/ 9 h 209"/>
                <a:gd name="T2" fmla="*/ 89 w 229"/>
                <a:gd name="T3" fmla="*/ 11 h 209"/>
                <a:gd name="T4" fmla="*/ 72 w 229"/>
                <a:gd name="T5" fmla="*/ 18 h 209"/>
                <a:gd name="T6" fmla="*/ 59 w 229"/>
                <a:gd name="T7" fmla="*/ 27 h 209"/>
                <a:gd name="T8" fmla="*/ 49 w 229"/>
                <a:gd name="T9" fmla="*/ 40 h 209"/>
                <a:gd name="T10" fmla="*/ 40 w 229"/>
                <a:gd name="T11" fmla="*/ 54 h 209"/>
                <a:gd name="T12" fmla="*/ 34 w 229"/>
                <a:gd name="T13" fmla="*/ 69 h 209"/>
                <a:gd name="T14" fmla="*/ 30 w 229"/>
                <a:gd name="T15" fmla="*/ 85 h 209"/>
                <a:gd name="T16" fmla="*/ 30 w 229"/>
                <a:gd name="T17" fmla="*/ 99 h 209"/>
                <a:gd name="T18" fmla="*/ 33 w 229"/>
                <a:gd name="T19" fmla="*/ 128 h 209"/>
                <a:gd name="T20" fmla="*/ 43 w 229"/>
                <a:gd name="T21" fmla="*/ 152 h 209"/>
                <a:gd name="T22" fmla="*/ 56 w 229"/>
                <a:gd name="T23" fmla="*/ 173 h 209"/>
                <a:gd name="T24" fmla="*/ 76 w 229"/>
                <a:gd name="T25" fmla="*/ 189 h 209"/>
                <a:gd name="T26" fmla="*/ 98 w 229"/>
                <a:gd name="T27" fmla="*/ 198 h 209"/>
                <a:gd name="T28" fmla="*/ 122 w 229"/>
                <a:gd name="T29" fmla="*/ 201 h 209"/>
                <a:gd name="T30" fmla="*/ 143 w 229"/>
                <a:gd name="T31" fmla="*/ 198 h 209"/>
                <a:gd name="T32" fmla="*/ 160 w 229"/>
                <a:gd name="T33" fmla="*/ 191 h 209"/>
                <a:gd name="T34" fmla="*/ 174 w 229"/>
                <a:gd name="T35" fmla="*/ 180 h 209"/>
                <a:gd name="T36" fmla="*/ 185 w 229"/>
                <a:gd name="T37" fmla="*/ 165 h 209"/>
                <a:gd name="T38" fmla="*/ 193 w 229"/>
                <a:gd name="T39" fmla="*/ 148 h 209"/>
                <a:gd name="T40" fmla="*/ 197 w 229"/>
                <a:gd name="T41" fmla="*/ 130 h 209"/>
                <a:gd name="T42" fmla="*/ 199 w 229"/>
                <a:gd name="T43" fmla="*/ 110 h 209"/>
                <a:gd name="T44" fmla="*/ 196 w 229"/>
                <a:gd name="T45" fmla="*/ 82 h 209"/>
                <a:gd name="T46" fmla="*/ 187 w 229"/>
                <a:gd name="T47" fmla="*/ 58 h 209"/>
                <a:gd name="T48" fmla="*/ 174 w 229"/>
                <a:gd name="T49" fmla="*/ 37 h 209"/>
                <a:gd name="T50" fmla="*/ 155 w 229"/>
                <a:gd name="T51" fmla="*/ 22 h 209"/>
                <a:gd name="T52" fmla="*/ 133 w 229"/>
                <a:gd name="T53" fmla="*/ 13 h 209"/>
                <a:gd name="T54" fmla="*/ 109 w 229"/>
                <a:gd name="T55" fmla="*/ 9 h 209"/>
                <a:gd name="T56" fmla="*/ 117 w 229"/>
                <a:gd name="T57" fmla="*/ 0 h 209"/>
                <a:gd name="T58" fmla="*/ 142 w 229"/>
                <a:gd name="T59" fmla="*/ 3 h 209"/>
                <a:gd name="T60" fmla="*/ 165 w 229"/>
                <a:gd name="T61" fmla="*/ 10 h 209"/>
                <a:gd name="T62" fmla="*/ 186 w 229"/>
                <a:gd name="T63" fmla="*/ 21 h 209"/>
                <a:gd name="T64" fmla="*/ 204 w 229"/>
                <a:gd name="T65" fmla="*/ 37 h 209"/>
                <a:gd name="T66" fmla="*/ 218 w 229"/>
                <a:gd name="T67" fmla="*/ 55 h 209"/>
                <a:gd name="T68" fmla="*/ 226 w 229"/>
                <a:gd name="T69" fmla="*/ 76 h 209"/>
                <a:gd name="T70" fmla="*/ 229 w 229"/>
                <a:gd name="T71" fmla="*/ 99 h 209"/>
                <a:gd name="T72" fmla="*/ 226 w 229"/>
                <a:gd name="T73" fmla="*/ 126 h 209"/>
                <a:gd name="T74" fmla="*/ 218 w 229"/>
                <a:gd name="T75" fmla="*/ 150 h 209"/>
                <a:gd name="T76" fmla="*/ 204 w 229"/>
                <a:gd name="T77" fmla="*/ 170 h 209"/>
                <a:gd name="T78" fmla="*/ 186 w 229"/>
                <a:gd name="T79" fmla="*/ 186 h 209"/>
                <a:gd name="T80" fmla="*/ 165 w 229"/>
                <a:gd name="T81" fmla="*/ 198 h 209"/>
                <a:gd name="T82" fmla="*/ 141 w 229"/>
                <a:gd name="T83" fmla="*/ 207 h 209"/>
                <a:gd name="T84" fmla="*/ 115 w 229"/>
                <a:gd name="T85" fmla="*/ 209 h 209"/>
                <a:gd name="T86" fmla="*/ 89 w 229"/>
                <a:gd name="T87" fmla="*/ 207 h 209"/>
                <a:gd name="T88" fmla="*/ 65 w 229"/>
                <a:gd name="T89" fmla="*/ 200 h 209"/>
                <a:gd name="T90" fmla="*/ 44 w 229"/>
                <a:gd name="T91" fmla="*/ 189 h 209"/>
                <a:gd name="T92" fmla="*/ 26 w 229"/>
                <a:gd name="T93" fmla="*/ 174 h 209"/>
                <a:gd name="T94" fmla="*/ 12 w 229"/>
                <a:gd name="T95" fmla="*/ 156 h 209"/>
                <a:gd name="T96" fmla="*/ 4 w 229"/>
                <a:gd name="T97" fmla="*/ 134 h 209"/>
                <a:gd name="T98" fmla="*/ 0 w 229"/>
                <a:gd name="T99" fmla="*/ 109 h 209"/>
                <a:gd name="T100" fmla="*/ 2 w 229"/>
                <a:gd name="T101" fmla="*/ 84 h 209"/>
                <a:gd name="T102" fmla="*/ 11 w 229"/>
                <a:gd name="T103" fmla="*/ 60 h 209"/>
                <a:gd name="T104" fmla="*/ 24 w 229"/>
                <a:gd name="T105" fmla="*/ 40 h 209"/>
                <a:gd name="T106" fmla="*/ 43 w 229"/>
                <a:gd name="T107" fmla="*/ 24 h 209"/>
                <a:gd name="T108" fmla="*/ 64 w 229"/>
                <a:gd name="T109" fmla="*/ 11 h 209"/>
                <a:gd name="T110" fmla="*/ 89 w 229"/>
                <a:gd name="T111" fmla="*/ 4 h 209"/>
                <a:gd name="T112" fmla="*/ 117 w 229"/>
                <a:gd name="T1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209">
                  <a:moveTo>
                    <a:pt x="109" y="9"/>
                  </a:moveTo>
                  <a:lnTo>
                    <a:pt x="89" y="11"/>
                  </a:lnTo>
                  <a:lnTo>
                    <a:pt x="72" y="18"/>
                  </a:lnTo>
                  <a:lnTo>
                    <a:pt x="59" y="27"/>
                  </a:lnTo>
                  <a:lnTo>
                    <a:pt x="49" y="40"/>
                  </a:lnTo>
                  <a:lnTo>
                    <a:pt x="40" y="54"/>
                  </a:lnTo>
                  <a:lnTo>
                    <a:pt x="34" y="69"/>
                  </a:lnTo>
                  <a:lnTo>
                    <a:pt x="30" y="85"/>
                  </a:lnTo>
                  <a:lnTo>
                    <a:pt x="30" y="99"/>
                  </a:lnTo>
                  <a:lnTo>
                    <a:pt x="33" y="128"/>
                  </a:lnTo>
                  <a:lnTo>
                    <a:pt x="43" y="152"/>
                  </a:lnTo>
                  <a:lnTo>
                    <a:pt x="56" y="173"/>
                  </a:lnTo>
                  <a:lnTo>
                    <a:pt x="76" y="189"/>
                  </a:lnTo>
                  <a:lnTo>
                    <a:pt x="98" y="198"/>
                  </a:lnTo>
                  <a:lnTo>
                    <a:pt x="122" y="201"/>
                  </a:lnTo>
                  <a:lnTo>
                    <a:pt x="143" y="198"/>
                  </a:lnTo>
                  <a:lnTo>
                    <a:pt x="160" y="191"/>
                  </a:lnTo>
                  <a:lnTo>
                    <a:pt x="174" y="180"/>
                  </a:lnTo>
                  <a:lnTo>
                    <a:pt x="185" y="165"/>
                  </a:lnTo>
                  <a:lnTo>
                    <a:pt x="193" y="148"/>
                  </a:lnTo>
                  <a:lnTo>
                    <a:pt x="197" y="130"/>
                  </a:lnTo>
                  <a:lnTo>
                    <a:pt x="199" y="110"/>
                  </a:lnTo>
                  <a:lnTo>
                    <a:pt x="196" y="82"/>
                  </a:lnTo>
                  <a:lnTo>
                    <a:pt x="187" y="58"/>
                  </a:lnTo>
                  <a:lnTo>
                    <a:pt x="174" y="37"/>
                  </a:lnTo>
                  <a:lnTo>
                    <a:pt x="155" y="22"/>
                  </a:lnTo>
                  <a:lnTo>
                    <a:pt x="133" y="13"/>
                  </a:lnTo>
                  <a:lnTo>
                    <a:pt x="109" y="9"/>
                  </a:lnTo>
                  <a:close/>
                  <a:moveTo>
                    <a:pt x="117" y="0"/>
                  </a:moveTo>
                  <a:lnTo>
                    <a:pt x="142" y="3"/>
                  </a:lnTo>
                  <a:lnTo>
                    <a:pt x="165" y="10"/>
                  </a:lnTo>
                  <a:lnTo>
                    <a:pt x="186" y="21"/>
                  </a:lnTo>
                  <a:lnTo>
                    <a:pt x="204" y="37"/>
                  </a:lnTo>
                  <a:lnTo>
                    <a:pt x="218" y="55"/>
                  </a:lnTo>
                  <a:lnTo>
                    <a:pt x="226" y="76"/>
                  </a:lnTo>
                  <a:lnTo>
                    <a:pt x="229" y="99"/>
                  </a:lnTo>
                  <a:lnTo>
                    <a:pt x="226" y="126"/>
                  </a:lnTo>
                  <a:lnTo>
                    <a:pt x="218" y="150"/>
                  </a:lnTo>
                  <a:lnTo>
                    <a:pt x="204" y="170"/>
                  </a:lnTo>
                  <a:lnTo>
                    <a:pt x="186" y="186"/>
                  </a:lnTo>
                  <a:lnTo>
                    <a:pt x="165" y="198"/>
                  </a:lnTo>
                  <a:lnTo>
                    <a:pt x="141" y="207"/>
                  </a:lnTo>
                  <a:lnTo>
                    <a:pt x="115" y="209"/>
                  </a:lnTo>
                  <a:lnTo>
                    <a:pt x="89" y="207"/>
                  </a:lnTo>
                  <a:lnTo>
                    <a:pt x="65" y="200"/>
                  </a:lnTo>
                  <a:lnTo>
                    <a:pt x="44" y="189"/>
                  </a:lnTo>
                  <a:lnTo>
                    <a:pt x="26" y="174"/>
                  </a:lnTo>
                  <a:lnTo>
                    <a:pt x="12" y="156"/>
                  </a:lnTo>
                  <a:lnTo>
                    <a:pt x="4" y="134"/>
                  </a:lnTo>
                  <a:lnTo>
                    <a:pt x="0" y="109"/>
                  </a:lnTo>
                  <a:lnTo>
                    <a:pt x="2" y="84"/>
                  </a:lnTo>
                  <a:lnTo>
                    <a:pt x="11" y="60"/>
                  </a:lnTo>
                  <a:lnTo>
                    <a:pt x="24" y="40"/>
                  </a:lnTo>
                  <a:lnTo>
                    <a:pt x="43" y="24"/>
                  </a:lnTo>
                  <a:lnTo>
                    <a:pt x="64" y="11"/>
                  </a:lnTo>
                  <a:lnTo>
                    <a:pt x="89" y="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auto">
            <a:xfrm>
              <a:off x="6192175" y="4163847"/>
              <a:ext cx="111125" cy="158750"/>
            </a:xfrm>
            <a:custGeom>
              <a:avLst/>
              <a:gdLst>
                <a:gd name="T0" fmla="*/ 0 w 142"/>
                <a:gd name="T1" fmla="*/ 0 h 200"/>
                <a:gd name="T2" fmla="*/ 142 w 142"/>
                <a:gd name="T3" fmla="*/ 0 h 200"/>
                <a:gd name="T4" fmla="*/ 142 w 142"/>
                <a:gd name="T5" fmla="*/ 38 h 200"/>
                <a:gd name="T6" fmla="*/ 137 w 142"/>
                <a:gd name="T7" fmla="*/ 38 h 200"/>
                <a:gd name="T8" fmla="*/ 136 w 142"/>
                <a:gd name="T9" fmla="*/ 26 h 200"/>
                <a:gd name="T10" fmla="*/ 131 w 142"/>
                <a:gd name="T11" fmla="*/ 19 h 200"/>
                <a:gd name="T12" fmla="*/ 124 w 142"/>
                <a:gd name="T13" fmla="*/ 14 h 200"/>
                <a:gd name="T14" fmla="*/ 110 w 142"/>
                <a:gd name="T15" fmla="*/ 13 h 200"/>
                <a:gd name="T16" fmla="*/ 50 w 142"/>
                <a:gd name="T17" fmla="*/ 13 h 200"/>
                <a:gd name="T18" fmla="*/ 50 w 142"/>
                <a:gd name="T19" fmla="*/ 87 h 200"/>
                <a:gd name="T20" fmla="*/ 113 w 142"/>
                <a:gd name="T21" fmla="*/ 87 h 200"/>
                <a:gd name="T22" fmla="*/ 122 w 142"/>
                <a:gd name="T23" fmla="*/ 85 h 200"/>
                <a:gd name="T24" fmla="*/ 129 w 142"/>
                <a:gd name="T25" fmla="*/ 79 h 200"/>
                <a:gd name="T26" fmla="*/ 132 w 142"/>
                <a:gd name="T27" fmla="*/ 66 h 200"/>
                <a:gd name="T28" fmla="*/ 137 w 142"/>
                <a:gd name="T29" fmla="*/ 66 h 200"/>
                <a:gd name="T30" fmla="*/ 137 w 142"/>
                <a:gd name="T31" fmla="*/ 123 h 200"/>
                <a:gd name="T32" fmla="*/ 132 w 142"/>
                <a:gd name="T33" fmla="*/ 123 h 200"/>
                <a:gd name="T34" fmla="*/ 130 w 142"/>
                <a:gd name="T35" fmla="*/ 112 h 200"/>
                <a:gd name="T36" fmla="*/ 126 w 142"/>
                <a:gd name="T37" fmla="*/ 104 h 200"/>
                <a:gd name="T38" fmla="*/ 119 w 142"/>
                <a:gd name="T39" fmla="*/ 99 h 200"/>
                <a:gd name="T40" fmla="*/ 109 w 142"/>
                <a:gd name="T41" fmla="*/ 98 h 200"/>
                <a:gd name="T42" fmla="*/ 50 w 142"/>
                <a:gd name="T43" fmla="*/ 98 h 200"/>
                <a:gd name="T44" fmla="*/ 50 w 142"/>
                <a:gd name="T45" fmla="*/ 169 h 200"/>
                <a:gd name="T46" fmla="*/ 50 w 142"/>
                <a:gd name="T47" fmla="*/ 178 h 200"/>
                <a:gd name="T48" fmla="*/ 53 w 142"/>
                <a:gd name="T49" fmla="*/ 185 h 200"/>
                <a:gd name="T50" fmla="*/ 58 w 142"/>
                <a:gd name="T51" fmla="*/ 190 h 200"/>
                <a:gd name="T52" fmla="*/ 66 w 142"/>
                <a:gd name="T53" fmla="*/ 192 h 200"/>
                <a:gd name="T54" fmla="*/ 77 w 142"/>
                <a:gd name="T55" fmla="*/ 193 h 200"/>
                <a:gd name="T56" fmla="*/ 77 w 142"/>
                <a:gd name="T57" fmla="*/ 200 h 200"/>
                <a:gd name="T58" fmla="*/ 0 w 142"/>
                <a:gd name="T59" fmla="*/ 200 h 200"/>
                <a:gd name="T60" fmla="*/ 0 w 142"/>
                <a:gd name="T61" fmla="*/ 193 h 200"/>
                <a:gd name="T62" fmla="*/ 12 w 142"/>
                <a:gd name="T63" fmla="*/ 191 h 200"/>
                <a:gd name="T64" fmla="*/ 20 w 142"/>
                <a:gd name="T65" fmla="*/ 186 h 200"/>
                <a:gd name="T66" fmla="*/ 22 w 142"/>
                <a:gd name="T67" fmla="*/ 178 h 200"/>
                <a:gd name="T68" fmla="*/ 23 w 142"/>
                <a:gd name="T69" fmla="*/ 162 h 200"/>
                <a:gd name="T70" fmla="*/ 23 w 142"/>
                <a:gd name="T71" fmla="*/ 37 h 200"/>
                <a:gd name="T72" fmla="*/ 23 w 142"/>
                <a:gd name="T73" fmla="*/ 26 h 200"/>
                <a:gd name="T74" fmla="*/ 21 w 142"/>
                <a:gd name="T75" fmla="*/ 17 h 200"/>
                <a:gd name="T76" fmla="*/ 17 w 142"/>
                <a:gd name="T77" fmla="*/ 11 h 200"/>
                <a:gd name="T78" fmla="*/ 11 w 142"/>
                <a:gd name="T79" fmla="*/ 8 h 200"/>
                <a:gd name="T80" fmla="*/ 0 w 142"/>
                <a:gd name="T81" fmla="*/ 6 h 200"/>
                <a:gd name="T82" fmla="*/ 0 w 142"/>
                <a:gd name="T8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200">
                  <a:moveTo>
                    <a:pt x="0" y="0"/>
                  </a:moveTo>
                  <a:lnTo>
                    <a:pt x="142" y="0"/>
                  </a:lnTo>
                  <a:lnTo>
                    <a:pt x="142" y="38"/>
                  </a:lnTo>
                  <a:lnTo>
                    <a:pt x="137" y="38"/>
                  </a:lnTo>
                  <a:lnTo>
                    <a:pt x="136" y="26"/>
                  </a:lnTo>
                  <a:lnTo>
                    <a:pt x="131" y="19"/>
                  </a:lnTo>
                  <a:lnTo>
                    <a:pt x="124" y="14"/>
                  </a:lnTo>
                  <a:lnTo>
                    <a:pt x="110" y="13"/>
                  </a:lnTo>
                  <a:lnTo>
                    <a:pt x="50" y="13"/>
                  </a:lnTo>
                  <a:lnTo>
                    <a:pt x="50" y="87"/>
                  </a:lnTo>
                  <a:lnTo>
                    <a:pt x="113" y="87"/>
                  </a:lnTo>
                  <a:lnTo>
                    <a:pt x="122" y="85"/>
                  </a:lnTo>
                  <a:lnTo>
                    <a:pt x="129" y="7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37" y="123"/>
                  </a:lnTo>
                  <a:lnTo>
                    <a:pt x="132" y="123"/>
                  </a:lnTo>
                  <a:lnTo>
                    <a:pt x="130" y="112"/>
                  </a:lnTo>
                  <a:lnTo>
                    <a:pt x="126" y="104"/>
                  </a:lnTo>
                  <a:lnTo>
                    <a:pt x="119" y="99"/>
                  </a:lnTo>
                  <a:lnTo>
                    <a:pt x="109" y="98"/>
                  </a:lnTo>
                  <a:lnTo>
                    <a:pt x="50" y="98"/>
                  </a:lnTo>
                  <a:lnTo>
                    <a:pt x="50" y="169"/>
                  </a:lnTo>
                  <a:lnTo>
                    <a:pt x="50" y="178"/>
                  </a:lnTo>
                  <a:lnTo>
                    <a:pt x="53" y="185"/>
                  </a:lnTo>
                  <a:lnTo>
                    <a:pt x="58" y="190"/>
                  </a:lnTo>
                  <a:lnTo>
                    <a:pt x="66" y="192"/>
                  </a:lnTo>
                  <a:lnTo>
                    <a:pt x="77" y="193"/>
                  </a:lnTo>
                  <a:lnTo>
                    <a:pt x="77" y="200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12" y="191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3" y="162"/>
                  </a:lnTo>
                  <a:lnTo>
                    <a:pt x="23" y="37"/>
                  </a:lnTo>
                  <a:lnTo>
                    <a:pt x="23" y="26"/>
                  </a:lnTo>
                  <a:lnTo>
                    <a:pt x="21" y="17"/>
                  </a:lnTo>
                  <a:lnTo>
                    <a:pt x="17" y="11"/>
                  </a:lnTo>
                  <a:lnTo>
                    <a:pt x="11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58"/>
            <p:cNvSpPr>
              <a:spLocks/>
            </p:cNvSpPr>
            <p:nvPr/>
          </p:nvSpPr>
          <p:spPr bwMode="auto">
            <a:xfrm>
              <a:off x="3431513" y="4460710"/>
              <a:ext cx="415925" cy="292100"/>
            </a:xfrm>
            <a:custGeom>
              <a:avLst/>
              <a:gdLst>
                <a:gd name="T0" fmla="*/ 31 w 524"/>
                <a:gd name="T1" fmla="*/ 0 h 368"/>
                <a:gd name="T2" fmla="*/ 120 w 524"/>
                <a:gd name="T3" fmla="*/ 0 h 368"/>
                <a:gd name="T4" fmla="*/ 263 w 524"/>
                <a:gd name="T5" fmla="*/ 300 h 368"/>
                <a:gd name="T6" fmla="*/ 405 w 524"/>
                <a:gd name="T7" fmla="*/ 0 h 368"/>
                <a:gd name="T8" fmla="*/ 492 w 524"/>
                <a:gd name="T9" fmla="*/ 0 h 368"/>
                <a:gd name="T10" fmla="*/ 492 w 524"/>
                <a:gd name="T11" fmla="*/ 11 h 368"/>
                <a:gd name="T12" fmla="*/ 477 w 524"/>
                <a:gd name="T13" fmla="*/ 13 h 368"/>
                <a:gd name="T14" fmla="*/ 466 w 524"/>
                <a:gd name="T15" fmla="*/ 15 h 368"/>
                <a:gd name="T16" fmla="*/ 458 w 524"/>
                <a:gd name="T17" fmla="*/ 19 h 368"/>
                <a:gd name="T18" fmla="*/ 454 w 524"/>
                <a:gd name="T19" fmla="*/ 25 h 368"/>
                <a:gd name="T20" fmla="*/ 453 w 524"/>
                <a:gd name="T21" fmla="*/ 35 h 368"/>
                <a:gd name="T22" fmla="*/ 472 w 524"/>
                <a:gd name="T23" fmla="*/ 302 h 368"/>
                <a:gd name="T24" fmla="*/ 475 w 524"/>
                <a:gd name="T25" fmla="*/ 325 h 368"/>
                <a:gd name="T26" fmla="*/ 477 w 524"/>
                <a:gd name="T27" fmla="*/ 341 h 368"/>
                <a:gd name="T28" fmla="*/ 483 w 524"/>
                <a:gd name="T29" fmla="*/ 350 h 368"/>
                <a:gd name="T30" fmla="*/ 492 w 524"/>
                <a:gd name="T31" fmla="*/ 355 h 368"/>
                <a:gd name="T32" fmla="*/ 505 w 524"/>
                <a:gd name="T33" fmla="*/ 357 h 368"/>
                <a:gd name="T34" fmla="*/ 524 w 524"/>
                <a:gd name="T35" fmla="*/ 357 h 368"/>
                <a:gd name="T36" fmla="*/ 524 w 524"/>
                <a:gd name="T37" fmla="*/ 368 h 368"/>
                <a:gd name="T38" fmla="*/ 371 w 524"/>
                <a:gd name="T39" fmla="*/ 368 h 368"/>
                <a:gd name="T40" fmla="*/ 371 w 524"/>
                <a:gd name="T41" fmla="*/ 357 h 368"/>
                <a:gd name="T42" fmla="*/ 385 w 524"/>
                <a:gd name="T43" fmla="*/ 356 h 368"/>
                <a:gd name="T44" fmla="*/ 398 w 524"/>
                <a:gd name="T45" fmla="*/ 354 h 368"/>
                <a:gd name="T46" fmla="*/ 409 w 524"/>
                <a:gd name="T47" fmla="*/ 350 h 368"/>
                <a:gd name="T48" fmla="*/ 417 w 524"/>
                <a:gd name="T49" fmla="*/ 343 h 368"/>
                <a:gd name="T50" fmla="*/ 423 w 524"/>
                <a:gd name="T51" fmla="*/ 332 h 368"/>
                <a:gd name="T52" fmla="*/ 425 w 524"/>
                <a:gd name="T53" fmla="*/ 318 h 368"/>
                <a:gd name="T54" fmla="*/ 408 w 524"/>
                <a:gd name="T55" fmla="*/ 53 h 368"/>
                <a:gd name="T56" fmla="*/ 406 w 524"/>
                <a:gd name="T57" fmla="*/ 53 h 368"/>
                <a:gd name="T58" fmla="*/ 258 w 524"/>
                <a:gd name="T59" fmla="*/ 368 h 368"/>
                <a:gd name="T60" fmla="*/ 245 w 524"/>
                <a:gd name="T61" fmla="*/ 368 h 368"/>
                <a:gd name="T62" fmla="*/ 93 w 524"/>
                <a:gd name="T63" fmla="*/ 53 h 368"/>
                <a:gd name="T64" fmla="*/ 92 w 524"/>
                <a:gd name="T65" fmla="*/ 53 h 368"/>
                <a:gd name="T66" fmla="*/ 76 w 524"/>
                <a:gd name="T67" fmla="*/ 319 h 368"/>
                <a:gd name="T68" fmla="*/ 77 w 524"/>
                <a:gd name="T69" fmla="*/ 333 h 368"/>
                <a:gd name="T70" fmla="*/ 82 w 524"/>
                <a:gd name="T71" fmla="*/ 343 h 368"/>
                <a:gd name="T72" fmla="*/ 89 w 524"/>
                <a:gd name="T73" fmla="*/ 349 h 368"/>
                <a:gd name="T74" fmla="*/ 99 w 524"/>
                <a:gd name="T75" fmla="*/ 354 h 368"/>
                <a:gd name="T76" fmla="*/ 110 w 524"/>
                <a:gd name="T77" fmla="*/ 356 h 368"/>
                <a:gd name="T78" fmla="*/ 124 w 524"/>
                <a:gd name="T79" fmla="*/ 357 h 368"/>
                <a:gd name="T80" fmla="*/ 124 w 524"/>
                <a:gd name="T81" fmla="*/ 368 h 368"/>
                <a:gd name="T82" fmla="*/ 0 w 524"/>
                <a:gd name="T83" fmla="*/ 368 h 368"/>
                <a:gd name="T84" fmla="*/ 0 w 524"/>
                <a:gd name="T85" fmla="*/ 357 h 368"/>
                <a:gd name="T86" fmla="*/ 18 w 524"/>
                <a:gd name="T87" fmla="*/ 356 h 368"/>
                <a:gd name="T88" fmla="*/ 32 w 524"/>
                <a:gd name="T89" fmla="*/ 352 h 368"/>
                <a:gd name="T90" fmla="*/ 40 w 524"/>
                <a:gd name="T91" fmla="*/ 346 h 368"/>
                <a:gd name="T92" fmla="*/ 47 w 524"/>
                <a:gd name="T93" fmla="*/ 334 h 368"/>
                <a:gd name="T94" fmla="*/ 50 w 524"/>
                <a:gd name="T95" fmla="*/ 317 h 368"/>
                <a:gd name="T96" fmla="*/ 52 w 524"/>
                <a:gd name="T97" fmla="*/ 294 h 368"/>
                <a:gd name="T98" fmla="*/ 66 w 524"/>
                <a:gd name="T99" fmla="*/ 64 h 368"/>
                <a:gd name="T100" fmla="*/ 66 w 524"/>
                <a:gd name="T101" fmla="*/ 46 h 368"/>
                <a:gd name="T102" fmla="*/ 66 w 524"/>
                <a:gd name="T103" fmla="*/ 33 h 368"/>
                <a:gd name="T104" fmla="*/ 63 w 524"/>
                <a:gd name="T105" fmla="*/ 24 h 368"/>
                <a:gd name="T106" fmla="*/ 56 w 524"/>
                <a:gd name="T107" fmla="*/ 17 h 368"/>
                <a:gd name="T108" fmla="*/ 45 w 524"/>
                <a:gd name="T109" fmla="*/ 14 h 368"/>
                <a:gd name="T110" fmla="*/ 31 w 524"/>
                <a:gd name="T111" fmla="*/ 11 h 368"/>
                <a:gd name="T112" fmla="*/ 31 w 524"/>
                <a:gd name="T1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4" h="368">
                  <a:moveTo>
                    <a:pt x="31" y="0"/>
                  </a:moveTo>
                  <a:lnTo>
                    <a:pt x="120" y="0"/>
                  </a:lnTo>
                  <a:lnTo>
                    <a:pt x="263" y="300"/>
                  </a:lnTo>
                  <a:lnTo>
                    <a:pt x="405" y="0"/>
                  </a:lnTo>
                  <a:lnTo>
                    <a:pt x="492" y="0"/>
                  </a:lnTo>
                  <a:lnTo>
                    <a:pt x="492" y="11"/>
                  </a:lnTo>
                  <a:lnTo>
                    <a:pt x="477" y="13"/>
                  </a:lnTo>
                  <a:lnTo>
                    <a:pt x="466" y="15"/>
                  </a:lnTo>
                  <a:lnTo>
                    <a:pt x="458" y="19"/>
                  </a:lnTo>
                  <a:lnTo>
                    <a:pt x="454" y="25"/>
                  </a:lnTo>
                  <a:lnTo>
                    <a:pt x="453" y="35"/>
                  </a:lnTo>
                  <a:lnTo>
                    <a:pt x="472" y="302"/>
                  </a:lnTo>
                  <a:lnTo>
                    <a:pt x="475" y="325"/>
                  </a:lnTo>
                  <a:lnTo>
                    <a:pt x="477" y="341"/>
                  </a:lnTo>
                  <a:lnTo>
                    <a:pt x="483" y="350"/>
                  </a:lnTo>
                  <a:lnTo>
                    <a:pt x="492" y="355"/>
                  </a:lnTo>
                  <a:lnTo>
                    <a:pt x="505" y="357"/>
                  </a:lnTo>
                  <a:lnTo>
                    <a:pt x="524" y="357"/>
                  </a:lnTo>
                  <a:lnTo>
                    <a:pt x="524" y="368"/>
                  </a:lnTo>
                  <a:lnTo>
                    <a:pt x="371" y="368"/>
                  </a:lnTo>
                  <a:lnTo>
                    <a:pt x="371" y="357"/>
                  </a:lnTo>
                  <a:lnTo>
                    <a:pt x="385" y="356"/>
                  </a:lnTo>
                  <a:lnTo>
                    <a:pt x="398" y="354"/>
                  </a:lnTo>
                  <a:lnTo>
                    <a:pt x="409" y="350"/>
                  </a:lnTo>
                  <a:lnTo>
                    <a:pt x="417" y="343"/>
                  </a:lnTo>
                  <a:lnTo>
                    <a:pt x="423" y="332"/>
                  </a:lnTo>
                  <a:lnTo>
                    <a:pt x="425" y="318"/>
                  </a:lnTo>
                  <a:lnTo>
                    <a:pt x="408" y="53"/>
                  </a:lnTo>
                  <a:lnTo>
                    <a:pt x="406" y="53"/>
                  </a:lnTo>
                  <a:lnTo>
                    <a:pt x="258" y="368"/>
                  </a:lnTo>
                  <a:lnTo>
                    <a:pt x="245" y="368"/>
                  </a:lnTo>
                  <a:lnTo>
                    <a:pt x="93" y="53"/>
                  </a:lnTo>
                  <a:lnTo>
                    <a:pt x="92" y="53"/>
                  </a:lnTo>
                  <a:lnTo>
                    <a:pt x="76" y="319"/>
                  </a:lnTo>
                  <a:lnTo>
                    <a:pt x="77" y="333"/>
                  </a:lnTo>
                  <a:lnTo>
                    <a:pt x="82" y="343"/>
                  </a:lnTo>
                  <a:lnTo>
                    <a:pt x="89" y="349"/>
                  </a:lnTo>
                  <a:lnTo>
                    <a:pt x="99" y="354"/>
                  </a:lnTo>
                  <a:lnTo>
                    <a:pt x="110" y="356"/>
                  </a:lnTo>
                  <a:lnTo>
                    <a:pt x="124" y="357"/>
                  </a:lnTo>
                  <a:lnTo>
                    <a:pt x="124" y="368"/>
                  </a:lnTo>
                  <a:lnTo>
                    <a:pt x="0" y="368"/>
                  </a:lnTo>
                  <a:lnTo>
                    <a:pt x="0" y="357"/>
                  </a:lnTo>
                  <a:lnTo>
                    <a:pt x="18" y="356"/>
                  </a:lnTo>
                  <a:lnTo>
                    <a:pt x="32" y="352"/>
                  </a:lnTo>
                  <a:lnTo>
                    <a:pt x="40" y="346"/>
                  </a:lnTo>
                  <a:lnTo>
                    <a:pt x="47" y="334"/>
                  </a:lnTo>
                  <a:lnTo>
                    <a:pt x="50" y="317"/>
                  </a:lnTo>
                  <a:lnTo>
                    <a:pt x="52" y="294"/>
                  </a:lnTo>
                  <a:lnTo>
                    <a:pt x="66" y="64"/>
                  </a:lnTo>
                  <a:lnTo>
                    <a:pt x="66" y="46"/>
                  </a:lnTo>
                  <a:lnTo>
                    <a:pt x="66" y="33"/>
                  </a:lnTo>
                  <a:lnTo>
                    <a:pt x="63" y="24"/>
                  </a:lnTo>
                  <a:lnTo>
                    <a:pt x="56" y="17"/>
                  </a:lnTo>
                  <a:lnTo>
                    <a:pt x="45" y="14"/>
                  </a:lnTo>
                  <a:lnTo>
                    <a:pt x="31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9"/>
            <p:cNvSpPr>
              <a:spLocks/>
            </p:cNvSpPr>
            <p:nvPr/>
          </p:nvSpPr>
          <p:spPr bwMode="auto">
            <a:xfrm>
              <a:off x="3933163" y="4460710"/>
              <a:ext cx="257175" cy="292100"/>
            </a:xfrm>
            <a:custGeom>
              <a:avLst/>
              <a:gdLst>
                <a:gd name="T0" fmla="*/ 13 w 325"/>
                <a:gd name="T1" fmla="*/ 0 h 368"/>
                <a:gd name="T2" fmla="*/ 298 w 325"/>
                <a:gd name="T3" fmla="*/ 0 h 368"/>
                <a:gd name="T4" fmla="*/ 303 w 325"/>
                <a:gd name="T5" fmla="*/ 82 h 368"/>
                <a:gd name="T6" fmla="*/ 292 w 325"/>
                <a:gd name="T7" fmla="*/ 82 h 368"/>
                <a:gd name="T8" fmla="*/ 287 w 325"/>
                <a:gd name="T9" fmla="*/ 60 h 368"/>
                <a:gd name="T10" fmla="*/ 282 w 325"/>
                <a:gd name="T11" fmla="*/ 44 h 368"/>
                <a:gd name="T12" fmla="*/ 274 w 325"/>
                <a:gd name="T13" fmla="*/ 33 h 368"/>
                <a:gd name="T14" fmla="*/ 267 w 325"/>
                <a:gd name="T15" fmla="*/ 26 h 368"/>
                <a:gd name="T16" fmla="*/ 257 w 325"/>
                <a:gd name="T17" fmla="*/ 22 h 368"/>
                <a:gd name="T18" fmla="*/ 248 w 325"/>
                <a:gd name="T19" fmla="*/ 21 h 368"/>
                <a:gd name="T20" fmla="*/ 123 w 325"/>
                <a:gd name="T21" fmla="*/ 21 h 368"/>
                <a:gd name="T22" fmla="*/ 123 w 325"/>
                <a:gd name="T23" fmla="*/ 167 h 368"/>
                <a:gd name="T24" fmla="*/ 228 w 325"/>
                <a:gd name="T25" fmla="*/ 167 h 368"/>
                <a:gd name="T26" fmla="*/ 240 w 325"/>
                <a:gd name="T27" fmla="*/ 165 h 368"/>
                <a:gd name="T28" fmla="*/ 249 w 325"/>
                <a:gd name="T29" fmla="*/ 162 h 368"/>
                <a:gd name="T30" fmla="*/ 256 w 325"/>
                <a:gd name="T31" fmla="*/ 153 h 368"/>
                <a:gd name="T32" fmla="*/ 260 w 325"/>
                <a:gd name="T33" fmla="*/ 141 h 368"/>
                <a:gd name="T34" fmla="*/ 263 w 325"/>
                <a:gd name="T35" fmla="*/ 123 h 368"/>
                <a:gd name="T36" fmla="*/ 274 w 325"/>
                <a:gd name="T37" fmla="*/ 123 h 368"/>
                <a:gd name="T38" fmla="*/ 274 w 325"/>
                <a:gd name="T39" fmla="*/ 235 h 368"/>
                <a:gd name="T40" fmla="*/ 263 w 325"/>
                <a:gd name="T41" fmla="*/ 235 h 368"/>
                <a:gd name="T42" fmla="*/ 260 w 325"/>
                <a:gd name="T43" fmla="*/ 217 h 368"/>
                <a:gd name="T44" fmla="*/ 256 w 325"/>
                <a:gd name="T45" fmla="*/ 204 h 368"/>
                <a:gd name="T46" fmla="*/ 250 w 325"/>
                <a:gd name="T47" fmla="*/ 196 h 368"/>
                <a:gd name="T48" fmla="*/ 243 w 325"/>
                <a:gd name="T49" fmla="*/ 191 h 368"/>
                <a:gd name="T50" fmla="*/ 234 w 325"/>
                <a:gd name="T51" fmla="*/ 189 h 368"/>
                <a:gd name="T52" fmla="*/ 223 w 325"/>
                <a:gd name="T53" fmla="*/ 189 h 368"/>
                <a:gd name="T54" fmla="*/ 123 w 325"/>
                <a:gd name="T55" fmla="*/ 189 h 368"/>
                <a:gd name="T56" fmla="*/ 123 w 325"/>
                <a:gd name="T57" fmla="*/ 314 h 368"/>
                <a:gd name="T58" fmla="*/ 124 w 325"/>
                <a:gd name="T59" fmla="*/ 328 h 368"/>
                <a:gd name="T60" fmla="*/ 128 w 325"/>
                <a:gd name="T61" fmla="*/ 338 h 368"/>
                <a:gd name="T62" fmla="*/ 134 w 325"/>
                <a:gd name="T63" fmla="*/ 344 h 368"/>
                <a:gd name="T64" fmla="*/ 142 w 325"/>
                <a:gd name="T65" fmla="*/ 346 h 368"/>
                <a:gd name="T66" fmla="*/ 155 w 325"/>
                <a:gd name="T67" fmla="*/ 347 h 368"/>
                <a:gd name="T68" fmla="*/ 246 w 325"/>
                <a:gd name="T69" fmla="*/ 347 h 368"/>
                <a:gd name="T70" fmla="*/ 265 w 325"/>
                <a:gd name="T71" fmla="*/ 346 h 368"/>
                <a:gd name="T72" fmla="*/ 278 w 325"/>
                <a:gd name="T73" fmla="*/ 341 h 368"/>
                <a:gd name="T74" fmla="*/ 290 w 325"/>
                <a:gd name="T75" fmla="*/ 333 h 368"/>
                <a:gd name="T76" fmla="*/ 299 w 325"/>
                <a:gd name="T77" fmla="*/ 321 h 368"/>
                <a:gd name="T78" fmla="*/ 307 w 325"/>
                <a:gd name="T79" fmla="*/ 303 h 368"/>
                <a:gd name="T80" fmla="*/ 315 w 325"/>
                <a:gd name="T81" fmla="*/ 280 h 368"/>
                <a:gd name="T82" fmla="*/ 325 w 325"/>
                <a:gd name="T83" fmla="*/ 280 h 368"/>
                <a:gd name="T84" fmla="*/ 316 w 325"/>
                <a:gd name="T85" fmla="*/ 368 h 368"/>
                <a:gd name="T86" fmla="*/ 0 w 325"/>
                <a:gd name="T87" fmla="*/ 368 h 368"/>
                <a:gd name="T88" fmla="*/ 0 w 325"/>
                <a:gd name="T89" fmla="*/ 357 h 368"/>
                <a:gd name="T90" fmla="*/ 18 w 325"/>
                <a:gd name="T91" fmla="*/ 357 h 368"/>
                <a:gd name="T92" fmla="*/ 38 w 325"/>
                <a:gd name="T93" fmla="*/ 356 h 368"/>
                <a:gd name="T94" fmla="*/ 53 w 325"/>
                <a:gd name="T95" fmla="*/ 352 h 368"/>
                <a:gd name="T96" fmla="*/ 63 w 325"/>
                <a:gd name="T97" fmla="*/ 346 h 368"/>
                <a:gd name="T98" fmla="*/ 69 w 325"/>
                <a:gd name="T99" fmla="*/ 338 h 368"/>
                <a:gd name="T100" fmla="*/ 73 w 325"/>
                <a:gd name="T101" fmla="*/ 324 h 368"/>
                <a:gd name="T102" fmla="*/ 73 w 325"/>
                <a:gd name="T103" fmla="*/ 308 h 368"/>
                <a:gd name="T104" fmla="*/ 73 w 325"/>
                <a:gd name="T105" fmla="*/ 59 h 368"/>
                <a:gd name="T106" fmla="*/ 73 w 325"/>
                <a:gd name="T107" fmla="*/ 43 h 368"/>
                <a:gd name="T108" fmla="*/ 70 w 325"/>
                <a:gd name="T109" fmla="*/ 32 h 368"/>
                <a:gd name="T110" fmla="*/ 64 w 325"/>
                <a:gd name="T111" fmla="*/ 22 h 368"/>
                <a:gd name="T112" fmla="*/ 55 w 325"/>
                <a:gd name="T113" fmla="*/ 16 h 368"/>
                <a:gd name="T114" fmla="*/ 43 w 325"/>
                <a:gd name="T115" fmla="*/ 13 h 368"/>
                <a:gd name="T116" fmla="*/ 26 w 325"/>
                <a:gd name="T117" fmla="*/ 11 h 368"/>
                <a:gd name="T118" fmla="*/ 13 w 325"/>
                <a:gd name="T119" fmla="*/ 11 h 368"/>
                <a:gd name="T120" fmla="*/ 13 w 325"/>
                <a:gd name="T1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5" h="368">
                  <a:moveTo>
                    <a:pt x="13" y="0"/>
                  </a:moveTo>
                  <a:lnTo>
                    <a:pt x="298" y="0"/>
                  </a:lnTo>
                  <a:lnTo>
                    <a:pt x="303" y="82"/>
                  </a:lnTo>
                  <a:lnTo>
                    <a:pt x="292" y="82"/>
                  </a:lnTo>
                  <a:lnTo>
                    <a:pt x="287" y="60"/>
                  </a:lnTo>
                  <a:lnTo>
                    <a:pt x="282" y="44"/>
                  </a:lnTo>
                  <a:lnTo>
                    <a:pt x="274" y="33"/>
                  </a:lnTo>
                  <a:lnTo>
                    <a:pt x="267" y="26"/>
                  </a:lnTo>
                  <a:lnTo>
                    <a:pt x="257" y="22"/>
                  </a:lnTo>
                  <a:lnTo>
                    <a:pt x="248" y="21"/>
                  </a:lnTo>
                  <a:lnTo>
                    <a:pt x="123" y="21"/>
                  </a:lnTo>
                  <a:lnTo>
                    <a:pt x="123" y="167"/>
                  </a:lnTo>
                  <a:lnTo>
                    <a:pt x="228" y="167"/>
                  </a:lnTo>
                  <a:lnTo>
                    <a:pt x="240" y="165"/>
                  </a:lnTo>
                  <a:lnTo>
                    <a:pt x="249" y="162"/>
                  </a:lnTo>
                  <a:lnTo>
                    <a:pt x="256" y="153"/>
                  </a:lnTo>
                  <a:lnTo>
                    <a:pt x="260" y="141"/>
                  </a:lnTo>
                  <a:lnTo>
                    <a:pt x="263" y="123"/>
                  </a:lnTo>
                  <a:lnTo>
                    <a:pt x="274" y="123"/>
                  </a:lnTo>
                  <a:lnTo>
                    <a:pt x="274" y="235"/>
                  </a:lnTo>
                  <a:lnTo>
                    <a:pt x="263" y="235"/>
                  </a:lnTo>
                  <a:lnTo>
                    <a:pt x="260" y="217"/>
                  </a:lnTo>
                  <a:lnTo>
                    <a:pt x="256" y="204"/>
                  </a:lnTo>
                  <a:lnTo>
                    <a:pt x="250" y="196"/>
                  </a:lnTo>
                  <a:lnTo>
                    <a:pt x="243" y="191"/>
                  </a:lnTo>
                  <a:lnTo>
                    <a:pt x="234" y="189"/>
                  </a:lnTo>
                  <a:lnTo>
                    <a:pt x="223" y="189"/>
                  </a:lnTo>
                  <a:lnTo>
                    <a:pt x="123" y="189"/>
                  </a:lnTo>
                  <a:lnTo>
                    <a:pt x="123" y="314"/>
                  </a:lnTo>
                  <a:lnTo>
                    <a:pt x="124" y="328"/>
                  </a:lnTo>
                  <a:lnTo>
                    <a:pt x="128" y="338"/>
                  </a:lnTo>
                  <a:lnTo>
                    <a:pt x="134" y="344"/>
                  </a:lnTo>
                  <a:lnTo>
                    <a:pt x="142" y="346"/>
                  </a:lnTo>
                  <a:lnTo>
                    <a:pt x="155" y="347"/>
                  </a:lnTo>
                  <a:lnTo>
                    <a:pt x="246" y="347"/>
                  </a:lnTo>
                  <a:lnTo>
                    <a:pt x="265" y="346"/>
                  </a:lnTo>
                  <a:lnTo>
                    <a:pt x="278" y="341"/>
                  </a:lnTo>
                  <a:lnTo>
                    <a:pt x="290" y="333"/>
                  </a:lnTo>
                  <a:lnTo>
                    <a:pt x="299" y="321"/>
                  </a:lnTo>
                  <a:lnTo>
                    <a:pt x="307" y="303"/>
                  </a:lnTo>
                  <a:lnTo>
                    <a:pt x="315" y="280"/>
                  </a:lnTo>
                  <a:lnTo>
                    <a:pt x="325" y="280"/>
                  </a:lnTo>
                  <a:lnTo>
                    <a:pt x="316" y="368"/>
                  </a:lnTo>
                  <a:lnTo>
                    <a:pt x="0" y="368"/>
                  </a:lnTo>
                  <a:lnTo>
                    <a:pt x="0" y="357"/>
                  </a:lnTo>
                  <a:lnTo>
                    <a:pt x="18" y="357"/>
                  </a:lnTo>
                  <a:lnTo>
                    <a:pt x="38" y="356"/>
                  </a:lnTo>
                  <a:lnTo>
                    <a:pt x="53" y="352"/>
                  </a:lnTo>
                  <a:lnTo>
                    <a:pt x="63" y="346"/>
                  </a:lnTo>
                  <a:lnTo>
                    <a:pt x="69" y="338"/>
                  </a:lnTo>
                  <a:lnTo>
                    <a:pt x="73" y="324"/>
                  </a:lnTo>
                  <a:lnTo>
                    <a:pt x="73" y="308"/>
                  </a:lnTo>
                  <a:lnTo>
                    <a:pt x="73" y="59"/>
                  </a:lnTo>
                  <a:lnTo>
                    <a:pt x="73" y="43"/>
                  </a:lnTo>
                  <a:lnTo>
                    <a:pt x="70" y="32"/>
                  </a:lnTo>
                  <a:lnTo>
                    <a:pt x="64" y="22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26" y="11"/>
                  </a:lnTo>
                  <a:lnTo>
                    <a:pt x="13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60"/>
            <p:cNvSpPr>
              <a:spLocks noEditPoints="1"/>
            </p:cNvSpPr>
            <p:nvPr/>
          </p:nvSpPr>
          <p:spPr bwMode="auto">
            <a:xfrm>
              <a:off x="4280825" y="4455947"/>
              <a:ext cx="325438" cy="296863"/>
            </a:xfrm>
            <a:custGeom>
              <a:avLst/>
              <a:gdLst>
                <a:gd name="T0" fmla="*/ 132 w 408"/>
                <a:gd name="T1" fmla="*/ 12 h 374"/>
                <a:gd name="T2" fmla="*/ 105 w 408"/>
                <a:gd name="T3" fmla="*/ 14 h 374"/>
                <a:gd name="T4" fmla="*/ 106 w 408"/>
                <a:gd name="T5" fmla="*/ 341 h 374"/>
                <a:gd name="T6" fmla="*/ 112 w 408"/>
                <a:gd name="T7" fmla="*/ 356 h 374"/>
                <a:gd name="T8" fmla="*/ 134 w 408"/>
                <a:gd name="T9" fmla="*/ 362 h 374"/>
                <a:gd name="T10" fmla="*/ 190 w 408"/>
                <a:gd name="T11" fmla="*/ 362 h 374"/>
                <a:gd name="T12" fmla="*/ 244 w 408"/>
                <a:gd name="T13" fmla="*/ 353 h 374"/>
                <a:gd name="T14" fmla="*/ 285 w 408"/>
                <a:gd name="T15" fmla="*/ 331 h 374"/>
                <a:gd name="T16" fmla="*/ 314 w 408"/>
                <a:gd name="T17" fmla="*/ 302 h 374"/>
                <a:gd name="T18" fmla="*/ 336 w 408"/>
                <a:gd name="T19" fmla="*/ 267 h 374"/>
                <a:gd name="T20" fmla="*/ 351 w 408"/>
                <a:gd name="T21" fmla="*/ 217 h 374"/>
                <a:gd name="T22" fmla="*/ 351 w 408"/>
                <a:gd name="T23" fmla="*/ 160 h 374"/>
                <a:gd name="T24" fmla="*/ 337 w 408"/>
                <a:gd name="T25" fmla="*/ 108 h 374"/>
                <a:gd name="T26" fmla="*/ 305 w 408"/>
                <a:gd name="T27" fmla="*/ 60 h 374"/>
                <a:gd name="T28" fmla="*/ 277 w 408"/>
                <a:gd name="T29" fmla="*/ 38 h 374"/>
                <a:gd name="T30" fmla="*/ 239 w 408"/>
                <a:gd name="T31" fmla="*/ 22 h 374"/>
                <a:gd name="T32" fmla="*/ 186 w 408"/>
                <a:gd name="T33" fmla="*/ 14 h 374"/>
                <a:gd name="T34" fmla="*/ 182 w 408"/>
                <a:gd name="T35" fmla="*/ 0 h 374"/>
                <a:gd name="T36" fmla="*/ 259 w 408"/>
                <a:gd name="T37" fmla="*/ 8 h 374"/>
                <a:gd name="T38" fmla="*/ 319 w 408"/>
                <a:gd name="T39" fmla="*/ 30 h 374"/>
                <a:gd name="T40" fmla="*/ 364 w 408"/>
                <a:gd name="T41" fmla="*/ 61 h 374"/>
                <a:gd name="T42" fmla="*/ 392 w 408"/>
                <a:gd name="T43" fmla="*/ 103 h 374"/>
                <a:gd name="T44" fmla="*/ 407 w 408"/>
                <a:gd name="T45" fmla="*/ 152 h 374"/>
                <a:gd name="T46" fmla="*/ 407 w 408"/>
                <a:gd name="T47" fmla="*/ 203 h 374"/>
                <a:gd name="T48" fmla="*/ 392 w 408"/>
                <a:gd name="T49" fmla="*/ 252 h 374"/>
                <a:gd name="T50" fmla="*/ 364 w 408"/>
                <a:gd name="T51" fmla="*/ 300 h 374"/>
                <a:gd name="T52" fmla="*/ 321 w 408"/>
                <a:gd name="T53" fmla="*/ 338 h 374"/>
                <a:gd name="T54" fmla="*/ 263 w 408"/>
                <a:gd name="T55" fmla="*/ 364 h 374"/>
                <a:gd name="T56" fmla="*/ 189 w 408"/>
                <a:gd name="T57" fmla="*/ 374 h 374"/>
                <a:gd name="T58" fmla="*/ 0 w 408"/>
                <a:gd name="T59" fmla="*/ 363 h 374"/>
                <a:gd name="T60" fmla="*/ 27 w 408"/>
                <a:gd name="T61" fmla="*/ 362 h 374"/>
                <a:gd name="T62" fmla="*/ 49 w 408"/>
                <a:gd name="T63" fmla="*/ 350 h 374"/>
                <a:gd name="T64" fmla="*/ 56 w 408"/>
                <a:gd name="T65" fmla="*/ 320 h 374"/>
                <a:gd name="T66" fmla="*/ 55 w 408"/>
                <a:gd name="T67" fmla="*/ 45 h 374"/>
                <a:gd name="T68" fmla="*/ 42 w 408"/>
                <a:gd name="T69" fmla="*/ 23 h 374"/>
                <a:gd name="T70" fmla="*/ 11 w 408"/>
                <a:gd name="T71" fmla="*/ 17 h 374"/>
                <a:gd name="T72" fmla="*/ 0 w 408"/>
                <a:gd name="T73" fmla="*/ 6 h 374"/>
                <a:gd name="T74" fmla="*/ 51 w 408"/>
                <a:gd name="T75" fmla="*/ 4 h 374"/>
                <a:gd name="T76" fmla="*/ 133 w 408"/>
                <a:gd name="T77" fmla="*/ 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8" h="374">
                  <a:moveTo>
                    <a:pt x="153" y="12"/>
                  </a:moveTo>
                  <a:lnTo>
                    <a:pt x="132" y="12"/>
                  </a:lnTo>
                  <a:lnTo>
                    <a:pt x="116" y="14"/>
                  </a:lnTo>
                  <a:lnTo>
                    <a:pt x="105" y="14"/>
                  </a:lnTo>
                  <a:lnTo>
                    <a:pt x="105" y="330"/>
                  </a:lnTo>
                  <a:lnTo>
                    <a:pt x="106" y="341"/>
                  </a:lnTo>
                  <a:lnTo>
                    <a:pt x="107" y="350"/>
                  </a:lnTo>
                  <a:lnTo>
                    <a:pt x="112" y="356"/>
                  </a:lnTo>
                  <a:lnTo>
                    <a:pt x="121" y="361"/>
                  </a:lnTo>
                  <a:lnTo>
                    <a:pt x="134" y="362"/>
                  </a:lnTo>
                  <a:lnTo>
                    <a:pt x="154" y="363"/>
                  </a:lnTo>
                  <a:lnTo>
                    <a:pt x="190" y="362"/>
                  </a:lnTo>
                  <a:lnTo>
                    <a:pt x="220" y="360"/>
                  </a:lnTo>
                  <a:lnTo>
                    <a:pt x="244" y="353"/>
                  </a:lnTo>
                  <a:lnTo>
                    <a:pt x="266" y="344"/>
                  </a:lnTo>
                  <a:lnTo>
                    <a:pt x="285" y="331"/>
                  </a:lnTo>
                  <a:lnTo>
                    <a:pt x="303" y="316"/>
                  </a:lnTo>
                  <a:lnTo>
                    <a:pt x="314" y="302"/>
                  </a:lnTo>
                  <a:lnTo>
                    <a:pt x="326" y="286"/>
                  </a:lnTo>
                  <a:lnTo>
                    <a:pt x="336" y="267"/>
                  </a:lnTo>
                  <a:lnTo>
                    <a:pt x="345" y="243"/>
                  </a:lnTo>
                  <a:lnTo>
                    <a:pt x="351" y="217"/>
                  </a:lnTo>
                  <a:lnTo>
                    <a:pt x="353" y="187"/>
                  </a:lnTo>
                  <a:lnTo>
                    <a:pt x="351" y="160"/>
                  </a:lnTo>
                  <a:lnTo>
                    <a:pt x="346" y="133"/>
                  </a:lnTo>
                  <a:lnTo>
                    <a:pt x="337" y="108"/>
                  </a:lnTo>
                  <a:lnTo>
                    <a:pt x="324" y="82"/>
                  </a:lnTo>
                  <a:lnTo>
                    <a:pt x="305" y="60"/>
                  </a:lnTo>
                  <a:lnTo>
                    <a:pt x="292" y="49"/>
                  </a:lnTo>
                  <a:lnTo>
                    <a:pt x="277" y="38"/>
                  </a:lnTo>
                  <a:lnTo>
                    <a:pt x="260" y="30"/>
                  </a:lnTo>
                  <a:lnTo>
                    <a:pt x="239" y="22"/>
                  </a:lnTo>
                  <a:lnTo>
                    <a:pt x="215" y="16"/>
                  </a:lnTo>
                  <a:lnTo>
                    <a:pt x="186" y="14"/>
                  </a:lnTo>
                  <a:lnTo>
                    <a:pt x="153" y="12"/>
                  </a:lnTo>
                  <a:close/>
                  <a:moveTo>
                    <a:pt x="182" y="0"/>
                  </a:moveTo>
                  <a:lnTo>
                    <a:pt x="223" y="3"/>
                  </a:lnTo>
                  <a:lnTo>
                    <a:pt x="259" y="8"/>
                  </a:lnTo>
                  <a:lnTo>
                    <a:pt x="291" y="17"/>
                  </a:lnTo>
                  <a:lnTo>
                    <a:pt x="319" y="30"/>
                  </a:lnTo>
                  <a:lnTo>
                    <a:pt x="343" y="44"/>
                  </a:lnTo>
                  <a:lnTo>
                    <a:pt x="364" y="61"/>
                  </a:lnTo>
                  <a:lnTo>
                    <a:pt x="380" y="81"/>
                  </a:lnTo>
                  <a:lnTo>
                    <a:pt x="392" y="103"/>
                  </a:lnTo>
                  <a:lnTo>
                    <a:pt x="401" y="126"/>
                  </a:lnTo>
                  <a:lnTo>
                    <a:pt x="407" y="152"/>
                  </a:lnTo>
                  <a:lnTo>
                    <a:pt x="408" y="177"/>
                  </a:lnTo>
                  <a:lnTo>
                    <a:pt x="407" y="203"/>
                  </a:lnTo>
                  <a:lnTo>
                    <a:pt x="401" y="228"/>
                  </a:lnTo>
                  <a:lnTo>
                    <a:pt x="392" y="252"/>
                  </a:lnTo>
                  <a:lnTo>
                    <a:pt x="380" y="276"/>
                  </a:lnTo>
                  <a:lnTo>
                    <a:pt x="364" y="300"/>
                  </a:lnTo>
                  <a:lnTo>
                    <a:pt x="345" y="319"/>
                  </a:lnTo>
                  <a:lnTo>
                    <a:pt x="321" y="338"/>
                  </a:lnTo>
                  <a:lnTo>
                    <a:pt x="294" y="353"/>
                  </a:lnTo>
                  <a:lnTo>
                    <a:pt x="263" y="364"/>
                  </a:lnTo>
                  <a:lnTo>
                    <a:pt x="228" y="372"/>
                  </a:lnTo>
                  <a:lnTo>
                    <a:pt x="189" y="374"/>
                  </a:lnTo>
                  <a:lnTo>
                    <a:pt x="0" y="374"/>
                  </a:lnTo>
                  <a:lnTo>
                    <a:pt x="0" y="363"/>
                  </a:lnTo>
                  <a:lnTo>
                    <a:pt x="9" y="363"/>
                  </a:lnTo>
                  <a:lnTo>
                    <a:pt x="27" y="362"/>
                  </a:lnTo>
                  <a:lnTo>
                    <a:pt x="40" y="358"/>
                  </a:lnTo>
                  <a:lnTo>
                    <a:pt x="49" y="350"/>
                  </a:lnTo>
                  <a:lnTo>
                    <a:pt x="55" y="338"/>
                  </a:lnTo>
                  <a:lnTo>
                    <a:pt x="56" y="320"/>
                  </a:lnTo>
                  <a:lnTo>
                    <a:pt x="56" y="65"/>
                  </a:lnTo>
                  <a:lnTo>
                    <a:pt x="55" y="45"/>
                  </a:lnTo>
                  <a:lnTo>
                    <a:pt x="50" y="32"/>
                  </a:lnTo>
                  <a:lnTo>
                    <a:pt x="42" y="23"/>
                  </a:lnTo>
                  <a:lnTo>
                    <a:pt x="29" y="19"/>
                  </a:lnTo>
                  <a:lnTo>
                    <a:pt x="11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23" y="5"/>
                  </a:lnTo>
                  <a:lnTo>
                    <a:pt x="51" y="4"/>
                  </a:lnTo>
                  <a:lnTo>
                    <a:pt x="83" y="3"/>
                  </a:lnTo>
                  <a:lnTo>
                    <a:pt x="133" y="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61"/>
            <p:cNvSpPr>
              <a:spLocks/>
            </p:cNvSpPr>
            <p:nvPr/>
          </p:nvSpPr>
          <p:spPr bwMode="auto">
            <a:xfrm>
              <a:off x="4726913" y="4460710"/>
              <a:ext cx="114300" cy="292100"/>
            </a:xfrm>
            <a:custGeom>
              <a:avLst/>
              <a:gdLst>
                <a:gd name="T0" fmla="*/ 0 w 145"/>
                <a:gd name="T1" fmla="*/ 0 h 368"/>
                <a:gd name="T2" fmla="*/ 145 w 145"/>
                <a:gd name="T3" fmla="*/ 0 h 368"/>
                <a:gd name="T4" fmla="*/ 145 w 145"/>
                <a:gd name="T5" fmla="*/ 11 h 368"/>
                <a:gd name="T6" fmla="*/ 127 w 145"/>
                <a:gd name="T7" fmla="*/ 13 h 368"/>
                <a:gd name="T8" fmla="*/ 115 w 145"/>
                <a:gd name="T9" fmla="*/ 15 h 368"/>
                <a:gd name="T10" fmla="*/ 105 w 145"/>
                <a:gd name="T11" fmla="*/ 20 h 368"/>
                <a:gd name="T12" fmla="*/ 99 w 145"/>
                <a:gd name="T13" fmla="*/ 30 h 368"/>
                <a:gd name="T14" fmla="*/ 96 w 145"/>
                <a:gd name="T15" fmla="*/ 42 h 368"/>
                <a:gd name="T16" fmla="*/ 94 w 145"/>
                <a:gd name="T17" fmla="*/ 59 h 368"/>
                <a:gd name="T18" fmla="*/ 94 w 145"/>
                <a:gd name="T19" fmla="*/ 311 h 368"/>
                <a:gd name="T20" fmla="*/ 94 w 145"/>
                <a:gd name="T21" fmla="*/ 325 h 368"/>
                <a:gd name="T22" fmla="*/ 98 w 145"/>
                <a:gd name="T23" fmla="*/ 338 h 368"/>
                <a:gd name="T24" fmla="*/ 104 w 145"/>
                <a:gd name="T25" fmla="*/ 347 h 368"/>
                <a:gd name="T26" fmla="*/ 113 w 145"/>
                <a:gd name="T27" fmla="*/ 352 h 368"/>
                <a:gd name="T28" fmla="*/ 126 w 145"/>
                <a:gd name="T29" fmla="*/ 356 h 368"/>
                <a:gd name="T30" fmla="*/ 145 w 145"/>
                <a:gd name="T31" fmla="*/ 357 h 368"/>
                <a:gd name="T32" fmla="*/ 145 w 145"/>
                <a:gd name="T33" fmla="*/ 368 h 368"/>
                <a:gd name="T34" fmla="*/ 0 w 145"/>
                <a:gd name="T35" fmla="*/ 368 h 368"/>
                <a:gd name="T36" fmla="*/ 0 w 145"/>
                <a:gd name="T37" fmla="*/ 357 h 368"/>
                <a:gd name="T38" fmla="*/ 19 w 145"/>
                <a:gd name="T39" fmla="*/ 355 h 368"/>
                <a:gd name="T40" fmla="*/ 32 w 145"/>
                <a:gd name="T41" fmla="*/ 350 h 368"/>
                <a:gd name="T42" fmla="*/ 39 w 145"/>
                <a:gd name="T43" fmla="*/ 341 h 368"/>
                <a:gd name="T44" fmla="*/ 44 w 145"/>
                <a:gd name="T45" fmla="*/ 327 h 368"/>
                <a:gd name="T46" fmla="*/ 45 w 145"/>
                <a:gd name="T47" fmla="*/ 306 h 368"/>
                <a:gd name="T48" fmla="*/ 45 w 145"/>
                <a:gd name="T49" fmla="*/ 54 h 368"/>
                <a:gd name="T50" fmla="*/ 43 w 145"/>
                <a:gd name="T51" fmla="*/ 37 h 368"/>
                <a:gd name="T52" fmla="*/ 39 w 145"/>
                <a:gd name="T53" fmla="*/ 26 h 368"/>
                <a:gd name="T54" fmla="*/ 31 w 145"/>
                <a:gd name="T55" fmla="*/ 17 h 368"/>
                <a:gd name="T56" fmla="*/ 17 w 145"/>
                <a:gd name="T57" fmla="*/ 14 h 368"/>
                <a:gd name="T58" fmla="*/ 0 w 145"/>
                <a:gd name="T59" fmla="*/ 11 h 368"/>
                <a:gd name="T60" fmla="*/ 0 w 145"/>
                <a:gd name="T6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5" h="368">
                  <a:moveTo>
                    <a:pt x="0" y="0"/>
                  </a:moveTo>
                  <a:lnTo>
                    <a:pt x="145" y="0"/>
                  </a:lnTo>
                  <a:lnTo>
                    <a:pt x="145" y="11"/>
                  </a:lnTo>
                  <a:lnTo>
                    <a:pt x="127" y="13"/>
                  </a:lnTo>
                  <a:lnTo>
                    <a:pt x="115" y="15"/>
                  </a:lnTo>
                  <a:lnTo>
                    <a:pt x="105" y="20"/>
                  </a:lnTo>
                  <a:lnTo>
                    <a:pt x="99" y="30"/>
                  </a:lnTo>
                  <a:lnTo>
                    <a:pt x="96" y="42"/>
                  </a:lnTo>
                  <a:lnTo>
                    <a:pt x="94" y="59"/>
                  </a:lnTo>
                  <a:lnTo>
                    <a:pt x="94" y="311"/>
                  </a:lnTo>
                  <a:lnTo>
                    <a:pt x="94" y="325"/>
                  </a:lnTo>
                  <a:lnTo>
                    <a:pt x="98" y="338"/>
                  </a:lnTo>
                  <a:lnTo>
                    <a:pt x="104" y="347"/>
                  </a:lnTo>
                  <a:lnTo>
                    <a:pt x="113" y="352"/>
                  </a:lnTo>
                  <a:lnTo>
                    <a:pt x="126" y="356"/>
                  </a:lnTo>
                  <a:lnTo>
                    <a:pt x="145" y="357"/>
                  </a:lnTo>
                  <a:lnTo>
                    <a:pt x="145" y="368"/>
                  </a:lnTo>
                  <a:lnTo>
                    <a:pt x="0" y="368"/>
                  </a:lnTo>
                  <a:lnTo>
                    <a:pt x="0" y="357"/>
                  </a:lnTo>
                  <a:lnTo>
                    <a:pt x="19" y="355"/>
                  </a:lnTo>
                  <a:lnTo>
                    <a:pt x="32" y="350"/>
                  </a:lnTo>
                  <a:lnTo>
                    <a:pt x="39" y="341"/>
                  </a:lnTo>
                  <a:lnTo>
                    <a:pt x="44" y="327"/>
                  </a:lnTo>
                  <a:lnTo>
                    <a:pt x="45" y="306"/>
                  </a:lnTo>
                  <a:lnTo>
                    <a:pt x="45" y="54"/>
                  </a:lnTo>
                  <a:lnTo>
                    <a:pt x="43" y="37"/>
                  </a:lnTo>
                  <a:lnTo>
                    <a:pt x="39" y="26"/>
                  </a:lnTo>
                  <a:lnTo>
                    <a:pt x="31" y="17"/>
                  </a:lnTo>
                  <a:lnTo>
                    <a:pt x="17" y="14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62"/>
            <p:cNvSpPr>
              <a:spLocks/>
            </p:cNvSpPr>
            <p:nvPr/>
          </p:nvSpPr>
          <p:spPr bwMode="auto">
            <a:xfrm>
              <a:off x="4949163" y="4452772"/>
              <a:ext cx="301625" cy="307975"/>
            </a:xfrm>
            <a:custGeom>
              <a:avLst/>
              <a:gdLst>
                <a:gd name="T0" fmla="*/ 244 w 380"/>
                <a:gd name="T1" fmla="*/ 2 h 387"/>
                <a:gd name="T2" fmla="*/ 289 w 380"/>
                <a:gd name="T3" fmla="*/ 9 h 387"/>
                <a:gd name="T4" fmla="*/ 320 w 380"/>
                <a:gd name="T5" fmla="*/ 19 h 387"/>
                <a:gd name="T6" fmla="*/ 339 w 380"/>
                <a:gd name="T7" fmla="*/ 24 h 387"/>
                <a:gd name="T8" fmla="*/ 347 w 380"/>
                <a:gd name="T9" fmla="*/ 23 h 387"/>
                <a:gd name="T10" fmla="*/ 350 w 380"/>
                <a:gd name="T11" fmla="*/ 20 h 387"/>
                <a:gd name="T12" fmla="*/ 364 w 380"/>
                <a:gd name="T13" fmla="*/ 106 h 387"/>
                <a:gd name="T14" fmla="*/ 340 w 380"/>
                <a:gd name="T15" fmla="*/ 80 h 387"/>
                <a:gd name="T16" fmla="*/ 303 w 380"/>
                <a:gd name="T17" fmla="*/ 40 h 387"/>
                <a:gd name="T18" fmla="*/ 249 w 380"/>
                <a:gd name="T19" fmla="*/ 18 h 387"/>
                <a:gd name="T20" fmla="*/ 186 w 380"/>
                <a:gd name="T21" fmla="*/ 18 h 387"/>
                <a:gd name="T22" fmla="*/ 131 w 380"/>
                <a:gd name="T23" fmla="*/ 37 h 387"/>
                <a:gd name="T24" fmla="*/ 91 w 380"/>
                <a:gd name="T25" fmla="*/ 74 h 387"/>
                <a:gd name="T26" fmla="*/ 65 w 380"/>
                <a:gd name="T27" fmla="*/ 124 h 387"/>
                <a:gd name="T28" fmla="*/ 57 w 380"/>
                <a:gd name="T29" fmla="*/ 187 h 387"/>
                <a:gd name="T30" fmla="*/ 68 w 380"/>
                <a:gd name="T31" fmla="*/ 253 h 387"/>
                <a:gd name="T32" fmla="*/ 97 w 380"/>
                <a:gd name="T33" fmla="*/ 308 h 387"/>
                <a:gd name="T34" fmla="*/ 141 w 380"/>
                <a:gd name="T35" fmla="*/ 348 h 387"/>
                <a:gd name="T36" fmla="*/ 195 w 380"/>
                <a:gd name="T37" fmla="*/ 370 h 387"/>
                <a:gd name="T38" fmla="*/ 245 w 380"/>
                <a:gd name="T39" fmla="*/ 371 h 387"/>
                <a:gd name="T40" fmla="*/ 288 w 380"/>
                <a:gd name="T41" fmla="*/ 360 h 387"/>
                <a:gd name="T42" fmla="*/ 331 w 380"/>
                <a:gd name="T43" fmla="*/ 333 h 387"/>
                <a:gd name="T44" fmla="*/ 369 w 380"/>
                <a:gd name="T45" fmla="*/ 284 h 387"/>
                <a:gd name="T46" fmla="*/ 372 w 380"/>
                <a:gd name="T47" fmla="*/ 306 h 387"/>
                <a:gd name="T48" fmla="*/ 353 w 380"/>
                <a:gd name="T49" fmla="*/ 352 h 387"/>
                <a:gd name="T50" fmla="*/ 326 w 380"/>
                <a:gd name="T51" fmla="*/ 370 h 387"/>
                <a:gd name="T52" fmla="*/ 295 w 380"/>
                <a:gd name="T53" fmla="*/ 375 h 387"/>
                <a:gd name="T54" fmla="*/ 258 w 380"/>
                <a:gd name="T55" fmla="*/ 383 h 387"/>
                <a:gd name="T56" fmla="*/ 208 w 380"/>
                <a:gd name="T57" fmla="*/ 387 h 387"/>
                <a:gd name="T58" fmla="*/ 134 w 380"/>
                <a:gd name="T59" fmla="*/ 376 h 387"/>
                <a:gd name="T60" fmla="*/ 73 w 380"/>
                <a:gd name="T61" fmla="*/ 344 h 387"/>
                <a:gd name="T62" fmla="*/ 27 w 380"/>
                <a:gd name="T63" fmla="*/ 295 h 387"/>
                <a:gd name="T64" fmla="*/ 4 w 380"/>
                <a:gd name="T65" fmla="*/ 233 h 387"/>
                <a:gd name="T66" fmla="*/ 4 w 380"/>
                <a:gd name="T67" fmla="*/ 161 h 387"/>
                <a:gd name="T68" fmla="*/ 28 w 380"/>
                <a:gd name="T69" fmla="*/ 96 h 387"/>
                <a:gd name="T70" fmla="*/ 74 w 380"/>
                <a:gd name="T71" fmla="*/ 45 h 387"/>
                <a:gd name="T72" fmla="*/ 137 w 380"/>
                <a:gd name="T73" fmla="*/ 12 h 387"/>
                <a:gd name="T74" fmla="*/ 214 w 380"/>
                <a:gd name="T7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0" h="387">
                  <a:moveTo>
                    <a:pt x="214" y="0"/>
                  </a:moveTo>
                  <a:lnTo>
                    <a:pt x="244" y="2"/>
                  </a:lnTo>
                  <a:lnTo>
                    <a:pt x="268" y="4"/>
                  </a:lnTo>
                  <a:lnTo>
                    <a:pt x="289" y="9"/>
                  </a:lnTo>
                  <a:lnTo>
                    <a:pt x="305" y="14"/>
                  </a:lnTo>
                  <a:lnTo>
                    <a:pt x="320" y="19"/>
                  </a:lnTo>
                  <a:lnTo>
                    <a:pt x="331" y="23"/>
                  </a:lnTo>
                  <a:lnTo>
                    <a:pt x="339" y="24"/>
                  </a:lnTo>
                  <a:lnTo>
                    <a:pt x="343" y="24"/>
                  </a:lnTo>
                  <a:lnTo>
                    <a:pt x="347" y="23"/>
                  </a:lnTo>
                  <a:lnTo>
                    <a:pt x="349" y="22"/>
                  </a:lnTo>
                  <a:lnTo>
                    <a:pt x="350" y="20"/>
                  </a:lnTo>
                  <a:lnTo>
                    <a:pt x="359" y="20"/>
                  </a:lnTo>
                  <a:lnTo>
                    <a:pt x="364" y="106"/>
                  </a:lnTo>
                  <a:lnTo>
                    <a:pt x="353" y="106"/>
                  </a:lnTo>
                  <a:lnTo>
                    <a:pt x="340" y="80"/>
                  </a:lnTo>
                  <a:lnTo>
                    <a:pt x="323" y="58"/>
                  </a:lnTo>
                  <a:lnTo>
                    <a:pt x="303" y="40"/>
                  </a:lnTo>
                  <a:lnTo>
                    <a:pt x="277" y="26"/>
                  </a:lnTo>
                  <a:lnTo>
                    <a:pt x="249" y="18"/>
                  </a:lnTo>
                  <a:lnTo>
                    <a:pt x="217" y="15"/>
                  </a:lnTo>
                  <a:lnTo>
                    <a:pt x="186" y="18"/>
                  </a:lnTo>
                  <a:lnTo>
                    <a:pt x="157" y="25"/>
                  </a:lnTo>
                  <a:lnTo>
                    <a:pt x="131" y="37"/>
                  </a:lnTo>
                  <a:lnTo>
                    <a:pt x="109" y="53"/>
                  </a:lnTo>
                  <a:lnTo>
                    <a:pt x="91" y="74"/>
                  </a:lnTo>
                  <a:lnTo>
                    <a:pt x="76" y="97"/>
                  </a:lnTo>
                  <a:lnTo>
                    <a:pt x="65" y="124"/>
                  </a:lnTo>
                  <a:lnTo>
                    <a:pt x="59" y="154"/>
                  </a:lnTo>
                  <a:lnTo>
                    <a:pt x="57" y="187"/>
                  </a:lnTo>
                  <a:lnTo>
                    <a:pt x="59" y="221"/>
                  </a:lnTo>
                  <a:lnTo>
                    <a:pt x="68" y="253"/>
                  </a:lnTo>
                  <a:lnTo>
                    <a:pt x="80" y="282"/>
                  </a:lnTo>
                  <a:lnTo>
                    <a:pt x="97" y="308"/>
                  </a:lnTo>
                  <a:lnTo>
                    <a:pt x="117" y="330"/>
                  </a:lnTo>
                  <a:lnTo>
                    <a:pt x="141" y="348"/>
                  </a:lnTo>
                  <a:lnTo>
                    <a:pt x="167" y="361"/>
                  </a:lnTo>
                  <a:lnTo>
                    <a:pt x="195" y="370"/>
                  </a:lnTo>
                  <a:lnTo>
                    <a:pt x="224" y="372"/>
                  </a:lnTo>
                  <a:lnTo>
                    <a:pt x="245" y="371"/>
                  </a:lnTo>
                  <a:lnTo>
                    <a:pt x="266" y="367"/>
                  </a:lnTo>
                  <a:lnTo>
                    <a:pt x="288" y="360"/>
                  </a:lnTo>
                  <a:lnTo>
                    <a:pt x="310" y="349"/>
                  </a:lnTo>
                  <a:lnTo>
                    <a:pt x="331" y="333"/>
                  </a:lnTo>
                  <a:lnTo>
                    <a:pt x="350" y="312"/>
                  </a:lnTo>
                  <a:lnTo>
                    <a:pt x="369" y="284"/>
                  </a:lnTo>
                  <a:lnTo>
                    <a:pt x="380" y="284"/>
                  </a:lnTo>
                  <a:lnTo>
                    <a:pt x="372" y="306"/>
                  </a:lnTo>
                  <a:lnTo>
                    <a:pt x="364" y="330"/>
                  </a:lnTo>
                  <a:lnTo>
                    <a:pt x="353" y="352"/>
                  </a:lnTo>
                  <a:lnTo>
                    <a:pt x="342" y="371"/>
                  </a:lnTo>
                  <a:lnTo>
                    <a:pt x="326" y="370"/>
                  </a:lnTo>
                  <a:lnTo>
                    <a:pt x="311" y="372"/>
                  </a:lnTo>
                  <a:lnTo>
                    <a:pt x="295" y="375"/>
                  </a:lnTo>
                  <a:lnTo>
                    <a:pt x="278" y="378"/>
                  </a:lnTo>
                  <a:lnTo>
                    <a:pt x="258" y="383"/>
                  </a:lnTo>
                  <a:lnTo>
                    <a:pt x="235" y="386"/>
                  </a:lnTo>
                  <a:lnTo>
                    <a:pt x="208" y="387"/>
                  </a:lnTo>
                  <a:lnTo>
                    <a:pt x="169" y="385"/>
                  </a:lnTo>
                  <a:lnTo>
                    <a:pt x="134" y="376"/>
                  </a:lnTo>
                  <a:lnTo>
                    <a:pt x="101" y="363"/>
                  </a:lnTo>
                  <a:lnTo>
                    <a:pt x="73" y="344"/>
                  </a:lnTo>
                  <a:lnTo>
                    <a:pt x="48" y="322"/>
                  </a:lnTo>
                  <a:lnTo>
                    <a:pt x="27" y="295"/>
                  </a:lnTo>
                  <a:lnTo>
                    <a:pt x="14" y="266"/>
                  </a:lnTo>
                  <a:lnTo>
                    <a:pt x="4" y="233"/>
                  </a:lnTo>
                  <a:lnTo>
                    <a:pt x="0" y="198"/>
                  </a:lnTo>
                  <a:lnTo>
                    <a:pt x="4" y="161"/>
                  </a:lnTo>
                  <a:lnTo>
                    <a:pt x="14" y="127"/>
                  </a:lnTo>
                  <a:lnTo>
                    <a:pt x="28" y="96"/>
                  </a:lnTo>
                  <a:lnTo>
                    <a:pt x="49" y="68"/>
                  </a:lnTo>
                  <a:lnTo>
                    <a:pt x="74" y="45"/>
                  </a:lnTo>
                  <a:lnTo>
                    <a:pt x="103" y="26"/>
                  </a:lnTo>
                  <a:lnTo>
                    <a:pt x="137" y="12"/>
                  </a:lnTo>
                  <a:lnTo>
                    <a:pt x="174" y="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63"/>
            <p:cNvSpPr>
              <a:spLocks/>
            </p:cNvSpPr>
            <p:nvPr/>
          </p:nvSpPr>
          <p:spPr bwMode="auto">
            <a:xfrm>
              <a:off x="5363500" y="4460710"/>
              <a:ext cx="115888" cy="292100"/>
            </a:xfrm>
            <a:custGeom>
              <a:avLst/>
              <a:gdLst>
                <a:gd name="T0" fmla="*/ 0 w 144"/>
                <a:gd name="T1" fmla="*/ 0 h 368"/>
                <a:gd name="T2" fmla="*/ 144 w 144"/>
                <a:gd name="T3" fmla="*/ 0 h 368"/>
                <a:gd name="T4" fmla="*/ 144 w 144"/>
                <a:gd name="T5" fmla="*/ 11 h 368"/>
                <a:gd name="T6" fmla="*/ 127 w 144"/>
                <a:gd name="T7" fmla="*/ 13 h 368"/>
                <a:gd name="T8" fmla="*/ 115 w 144"/>
                <a:gd name="T9" fmla="*/ 15 h 368"/>
                <a:gd name="T10" fmla="*/ 105 w 144"/>
                <a:gd name="T11" fmla="*/ 20 h 368"/>
                <a:gd name="T12" fmla="*/ 99 w 144"/>
                <a:gd name="T13" fmla="*/ 30 h 368"/>
                <a:gd name="T14" fmla="*/ 95 w 144"/>
                <a:gd name="T15" fmla="*/ 42 h 368"/>
                <a:gd name="T16" fmla="*/ 94 w 144"/>
                <a:gd name="T17" fmla="*/ 59 h 368"/>
                <a:gd name="T18" fmla="*/ 94 w 144"/>
                <a:gd name="T19" fmla="*/ 311 h 368"/>
                <a:gd name="T20" fmla="*/ 94 w 144"/>
                <a:gd name="T21" fmla="*/ 325 h 368"/>
                <a:gd name="T22" fmla="*/ 98 w 144"/>
                <a:gd name="T23" fmla="*/ 338 h 368"/>
                <a:gd name="T24" fmla="*/ 104 w 144"/>
                <a:gd name="T25" fmla="*/ 347 h 368"/>
                <a:gd name="T26" fmla="*/ 112 w 144"/>
                <a:gd name="T27" fmla="*/ 352 h 368"/>
                <a:gd name="T28" fmla="*/ 126 w 144"/>
                <a:gd name="T29" fmla="*/ 356 h 368"/>
                <a:gd name="T30" fmla="*/ 144 w 144"/>
                <a:gd name="T31" fmla="*/ 357 h 368"/>
                <a:gd name="T32" fmla="*/ 144 w 144"/>
                <a:gd name="T33" fmla="*/ 368 h 368"/>
                <a:gd name="T34" fmla="*/ 0 w 144"/>
                <a:gd name="T35" fmla="*/ 368 h 368"/>
                <a:gd name="T36" fmla="*/ 0 w 144"/>
                <a:gd name="T37" fmla="*/ 357 h 368"/>
                <a:gd name="T38" fmla="*/ 18 w 144"/>
                <a:gd name="T39" fmla="*/ 355 h 368"/>
                <a:gd name="T40" fmla="*/ 32 w 144"/>
                <a:gd name="T41" fmla="*/ 350 h 368"/>
                <a:gd name="T42" fmla="*/ 39 w 144"/>
                <a:gd name="T43" fmla="*/ 341 h 368"/>
                <a:gd name="T44" fmla="*/ 44 w 144"/>
                <a:gd name="T45" fmla="*/ 327 h 368"/>
                <a:gd name="T46" fmla="*/ 44 w 144"/>
                <a:gd name="T47" fmla="*/ 306 h 368"/>
                <a:gd name="T48" fmla="*/ 44 w 144"/>
                <a:gd name="T49" fmla="*/ 54 h 368"/>
                <a:gd name="T50" fmla="*/ 43 w 144"/>
                <a:gd name="T51" fmla="*/ 37 h 368"/>
                <a:gd name="T52" fmla="*/ 39 w 144"/>
                <a:gd name="T53" fmla="*/ 26 h 368"/>
                <a:gd name="T54" fmla="*/ 30 w 144"/>
                <a:gd name="T55" fmla="*/ 17 h 368"/>
                <a:gd name="T56" fmla="*/ 17 w 144"/>
                <a:gd name="T57" fmla="*/ 14 h 368"/>
                <a:gd name="T58" fmla="*/ 0 w 144"/>
                <a:gd name="T59" fmla="*/ 11 h 368"/>
                <a:gd name="T60" fmla="*/ 0 w 144"/>
                <a:gd name="T6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368">
                  <a:moveTo>
                    <a:pt x="0" y="0"/>
                  </a:moveTo>
                  <a:lnTo>
                    <a:pt x="144" y="0"/>
                  </a:lnTo>
                  <a:lnTo>
                    <a:pt x="144" y="11"/>
                  </a:lnTo>
                  <a:lnTo>
                    <a:pt x="127" y="13"/>
                  </a:lnTo>
                  <a:lnTo>
                    <a:pt x="115" y="15"/>
                  </a:lnTo>
                  <a:lnTo>
                    <a:pt x="105" y="20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4" y="59"/>
                  </a:lnTo>
                  <a:lnTo>
                    <a:pt x="94" y="311"/>
                  </a:lnTo>
                  <a:lnTo>
                    <a:pt x="94" y="325"/>
                  </a:lnTo>
                  <a:lnTo>
                    <a:pt x="98" y="338"/>
                  </a:lnTo>
                  <a:lnTo>
                    <a:pt x="104" y="347"/>
                  </a:lnTo>
                  <a:lnTo>
                    <a:pt x="112" y="352"/>
                  </a:lnTo>
                  <a:lnTo>
                    <a:pt x="126" y="356"/>
                  </a:lnTo>
                  <a:lnTo>
                    <a:pt x="144" y="357"/>
                  </a:lnTo>
                  <a:lnTo>
                    <a:pt x="144" y="368"/>
                  </a:lnTo>
                  <a:lnTo>
                    <a:pt x="0" y="368"/>
                  </a:lnTo>
                  <a:lnTo>
                    <a:pt x="0" y="357"/>
                  </a:lnTo>
                  <a:lnTo>
                    <a:pt x="18" y="355"/>
                  </a:lnTo>
                  <a:lnTo>
                    <a:pt x="32" y="350"/>
                  </a:lnTo>
                  <a:lnTo>
                    <a:pt x="39" y="341"/>
                  </a:lnTo>
                  <a:lnTo>
                    <a:pt x="44" y="327"/>
                  </a:lnTo>
                  <a:lnTo>
                    <a:pt x="44" y="306"/>
                  </a:lnTo>
                  <a:lnTo>
                    <a:pt x="44" y="54"/>
                  </a:lnTo>
                  <a:lnTo>
                    <a:pt x="43" y="37"/>
                  </a:lnTo>
                  <a:lnTo>
                    <a:pt x="39" y="26"/>
                  </a:lnTo>
                  <a:lnTo>
                    <a:pt x="30" y="17"/>
                  </a:lnTo>
                  <a:lnTo>
                    <a:pt x="17" y="14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64"/>
            <p:cNvSpPr>
              <a:spLocks/>
            </p:cNvSpPr>
            <p:nvPr/>
          </p:nvSpPr>
          <p:spPr bwMode="auto">
            <a:xfrm>
              <a:off x="5588925" y="4460710"/>
              <a:ext cx="360363" cy="296863"/>
            </a:xfrm>
            <a:custGeom>
              <a:avLst/>
              <a:gdLst>
                <a:gd name="T0" fmla="*/ 2 w 454"/>
                <a:gd name="T1" fmla="*/ 0 h 373"/>
                <a:gd name="T2" fmla="*/ 95 w 454"/>
                <a:gd name="T3" fmla="*/ 0 h 373"/>
                <a:gd name="T4" fmla="*/ 373 w 454"/>
                <a:gd name="T5" fmla="*/ 291 h 373"/>
                <a:gd name="T6" fmla="*/ 373 w 454"/>
                <a:gd name="T7" fmla="*/ 55 h 373"/>
                <a:gd name="T8" fmla="*/ 372 w 454"/>
                <a:gd name="T9" fmla="*/ 39 h 373"/>
                <a:gd name="T10" fmla="*/ 370 w 454"/>
                <a:gd name="T11" fmla="*/ 28 h 373"/>
                <a:gd name="T12" fmla="*/ 362 w 454"/>
                <a:gd name="T13" fmla="*/ 20 h 373"/>
                <a:gd name="T14" fmla="*/ 351 w 454"/>
                <a:gd name="T15" fmla="*/ 15 h 373"/>
                <a:gd name="T16" fmla="*/ 337 w 454"/>
                <a:gd name="T17" fmla="*/ 13 h 373"/>
                <a:gd name="T18" fmla="*/ 316 w 454"/>
                <a:gd name="T19" fmla="*/ 11 h 373"/>
                <a:gd name="T20" fmla="*/ 316 w 454"/>
                <a:gd name="T21" fmla="*/ 0 h 373"/>
                <a:gd name="T22" fmla="*/ 454 w 454"/>
                <a:gd name="T23" fmla="*/ 0 h 373"/>
                <a:gd name="T24" fmla="*/ 454 w 454"/>
                <a:gd name="T25" fmla="*/ 11 h 373"/>
                <a:gd name="T26" fmla="*/ 435 w 454"/>
                <a:gd name="T27" fmla="*/ 11 h 373"/>
                <a:gd name="T28" fmla="*/ 421 w 454"/>
                <a:gd name="T29" fmla="*/ 14 h 373"/>
                <a:gd name="T30" fmla="*/ 411 w 454"/>
                <a:gd name="T31" fmla="*/ 17 h 373"/>
                <a:gd name="T32" fmla="*/ 404 w 454"/>
                <a:gd name="T33" fmla="*/ 24 h 373"/>
                <a:gd name="T34" fmla="*/ 402 w 454"/>
                <a:gd name="T35" fmla="*/ 32 h 373"/>
                <a:gd name="T36" fmla="*/ 400 w 454"/>
                <a:gd name="T37" fmla="*/ 42 h 373"/>
                <a:gd name="T38" fmla="*/ 400 w 454"/>
                <a:gd name="T39" fmla="*/ 373 h 373"/>
                <a:gd name="T40" fmla="*/ 384 w 454"/>
                <a:gd name="T41" fmla="*/ 373 h 373"/>
                <a:gd name="T42" fmla="*/ 77 w 454"/>
                <a:gd name="T43" fmla="*/ 52 h 373"/>
                <a:gd name="T44" fmla="*/ 77 w 454"/>
                <a:gd name="T45" fmla="*/ 306 h 373"/>
                <a:gd name="T46" fmla="*/ 79 w 454"/>
                <a:gd name="T47" fmla="*/ 324 h 373"/>
                <a:gd name="T48" fmla="*/ 82 w 454"/>
                <a:gd name="T49" fmla="*/ 338 h 373"/>
                <a:gd name="T50" fmla="*/ 88 w 454"/>
                <a:gd name="T51" fmla="*/ 347 h 373"/>
                <a:gd name="T52" fmla="*/ 99 w 454"/>
                <a:gd name="T53" fmla="*/ 354 h 373"/>
                <a:gd name="T54" fmla="*/ 115 w 454"/>
                <a:gd name="T55" fmla="*/ 356 h 373"/>
                <a:gd name="T56" fmla="*/ 137 w 454"/>
                <a:gd name="T57" fmla="*/ 357 h 373"/>
                <a:gd name="T58" fmla="*/ 137 w 454"/>
                <a:gd name="T59" fmla="*/ 368 h 373"/>
                <a:gd name="T60" fmla="*/ 0 w 454"/>
                <a:gd name="T61" fmla="*/ 368 h 373"/>
                <a:gd name="T62" fmla="*/ 0 w 454"/>
                <a:gd name="T63" fmla="*/ 357 h 373"/>
                <a:gd name="T64" fmla="*/ 3 w 454"/>
                <a:gd name="T65" fmla="*/ 357 h 373"/>
                <a:gd name="T66" fmla="*/ 21 w 454"/>
                <a:gd name="T67" fmla="*/ 356 h 373"/>
                <a:gd name="T68" fmla="*/ 36 w 454"/>
                <a:gd name="T69" fmla="*/ 351 h 373"/>
                <a:gd name="T70" fmla="*/ 44 w 454"/>
                <a:gd name="T71" fmla="*/ 344 h 373"/>
                <a:gd name="T72" fmla="*/ 49 w 454"/>
                <a:gd name="T73" fmla="*/ 332 h 373"/>
                <a:gd name="T74" fmla="*/ 52 w 454"/>
                <a:gd name="T75" fmla="*/ 318 h 373"/>
                <a:gd name="T76" fmla="*/ 52 w 454"/>
                <a:gd name="T77" fmla="*/ 26 h 373"/>
                <a:gd name="T78" fmla="*/ 37 w 454"/>
                <a:gd name="T79" fmla="*/ 19 h 373"/>
                <a:gd name="T80" fmla="*/ 20 w 454"/>
                <a:gd name="T81" fmla="*/ 14 h 373"/>
                <a:gd name="T82" fmla="*/ 2 w 454"/>
                <a:gd name="T83" fmla="*/ 11 h 373"/>
                <a:gd name="T84" fmla="*/ 2 w 454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373">
                  <a:moveTo>
                    <a:pt x="2" y="0"/>
                  </a:moveTo>
                  <a:lnTo>
                    <a:pt x="95" y="0"/>
                  </a:lnTo>
                  <a:lnTo>
                    <a:pt x="373" y="291"/>
                  </a:lnTo>
                  <a:lnTo>
                    <a:pt x="373" y="55"/>
                  </a:lnTo>
                  <a:lnTo>
                    <a:pt x="372" y="39"/>
                  </a:lnTo>
                  <a:lnTo>
                    <a:pt x="370" y="28"/>
                  </a:lnTo>
                  <a:lnTo>
                    <a:pt x="362" y="20"/>
                  </a:lnTo>
                  <a:lnTo>
                    <a:pt x="351" y="15"/>
                  </a:lnTo>
                  <a:lnTo>
                    <a:pt x="337" y="13"/>
                  </a:lnTo>
                  <a:lnTo>
                    <a:pt x="316" y="11"/>
                  </a:lnTo>
                  <a:lnTo>
                    <a:pt x="316" y="0"/>
                  </a:lnTo>
                  <a:lnTo>
                    <a:pt x="454" y="0"/>
                  </a:lnTo>
                  <a:lnTo>
                    <a:pt x="454" y="11"/>
                  </a:lnTo>
                  <a:lnTo>
                    <a:pt x="435" y="11"/>
                  </a:lnTo>
                  <a:lnTo>
                    <a:pt x="421" y="14"/>
                  </a:lnTo>
                  <a:lnTo>
                    <a:pt x="411" y="17"/>
                  </a:lnTo>
                  <a:lnTo>
                    <a:pt x="404" y="24"/>
                  </a:lnTo>
                  <a:lnTo>
                    <a:pt x="402" y="32"/>
                  </a:lnTo>
                  <a:lnTo>
                    <a:pt x="400" y="42"/>
                  </a:lnTo>
                  <a:lnTo>
                    <a:pt x="400" y="373"/>
                  </a:lnTo>
                  <a:lnTo>
                    <a:pt x="384" y="373"/>
                  </a:lnTo>
                  <a:lnTo>
                    <a:pt x="77" y="52"/>
                  </a:lnTo>
                  <a:lnTo>
                    <a:pt x="77" y="306"/>
                  </a:lnTo>
                  <a:lnTo>
                    <a:pt x="79" y="324"/>
                  </a:lnTo>
                  <a:lnTo>
                    <a:pt x="82" y="338"/>
                  </a:lnTo>
                  <a:lnTo>
                    <a:pt x="88" y="347"/>
                  </a:lnTo>
                  <a:lnTo>
                    <a:pt x="99" y="354"/>
                  </a:lnTo>
                  <a:lnTo>
                    <a:pt x="115" y="356"/>
                  </a:lnTo>
                  <a:lnTo>
                    <a:pt x="137" y="357"/>
                  </a:lnTo>
                  <a:lnTo>
                    <a:pt x="137" y="368"/>
                  </a:lnTo>
                  <a:lnTo>
                    <a:pt x="0" y="368"/>
                  </a:lnTo>
                  <a:lnTo>
                    <a:pt x="0" y="357"/>
                  </a:lnTo>
                  <a:lnTo>
                    <a:pt x="3" y="357"/>
                  </a:lnTo>
                  <a:lnTo>
                    <a:pt x="21" y="356"/>
                  </a:lnTo>
                  <a:lnTo>
                    <a:pt x="36" y="351"/>
                  </a:lnTo>
                  <a:lnTo>
                    <a:pt x="44" y="344"/>
                  </a:lnTo>
                  <a:lnTo>
                    <a:pt x="49" y="332"/>
                  </a:lnTo>
                  <a:lnTo>
                    <a:pt x="52" y="318"/>
                  </a:lnTo>
                  <a:lnTo>
                    <a:pt x="52" y="26"/>
                  </a:lnTo>
                  <a:lnTo>
                    <a:pt x="37" y="19"/>
                  </a:lnTo>
                  <a:lnTo>
                    <a:pt x="20" y="14"/>
                  </a:lnTo>
                  <a:lnTo>
                    <a:pt x="2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65"/>
            <p:cNvSpPr>
              <a:spLocks/>
            </p:cNvSpPr>
            <p:nvPr/>
          </p:nvSpPr>
          <p:spPr bwMode="auto">
            <a:xfrm>
              <a:off x="6033425" y="4460710"/>
              <a:ext cx="257175" cy="292100"/>
            </a:xfrm>
            <a:custGeom>
              <a:avLst/>
              <a:gdLst>
                <a:gd name="T0" fmla="*/ 11 w 324"/>
                <a:gd name="T1" fmla="*/ 0 h 368"/>
                <a:gd name="T2" fmla="*/ 296 w 324"/>
                <a:gd name="T3" fmla="*/ 0 h 368"/>
                <a:gd name="T4" fmla="*/ 301 w 324"/>
                <a:gd name="T5" fmla="*/ 82 h 368"/>
                <a:gd name="T6" fmla="*/ 290 w 324"/>
                <a:gd name="T7" fmla="*/ 82 h 368"/>
                <a:gd name="T8" fmla="*/ 285 w 324"/>
                <a:gd name="T9" fmla="*/ 60 h 368"/>
                <a:gd name="T10" fmla="*/ 280 w 324"/>
                <a:gd name="T11" fmla="*/ 44 h 368"/>
                <a:gd name="T12" fmla="*/ 272 w 324"/>
                <a:gd name="T13" fmla="*/ 33 h 368"/>
                <a:gd name="T14" fmla="*/ 265 w 324"/>
                <a:gd name="T15" fmla="*/ 26 h 368"/>
                <a:gd name="T16" fmla="*/ 255 w 324"/>
                <a:gd name="T17" fmla="*/ 22 h 368"/>
                <a:gd name="T18" fmla="*/ 246 w 324"/>
                <a:gd name="T19" fmla="*/ 21 h 368"/>
                <a:gd name="T20" fmla="*/ 121 w 324"/>
                <a:gd name="T21" fmla="*/ 21 h 368"/>
                <a:gd name="T22" fmla="*/ 121 w 324"/>
                <a:gd name="T23" fmla="*/ 167 h 368"/>
                <a:gd name="T24" fmla="*/ 227 w 324"/>
                <a:gd name="T25" fmla="*/ 167 h 368"/>
                <a:gd name="T26" fmla="*/ 238 w 324"/>
                <a:gd name="T27" fmla="*/ 165 h 368"/>
                <a:gd name="T28" fmla="*/ 247 w 324"/>
                <a:gd name="T29" fmla="*/ 162 h 368"/>
                <a:gd name="T30" fmla="*/ 254 w 324"/>
                <a:gd name="T31" fmla="*/ 153 h 368"/>
                <a:gd name="T32" fmla="*/ 259 w 324"/>
                <a:gd name="T33" fmla="*/ 141 h 368"/>
                <a:gd name="T34" fmla="*/ 261 w 324"/>
                <a:gd name="T35" fmla="*/ 123 h 368"/>
                <a:gd name="T36" fmla="*/ 272 w 324"/>
                <a:gd name="T37" fmla="*/ 123 h 368"/>
                <a:gd name="T38" fmla="*/ 272 w 324"/>
                <a:gd name="T39" fmla="*/ 235 h 368"/>
                <a:gd name="T40" fmla="*/ 261 w 324"/>
                <a:gd name="T41" fmla="*/ 235 h 368"/>
                <a:gd name="T42" fmla="*/ 258 w 324"/>
                <a:gd name="T43" fmla="*/ 217 h 368"/>
                <a:gd name="T44" fmla="*/ 254 w 324"/>
                <a:gd name="T45" fmla="*/ 204 h 368"/>
                <a:gd name="T46" fmla="*/ 248 w 324"/>
                <a:gd name="T47" fmla="*/ 196 h 368"/>
                <a:gd name="T48" fmla="*/ 241 w 324"/>
                <a:gd name="T49" fmla="*/ 191 h 368"/>
                <a:gd name="T50" fmla="*/ 232 w 324"/>
                <a:gd name="T51" fmla="*/ 189 h 368"/>
                <a:gd name="T52" fmla="*/ 221 w 324"/>
                <a:gd name="T53" fmla="*/ 189 h 368"/>
                <a:gd name="T54" fmla="*/ 121 w 324"/>
                <a:gd name="T55" fmla="*/ 189 h 368"/>
                <a:gd name="T56" fmla="*/ 121 w 324"/>
                <a:gd name="T57" fmla="*/ 314 h 368"/>
                <a:gd name="T58" fmla="*/ 122 w 324"/>
                <a:gd name="T59" fmla="*/ 328 h 368"/>
                <a:gd name="T60" fmla="*/ 126 w 324"/>
                <a:gd name="T61" fmla="*/ 338 h 368"/>
                <a:gd name="T62" fmla="*/ 132 w 324"/>
                <a:gd name="T63" fmla="*/ 344 h 368"/>
                <a:gd name="T64" fmla="*/ 140 w 324"/>
                <a:gd name="T65" fmla="*/ 346 h 368"/>
                <a:gd name="T66" fmla="*/ 153 w 324"/>
                <a:gd name="T67" fmla="*/ 347 h 368"/>
                <a:gd name="T68" fmla="*/ 244 w 324"/>
                <a:gd name="T69" fmla="*/ 347 h 368"/>
                <a:gd name="T70" fmla="*/ 263 w 324"/>
                <a:gd name="T71" fmla="*/ 346 h 368"/>
                <a:gd name="T72" fmla="*/ 277 w 324"/>
                <a:gd name="T73" fmla="*/ 341 h 368"/>
                <a:gd name="T74" fmla="*/ 288 w 324"/>
                <a:gd name="T75" fmla="*/ 333 h 368"/>
                <a:gd name="T76" fmla="*/ 298 w 324"/>
                <a:gd name="T77" fmla="*/ 321 h 368"/>
                <a:gd name="T78" fmla="*/ 306 w 324"/>
                <a:gd name="T79" fmla="*/ 303 h 368"/>
                <a:gd name="T80" fmla="*/ 313 w 324"/>
                <a:gd name="T81" fmla="*/ 280 h 368"/>
                <a:gd name="T82" fmla="*/ 324 w 324"/>
                <a:gd name="T83" fmla="*/ 280 h 368"/>
                <a:gd name="T84" fmla="*/ 314 w 324"/>
                <a:gd name="T85" fmla="*/ 368 h 368"/>
                <a:gd name="T86" fmla="*/ 0 w 324"/>
                <a:gd name="T87" fmla="*/ 368 h 368"/>
                <a:gd name="T88" fmla="*/ 0 w 324"/>
                <a:gd name="T89" fmla="*/ 357 h 368"/>
                <a:gd name="T90" fmla="*/ 16 w 324"/>
                <a:gd name="T91" fmla="*/ 357 h 368"/>
                <a:gd name="T92" fmla="*/ 36 w 324"/>
                <a:gd name="T93" fmla="*/ 356 h 368"/>
                <a:gd name="T94" fmla="*/ 51 w 324"/>
                <a:gd name="T95" fmla="*/ 352 h 368"/>
                <a:gd name="T96" fmla="*/ 61 w 324"/>
                <a:gd name="T97" fmla="*/ 346 h 368"/>
                <a:gd name="T98" fmla="*/ 67 w 324"/>
                <a:gd name="T99" fmla="*/ 338 h 368"/>
                <a:gd name="T100" fmla="*/ 71 w 324"/>
                <a:gd name="T101" fmla="*/ 324 h 368"/>
                <a:gd name="T102" fmla="*/ 72 w 324"/>
                <a:gd name="T103" fmla="*/ 308 h 368"/>
                <a:gd name="T104" fmla="*/ 72 w 324"/>
                <a:gd name="T105" fmla="*/ 59 h 368"/>
                <a:gd name="T106" fmla="*/ 71 w 324"/>
                <a:gd name="T107" fmla="*/ 43 h 368"/>
                <a:gd name="T108" fmla="*/ 68 w 324"/>
                <a:gd name="T109" fmla="*/ 32 h 368"/>
                <a:gd name="T110" fmla="*/ 62 w 324"/>
                <a:gd name="T111" fmla="*/ 22 h 368"/>
                <a:gd name="T112" fmla="*/ 53 w 324"/>
                <a:gd name="T113" fmla="*/ 16 h 368"/>
                <a:gd name="T114" fmla="*/ 41 w 324"/>
                <a:gd name="T115" fmla="*/ 13 h 368"/>
                <a:gd name="T116" fmla="*/ 24 w 324"/>
                <a:gd name="T117" fmla="*/ 11 h 368"/>
                <a:gd name="T118" fmla="*/ 11 w 324"/>
                <a:gd name="T119" fmla="*/ 11 h 368"/>
                <a:gd name="T120" fmla="*/ 11 w 324"/>
                <a:gd name="T1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" h="368">
                  <a:moveTo>
                    <a:pt x="11" y="0"/>
                  </a:moveTo>
                  <a:lnTo>
                    <a:pt x="296" y="0"/>
                  </a:lnTo>
                  <a:lnTo>
                    <a:pt x="301" y="82"/>
                  </a:lnTo>
                  <a:lnTo>
                    <a:pt x="290" y="82"/>
                  </a:lnTo>
                  <a:lnTo>
                    <a:pt x="285" y="60"/>
                  </a:lnTo>
                  <a:lnTo>
                    <a:pt x="280" y="44"/>
                  </a:lnTo>
                  <a:lnTo>
                    <a:pt x="272" y="33"/>
                  </a:lnTo>
                  <a:lnTo>
                    <a:pt x="265" y="26"/>
                  </a:lnTo>
                  <a:lnTo>
                    <a:pt x="255" y="22"/>
                  </a:lnTo>
                  <a:lnTo>
                    <a:pt x="246" y="21"/>
                  </a:lnTo>
                  <a:lnTo>
                    <a:pt x="121" y="21"/>
                  </a:lnTo>
                  <a:lnTo>
                    <a:pt x="121" y="167"/>
                  </a:lnTo>
                  <a:lnTo>
                    <a:pt x="227" y="167"/>
                  </a:lnTo>
                  <a:lnTo>
                    <a:pt x="238" y="165"/>
                  </a:lnTo>
                  <a:lnTo>
                    <a:pt x="247" y="162"/>
                  </a:lnTo>
                  <a:lnTo>
                    <a:pt x="254" y="153"/>
                  </a:lnTo>
                  <a:lnTo>
                    <a:pt x="259" y="141"/>
                  </a:lnTo>
                  <a:lnTo>
                    <a:pt x="261" y="123"/>
                  </a:lnTo>
                  <a:lnTo>
                    <a:pt x="272" y="123"/>
                  </a:lnTo>
                  <a:lnTo>
                    <a:pt x="272" y="235"/>
                  </a:lnTo>
                  <a:lnTo>
                    <a:pt x="261" y="235"/>
                  </a:lnTo>
                  <a:lnTo>
                    <a:pt x="258" y="217"/>
                  </a:lnTo>
                  <a:lnTo>
                    <a:pt x="254" y="204"/>
                  </a:lnTo>
                  <a:lnTo>
                    <a:pt x="248" y="196"/>
                  </a:lnTo>
                  <a:lnTo>
                    <a:pt x="241" y="191"/>
                  </a:lnTo>
                  <a:lnTo>
                    <a:pt x="232" y="189"/>
                  </a:lnTo>
                  <a:lnTo>
                    <a:pt x="221" y="189"/>
                  </a:lnTo>
                  <a:lnTo>
                    <a:pt x="121" y="189"/>
                  </a:lnTo>
                  <a:lnTo>
                    <a:pt x="121" y="314"/>
                  </a:lnTo>
                  <a:lnTo>
                    <a:pt x="122" y="328"/>
                  </a:lnTo>
                  <a:lnTo>
                    <a:pt x="126" y="338"/>
                  </a:lnTo>
                  <a:lnTo>
                    <a:pt x="132" y="344"/>
                  </a:lnTo>
                  <a:lnTo>
                    <a:pt x="140" y="346"/>
                  </a:lnTo>
                  <a:lnTo>
                    <a:pt x="153" y="347"/>
                  </a:lnTo>
                  <a:lnTo>
                    <a:pt x="244" y="347"/>
                  </a:lnTo>
                  <a:lnTo>
                    <a:pt x="263" y="346"/>
                  </a:lnTo>
                  <a:lnTo>
                    <a:pt x="277" y="341"/>
                  </a:lnTo>
                  <a:lnTo>
                    <a:pt x="288" y="333"/>
                  </a:lnTo>
                  <a:lnTo>
                    <a:pt x="298" y="321"/>
                  </a:lnTo>
                  <a:lnTo>
                    <a:pt x="306" y="303"/>
                  </a:lnTo>
                  <a:lnTo>
                    <a:pt x="313" y="280"/>
                  </a:lnTo>
                  <a:lnTo>
                    <a:pt x="324" y="280"/>
                  </a:lnTo>
                  <a:lnTo>
                    <a:pt x="314" y="368"/>
                  </a:lnTo>
                  <a:lnTo>
                    <a:pt x="0" y="368"/>
                  </a:lnTo>
                  <a:lnTo>
                    <a:pt x="0" y="357"/>
                  </a:lnTo>
                  <a:lnTo>
                    <a:pt x="16" y="357"/>
                  </a:lnTo>
                  <a:lnTo>
                    <a:pt x="36" y="356"/>
                  </a:lnTo>
                  <a:lnTo>
                    <a:pt x="51" y="352"/>
                  </a:lnTo>
                  <a:lnTo>
                    <a:pt x="61" y="346"/>
                  </a:lnTo>
                  <a:lnTo>
                    <a:pt x="67" y="338"/>
                  </a:lnTo>
                  <a:lnTo>
                    <a:pt x="71" y="324"/>
                  </a:lnTo>
                  <a:lnTo>
                    <a:pt x="72" y="308"/>
                  </a:lnTo>
                  <a:lnTo>
                    <a:pt x="72" y="59"/>
                  </a:lnTo>
                  <a:lnTo>
                    <a:pt x="71" y="43"/>
                  </a:lnTo>
                  <a:lnTo>
                    <a:pt x="68" y="32"/>
                  </a:lnTo>
                  <a:lnTo>
                    <a:pt x="62" y="22"/>
                  </a:lnTo>
                  <a:lnTo>
                    <a:pt x="53" y="16"/>
                  </a:lnTo>
                  <a:lnTo>
                    <a:pt x="41" y="13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66"/>
            <p:cNvSpPr>
              <a:spLocks noEditPoints="1"/>
            </p:cNvSpPr>
            <p:nvPr/>
          </p:nvSpPr>
          <p:spPr bwMode="auto">
            <a:xfrm>
              <a:off x="4125250" y="1560347"/>
              <a:ext cx="1506538" cy="1938338"/>
            </a:xfrm>
            <a:custGeom>
              <a:avLst/>
              <a:gdLst>
                <a:gd name="T0" fmla="*/ 730 w 1896"/>
                <a:gd name="T1" fmla="*/ 110 h 2442"/>
                <a:gd name="T2" fmla="*/ 418 w 1896"/>
                <a:gd name="T3" fmla="*/ 150 h 2442"/>
                <a:gd name="T4" fmla="*/ 141 w 1896"/>
                <a:gd name="T5" fmla="*/ 221 h 2442"/>
                <a:gd name="T6" fmla="*/ 127 w 1896"/>
                <a:gd name="T7" fmla="*/ 297 h 2442"/>
                <a:gd name="T8" fmla="*/ 117 w 1896"/>
                <a:gd name="T9" fmla="*/ 383 h 2442"/>
                <a:gd name="T10" fmla="*/ 106 w 1896"/>
                <a:gd name="T11" fmla="*/ 524 h 2442"/>
                <a:gd name="T12" fmla="*/ 103 w 1896"/>
                <a:gd name="T13" fmla="*/ 709 h 2442"/>
                <a:gd name="T14" fmla="*/ 112 w 1896"/>
                <a:gd name="T15" fmla="*/ 926 h 2442"/>
                <a:gd name="T16" fmla="*/ 152 w 1896"/>
                <a:gd name="T17" fmla="*/ 1198 h 2442"/>
                <a:gd name="T18" fmla="*/ 240 w 1896"/>
                <a:gd name="T19" fmla="*/ 1513 h 2442"/>
                <a:gd name="T20" fmla="*/ 371 w 1896"/>
                <a:gd name="T21" fmla="*/ 1789 h 2442"/>
                <a:gd name="T22" fmla="*/ 544 w 1896"/>
                <a:gd name="T23" fmla="*/ 2023 h 2442"/>
                <a:gd name="T24" fmla="*/ 757 w 1896"/>
                <a:gd name="T25" fmla="*/ 2213 h 2442"/>
                <a:gd name="T26" fmla="*/ 944 w 1896"/>
                <a:gd name="T27" fmla="*/ 2326 h 2442"/>
                <a:gd name="T28" fmla="*/ 1132 w 1896"/>
                <a:gd name="T29" fmla="*/ 2213 h 2442"/>
                <a:gd name="T30" fmla="*/ 1346 w 1896"/>
                <a:gd name="T31" fmla="*/ 2023 h 2442"/>
                <a:gd name="T32" fmla="*/ 1519 w 1896"/>
                <a:gd name="T33" fmla="*/ 1789 h 2442"/>
                <a:gd name="T34" fmla="*/ 1651 w 1896"/>
                <a:gd name="T35" fmla="*/ 1513 h 2442"/>
                <a:gd name="T36" fmla="*/ 1742 w 1896"/>
                <a:gd name="T37" fmla="*/ 1198 h 2442"/>
                <a:gd name="T38" fmla="*/ 1781 w 1896"/>
                <a:gd name="T39" fmla="*/ 926 h 2442"/>
                <a:gd name="T40" fmla="*/ 1793 w 1896"/>
                <a:gd name="T41" fmla="*/ 709 h 2442"/>
                <a:gd name="T42" fmla="*/ 1790 w 1896"/>
                <a:gd name="T43" fmla="*/ 524 h 2442"/>
                <a:gd name="T44" fmla="*/ 1780 w 1896"/>
                <a:gd name="T45" fmla="*/ 384 h 2442"/>
                <a:gd name="T46" fmla="*/ 1770 w 1896"/>
                <a:gd name="T47" fmla="*/ 297 h 2442"/>
                <a:gd name="T48" fmla="*/ 1757 w 1896"/>
                <a:gd name="T49" fmla="*/ 221 h 2442"/>
                <a:gd name="T50" fmla="*/ 1480 w 1896"/>
                <a:gd name="T51" fmla="*/ 150 h 2442"/>
                <a:gd name="T52" fmla="*/ 1169 w 1896"/>
                <a:gd name="T53" fmla="*/ 110 h 2442"/>
                <a:gd name="T54" fmla="*/ 950 w 1896"/>
                <a:gd name="T55" fmla="*/ 0 h 2442"/>
                <a:gd name="T56" fmla="*/ 1264 w 1896"/>
                <a:gd name="T57" fmla="*/ 16 h 2442"/>
                <a:gd name="T58" fmla="*/ 1557 w 1896"/>
                <a:gd name="T59" fmla="*/ 61 h 2442"/>
                <a:gd name="T60" fmla="*/ 1819 w 1896"/>
                <a:gd name="T61" fmla="*/ 134 h 2442"/>
                <a:gd name="T62" fmla="*/ 1867 w 1896"/>
                <a:gd name="T63" fmla="*/ 259 h 2442"/>
                <a:gd name="T64" fmla="*/ 1875 w 1896"/>
                <a:gd name="T65" fmla="*/ 314 h 2442"/>
                <a:gd name="T66" fmla="*/ 1886 w 1896"/>
                <a:gd name="T67" fmla="*/ 427 h 2442"/>
                <a:gd name="T68" fmla="*/ 1895 w 1896"/>
                <a:gd name="T69" fmla="*/ 589 h 2442"/>
                <a:gd name="T70" fmla="*/ 1894 w 1896"/>
                <a:gd name="T71" fmla="*/ 790 h 2442"/>
                <a:gd name="T72" fmla="*/ 1874 w 1896"/>
                <a:gd name="T73" fmla="*/ 1018 h 2442"/>
                <a:gd name="T74" fmla="*/ 1819 w 1896"/>
                <a:gd name="T75" fmla="*/ 1321 h 2442"/>
                <a:gd name="T76" fmla="*/ 1718 w 1896"/>
                <a:gd name="T77" fmla="*/ 1624 h 2442"/>
                <a:gd name="T78" fmla="*/ 1577 w 1896"/>
                <a:gd name="T79" fmla="*/ 1891 h 2442"/>
                <a:gd name="T80" fmla="*/ 1397 w 1896"/>
                <a:gd name="T81" fmla="*/ 2118 h 2442"/>
                <a:gd name="T82" fmla="*/ 1180 w 1896"/>
                <a:gd name="T83" fmla="*/ 2304 h 2442"/>
                <a:gd name="T84" fmla="*/ 944 w 1896"/>
                <a:gd name="T85" fmla="*/ 2442 h 2442"/>
                <a:gd name="T86" fmla="*/ 708 w 1896"/>
                <a:gd name="T87" fmla="*/ 2304 h 2442"/>
                <a:gd name="T88" fmla="*/ 492 w 1896"/>
                <a:gd name="T89" fmla="*/ 2118 h 2442"/>
                <a:gd name="T90" fmla="*/ 313 w 1896"/>
                <a:gd name="T91" fmla="*/ 1891 h 2442"/>
                <a:gd name="T92" fmla="*/ 174 w 1896"/>
                <a:gd name="T93" fmla="*/ 1624 h 2442"/>
                <a:gd name="T94" fmla="*/ 73 w 1896"/>
                <a:gd name="T95" fmla="*/ 1321 h 2442"/>
                <a:gd name="T96" fmla="*/ 19 w 1896"/>
                <a:gd name="T97" fmla="*/ 1021 h 2442"/>
                <a:gd name="T98" fmla="*/ 2 w 1896"/>
                <a:gd name="T99" fmla="*/ 798 h 2442"/>
                <a:gd name="T100" fmla="*/ 1 w 1896"/>
                <a:gd name="T101" fmla="*/ 603 h 2442"/>
                <a:gd name="T102" fmla="*/ 10 w 1896"/>
                <a:gd name="T103" fmla="*/ 441 h 2442"/>
                <a:gd name="T104" fmla="*/ 21 w 1896"/>
                <a:gd name="T105" fmla="*/ 325 h 2442"/>
                <a:gd name="T106" fmla="*/ 29 w 1896"/>
                <a:gd name="T107" fmla="*/ 265 h 2442"/>
                <a:gd name="T108" fmla="*/ 74 w 1896"/>
                <a:gd name="T109" fmla="*/ 136 h 2442"/>
                <a:gd name="T110" fmla="*/ 249 w 1896"/>
                <a:gd name="T111" fmla="*/ 83 h 2442"/>
                <a:gd name="T112" fmla="*/ 534 w 1896"/>
                <a:gd name="T113" fmla="*/ 28 h 2442"/>
                <a:gd name="T114" fmla="*/ 844 w 1896"/>
                <a:gd name="T115" fmla="*/ 2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6" h="2442">
                  <a:moveTo>
                    <a:pt x="950" y="103"/>
                  </a:moveTo>
                  <a:lnTo>
                    <a:pt x="840" y="105"/>
                  </a:lnTo>
                  <a:lnTo>
                    <a:pt x="730" y="110"/>
                  </a:lnTo>
                  <a:lnTo>
                    <a:pt x="624" y="120"/>
                  </a:lnTo>
                  <a:lnTo>
                    <a:pt x="520" y="133"/>
                  </a:lnTo>
                  <a:lnTo>
                    <a:pt x="418" y="150"/>
                  </a:lnTo>
                  <a:lnTo>
                    <a:pt x="322" y="170"/>
                  </a:lnTo>
                  <a:lnTo>
                    <a:pt x="229" y="194"/>
                  </a:lnTo>
                  <a:lnTo>
                    <a:pt x="141" y="221"/>
                  </a:lnTo>
                  <a:lnTo>
                    <a:pt x="131" y="276"/>
                  </a:lnTo>
                  <a:lnTo>
                    <a:pt x="130" y="282"/>
                  </a:lnTo>
                  <a:lnTo>
                    <a:pt x="127" y="297"/>
                  </a:lnTo>
                  <a:lnTo>
                    <a:pt x="125" y="319"/>
                  </a:lnTo>
                  <a:lnTo>
                    <a:pt x="121" y="347"/>
                  </a:lnTo>
                  <a:lnTo>
                    <a:pt x="117" y="383"/>
                  </a:lnTo>
                  <a:lnTo>
                    <a:pt x="114" y="424"/>
                  </a:lnTo>
                  <a:lnTo>
                    <a:pt x="110" y="472"/>
                  </a:lnTo>
                  <a:lnTo>
                    <a:pt x="106" y="524"/>
                  </a:lnTo>
                  <a:lnTo>
                    <a:pt x="104" y="581"/>
                  </a:lnTo>
                  <a:lnTo>
                    <a:pt x="103" y="643"/>
                  </a:lnTo>
                  <a:lnTo>
                    <a:pt x="103" y="709"/>
                  </a:lnTo>
                  <a:lnTo>
                    <a:pt x="104" y="777"/>
                  </a:lnTo>
                  <a:lnTo>
                    <a:pt x="108" y="851"/>
                  </a:lnTo>
                  <a:lnTo>
                    <a:pt x="112" y="926"/>
                  </a:lnTo>
                  <a:lnTo>
                    <a:pt x="121" y="1003"/>
                  </a:lnTo>
                  <a:lnTo>
                    <a:pt x="132" y="1084"/>
                  </a:lnTo>
                  <a:lnTo>
                    <a:pt x="152" y="1198"/>
                  </a:lnTo>
                  <a:lnTo>
                    <a:pt x="176" y="1307"/>
                  </a:lnTo>
                  <a:lnTo>
                    <a:pt x="205" y="1412"/>
                  </a:lnTo>
                  <a:lnTo>
                    <a:pt x="240" y="1513"/>
                  </a:lnTo>
                  <a:lnTo>
                    <a:pt x="279" y="1610"/>
                  </a:lnTo>
                  <a:lnTo>
                    <a:pt x="323" y="1701"/>
                  </a:lnTo>
                  <a:lnTo>
                    <a:pt x="371" y="1789"/>
                  </a:lnTo>
                  <a:lnTo>
                    <a:pt x="424" y="1871"/>
                  </a:lnTo>
                  <a:lnTo>
                    <a:pt x="482" y="1949"/>
                  </a:lnTo>
                  <a:lnTo>
                    <a:pt x="544" y="2023"/>
                  </a:lnTo>
                  <a:lnTo>
                    <a:pt x="610" y="2091"/>
                  </a:lnTo>
                  <a:lnTo>
                    <a:pt x="681" y="2155"/>
                  </a:lnTo>
                  <a:lnTo>
                    <a:pt x="757" y="2213"/>
                  </a:lnTo>
                  <a:lnTo>
                    <a:pt x="837" y="2266"/>
                  </a:lnTo>
                  <a:lnTo>
                    <a:pt x="921" y="2314"/>
                  </a:lnTo>
                  <a:lnTo>
                    <a:pt x="944" y="2326"/>
                  </a:lnTo>
                  <a:lnTo>
                    <a:pt x="968" y="2314"/>
                  </a:lnTo>
                  <a:lnTo>
                    <a:pt x="1052" y="2266"/>
                  </a:lnTo>
                  <a:lnTo>
                    <a:pt x="1132" y="2213"/>
                  </a:lnTo>
                  <a:lnTo>
                    <a:pt x="1207" y="2155"/>
                  </a:lnTo>
                  <a:lnTo>
                    <a:pt x="1278" y="2091"/>
                  </a:lnTo>
                  <a:lnTo>
                    <a:pt x="1346" y="2023"/>
                  </a:lnTo>
                  <a:lnTo>
                    <a:pt x="1408" y="1949"/>
                  </a:lnTo>
                  <a:lnTo>
                    <a:pt x="1466" y="1871"/>
                  </a:lnTo>
                  <a:lnTo>
                    <a:pt x="1519" y="1789"/>
                  </a:lnTo>
                  <a:lnTo>
                    <a:pt x="1568" y="1701"/>
                  </a:lnTo>
                  <a:lnTo>
                    <a:pt x="1612" y="1610"/>
                  </a:lnTo>
                  <a:lnTo>
                    <a:pt x="1651" y="1513"/>
                  </a:lnTo>
                  <a:lnTo>
                    <a:pt x="1687" y="1412"/>
                  </a:lnTo>
                  <a:lnTo>
                    <a:pt x="1716" y="1307"/>
                  </a:lnTo>
                  <a:lnTo>
                    <a:pt x="1742" y="1198"/>
                  </a:lnTo>
                  <a:lnTo>
                    <a:pt x="1762" y="1084"/>
                  </a:lnTo>
                  <a:lnTo>
                    <a:pt x="1773" y="1005"/>
                  </a:lnTo>
                  <a:lnTo>
                    <a:pt x="1781" y="926"/>
                  </a:lnTo>
                  <a:lnTo>
                    <a:pt x="1787" y="851"/>
                  </a:lnTo>
                  <a:lnTo>
                    <a:pt x="1791" y="779"/>
                  </a:lnTo>
                  <a:lnTo>
                    <a:pt x="1793" y="709"/>
                  </a:lnTo>
                  <a:lnTo>
                    <a:pt x="1793" y="644"/>
                  </a:lnTo>
                  <a:lnTo>
                    <a:pt x="1792" y="582"/>
                  </a:lnTo>
                  <a:lnTo>
                    <a:pt x="1790" y="524"/>
                  </a:lnTo>
                  <a:lnTo>
                    <a:pt x="1787" y="472"/>
                  </a:lnTo>
                  <a:lnTo>
                    <a:pt x="1784" y="425"/>
                  </a:lnTo>
                  <a:lnTo>
                    <a:pt x="1780" y="384"/>
                  </a:lnTo>
                  <a:lnTo>
                    <a:pt x="1776" y="348"/>
                  </a:lnTo>
                  <a:lnTo>
                    <a:pt x="1773" y="319"/>
                  </a:lnTo>
                  <a:lnTo>
                    <a:pt x="1770" y="297"/>
                  </a:lnTo>
                  <a:lnTo>
                    <a:pt x="1768" y="282"/>
                  </a:lnTo>
                  <a:lnTo>
                    <a:pt x="1766" y="276"/>
                  </a:lnTo>
                  <a:lnTo>
                    <a:pt x="1757" y="221"/>
                  </a:lnTo>
                  <a:lnTo>
                    <a:pt x="1670" y="193"/>
                  </a:lnTo>
                  <a:lnTo>
                    <a:pt x="1577" y="170"/>
                  </a:lnTo>
                  <a:lnTo>
                    <a:pt x="1480" y="150"/>
                  </a:lnTo>
                  <a:lnTo>
                    <a:pt x="1380" y="133"/>
                  </a:lnTo>
                  <a:lnTo>
                    <a:pt x="1276" y="120"/>
                  </a:lnTo>
                  <a:lnTo>
                    <a:pt x="1169" y="110"/>
                  </a:lnTo>
                  <a:lnTo>
                    <a:pt x="1061" y="105"/>
                  </a:lnTo>
                  <a:lnTo>
                    <a:pt x="950" y="103"/>
                  </a:lnTo>
                  <a:close/>
                  <a:moveTo>
                    <a:pt x="950" y="0"/>
                  </a:moveTo>
                  <a:lnTo>
                    <a:pt x="1057" y="2"/>
                  </a:lnTo>
                  <a:lnTo>
                    <a:pt x="1161" y="7"/>
                  </a:lnTo>
                  <a:lnTo>
                    <a:pt x="1264" y="16"/>
                  </a:lnTo>
                  <a:lnTo>
                    <a:pt x="1365" y="28"/>
                  </a:lnTo>
                  <a:lnTo>
                    <a:pt x="1463" y="43"/>
                  </a:lnTo>
                  <a:lnTo>
                    <a:pt x="1557" y="61"/>
                  </a:lnTo>
                  <a:lnTo>
                    <a:pt x="1649" y="82"/>
                  </a:lnTo>
                  <a:lnTo>
                    <a:pt x="1737" y="106"/>
                  </a:lnTo>
                  <a:lnTo>
                    <a:pt x="1819" y="134"/>
                  </a:lnTo>
                  <a:lnTo>
                    <a:pt x="1850" y="144"/>
                  </a:lnTo>
                  <a:lnTo>
                    <a:pt x="1853" y="176"/>
                  </a:lnTo>
                  <a:lnTo>
                    <a:pt x="1867" y="259"/>
                  </a:lnTo>
                  <a:lnTo>
                    <a:pt x="1869" y="270"/>
                  </a:lnTo>
                  <a:lnTo>
                    <a:pt x="1872" y="288"/>
                  </a:lnTo>
                  <a:lnTo>
                    <a:pt x="1875" y="314"/>
                  </a:lnTo>
                  <a:lnTo>
                    <a:pt x="1879" y="346"/>
                  </a:lnTo>
                  <a:lnTo>
                    <a:pt x="1883" y="384"/>
                  </a:lnTo>
                  <a:lnTo>
                    <a:pt x="1886" y="427"/>
                  </a:lnTo>
                  <a:lnTo>
                    <a:pt x="1890" y="475"/>
                  </a:lnTo>
                  <a:lnTo>
                    <a:pt x="1892" y="530"/>
                  </a:lnTo>
                  <a:lnTo>
                    <a:pt x="1895" y="589"/>
                  </a:lnTo>
                  <a:lnTo>
                    <a:pt x="1896" y="651"/>
                  </a:lnTo>
                  <a:lnTo>
                    <a:pt x="1895" y="719"/>
                  </a:lnTo>
                  <a:lnTo>
                    <a:pt x="1894" y="790"/>
                  </a:lnTo>
                  <a:lnTo>
                    <a:pt x="1889" y="863"/>
                  </a:lnTo>
                  <a:lnTo>
                    <a:pt x="1883" y="940"/>
                  </a:lnTo>
                  <a:lnTo>
                    <a:pt x="1874" y="1018"/>
                  </a:lnTo>
                  <a:lnTo>
                    <a:pt x="1863" y="1100"/>
                  </a:lnTo>
                  <a:lnTo>
                    <a:pt x="1844" y="1212"/>
                  </a:lnTo>
                  <a:lnTo>
                    <a:pt x="1819" y="1321"/>
                  </a:lnTo>
                  <a:lnTo>
                    <a:pt x="1790" y="1426"/>
                  </a:lnTo>
                  <a:lnTo>
                    <a:pt x="1755" y="1528"/>
                  </a:lnTo>
                  <a:lnTo>
                    <a:pt x="1718" y="1624"/>
                  </a:lnTo>
                  <a:lnTo>
                    <a:pt x="1675" y="1717"/>
                  </a:lnTo>
                  <a:lnTo>
                    <a:pt x="1628" y="1806"/>
                  </a:lnTo>
                  <a:lnTo>
                    <a:pt x="1577" y="1891"/>
                  </a:lnTo>
                  <a:lnTo>
                    <a:pt x="1522" y="1970"/>
                  </a:lnTo>
                  <a:lnTo>
                    <a:pt x="1462" y="2046"/>
                  </a:lnTo>
                  <a:lnTo>
                    <a:pt x="1397" y="2118"/>
                  </a:lnTo>
                  <a:lnTo>
                    <a:pt x="1328" y="2184"/>
                  </a:lnTo>
                  <a:lnTo>
                    <a:pt x="1256" y="2246"/>
                  </a:lnTo>
                  <a:lnTo>
                    <a:pt x="1180" y="2304"/>
                  </a:lnTo>
                  <a:lnTo>
                    <a:pt x="1100" y="2356"/>
                  </a:lnTo>
                  <a:lnTo>
                    <a:pt x="1015" y="2404"/>
                  </a:lnTo>
                  <a:lnTo>
                    <a:pt x="944" y="2442"/>
                  </a:lnTo>
                  <a:lnTo>
                    <a:pt x="873" y="2404"/>
                  </a:lnTo>
                  <a:lnTo>
                    <a:pt x="789" y="2356"/>
                  </a:lnTo>
                  <a:lnTo>
                    <a:pt x="708" y="2304"/>
                  </a:lnTo>
                  <a:lnTo>
                    <a:pt x="632" y="2246"/>
                  </a:lnTo>
                  <a:lnTo>
                    <a:pt x="560" y="2184"/>
                  </a:lnTo>
                  <a:lnTo>
                    <a:pt x="492" y="2118"/>
                  </a:lnTo>
                  <a:lnTo>
                    <a:pt x="428" y="2046"/>
                  </a:lnTo>
                  <a:lnTo>
                    <a:pt x="368" y="1970"/>
                  </a:lnTo>
                  <a:lnTo>
                    <a:pt x="313" y="1891"/>
                  </a:lnTo>
                  <a:lnTo>
                    <a:pt x="263" y="1805"/>
                  </a:lnTo>
                  <a:lnTo>
                    <a:pt x="215" y="1717"/>
                  </a:lnTo>
                  <a:lnTo>
                    <a:pt x="174" y="1624"/>
                  </a:lnTo>
                  <a:lnTo>
                    <a:pt x="136" y="1527"/>
                  </a:lnTo>
                  <a:lnTo>
                    <a:pt x="103" y="1426"/>
                  </a:lnTo>
                  <a:lnTo>
                    <a:pt x="73" y="1321"/>
                  </a:lnTo>
                  <a:lnTo>
                    <a:pt x="50" y="1211"/>
                  </a:lnTo>
                  <a:lnTo>
                    <a:pt x="30" y="1099"/>
                  </a:lnTo>
                  <a:lnTo>
                    <a:pt x="19" y="1021"/>
                  </a:lnTo>
                  <a:lnTo>
                    <a:pt x="12" y="945"/>
                  </a:lnTo>
                  <a:lnTo>
                    <a:pt x="6" y="870"/>
                  </a:lnTo>
                  <a:lnTo>
                    <a:pt x="2" y="798"/>
                  </a:lnTo>
                  <a:lnTo>
                    <a:pt x="1" y="730"/>
                  </a:lnTo>
                  <a:lnTo>
                    <a:pt x="0" y="664"/>
                  </a:lnTo>
                  <a:lnTo>
                    <a:pt x="1" y="603"/>
                  </a:lnTo>
                  <a:lnTo>
                    <a:pt x="4" y="544"/>
                  </a:lnTo>
                  <a:lnTo>
                    <a:pt x="6" y="490"/>
                  </a:lnTo>
                  <a:lnTo>
                    <a:pt x="10" y="441"/>
                  </a:lnTo>
                  <a:lnTo>
                    <a:pt x="13" y="397"/>
                  </a:lnTo>
                  <a:lnTo>
                    <a:pt x="17" y="358"/>
                  </a:lnTo>
                  <a:lnTo>
                    <a:pt x="21" y="325"/>
                  </a:lnTo>
                  <a:lnTo>
                    <a:pt x="24" y="298"/>
                  </a:lnTo>
                  <a:lnTo>
                    <a:pt x="27" y="279"/>
                  </a:lnTo>
                  <a:lnTo>
                    <a:pt x="29" y="265"/>
                  </a:lnTo>
                  <a:lnTo>
                    <a:pt x="30" y="258"/>
                  </a:lnTo>
                  <a:lnTo>
                    <a:pt x="49" y="150"/>
                  </a:lnTo>
                  <a:lnTo>
                    <a:pt x="74" y="136"/>
                  </a:lnTo>
                  <a:lnTo>
                    <a:pt x="79" y="134"/>
                  </a:lnTo>
                  <a:lnTo>
                    <a:pt x="161" y="108"/>
                  </a:lnTo>
                  <a:lnTo>
                    <a:pt x="249" y="83"/>
                  </a:lnTo>
                  <a:lnTo>
                    <a:pt x="341" y="61"/>
                  </a:lnTo>
                  <a:lnTo>
                    <a:pt x="437" y="43"/>
                  </a:lnTo>
                  <a:lnTo>
                    <a:pt x="534" y="28"/>
                  </a:lnTo>
                  <a:lnTo>
                    <a:pt x="636" y="16"/>
                  </a:lnTo>
                  <a:lnTo>
                    <a:pt x="740" y="7"/>
                  </a:lnTo>
                  <a:lnTo>
                    <a:pt x="844" y="2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67"/>
            <p:cNvSpPr>
              <a:spLocks/>
            </p:cNvSpPr>
            <p:nvPr/>
          </p:nvSpPr>
          <p:spPr bwMode="auto">
            <a:xfrm>
              <a:off x="4655475" y="3039897"/>
              <a:ext cx="12700" cy="95250"/>
            </a:xfrm>
            <a:custGeom>
              <a:avLst/>
              <a:gdLst>
                <a:gd name="T0" fmla="*/ 6 w 16"/>
                <a:gd name="T1" fmla="*/ 0 h 121"/>
                <a:gd name="T2" fmla="*/ 12 w 16"/>
                <a:gd name="T3" fmla="*/ 0 h 121"/>
                <a:gd name="T4" fmla="*/ 16 w 16"/>
                <a:gd name="T5" fmla="*/ 1 h 121"/>
                <a:gd name="T6" fmla="*/ 15 w 16"/>
                <a:gd name="T7" fmla="*/ 114 h 121"/>
                <a:gd name="T8" fmla="*/ 13 w 16"/>
                <a:gd name="T9" fmla="*/ 115 h 121"/>
                <a:gd name="T10" fmla="*/ 12 w 16"/>
                <a:gd name="T11" fmla="*/ 117 h 121"/>
                <a:gd name="T12" fmla="*/ 11 w 16"/>
                <a:gd name="T13" fmla="*/ 118 h 121"/>
                <a:gd name="T14" fmla="*/ 10 w 16"/>
                <a:gd name="T15" fmla="*/ 121 h 121"/>
                <a:gd name="T16" fmla="*/ 8 w 16"/>
                <a:gd name="T17" fmla="*/ 121 h 121"/>
                <a:gd name="T18" fmla="*/ 7 w 16"/>
                <a:gd name="T19" fmla="*/ 121 h 121"/>
                <a:gd name="T20" fmla="*/ 5 w 16"/>
                <a:gd name="T21" fmla="*/ 118 h 121"/>
                <a:gd name="T22" fmla="*/ 4 w 16"/>
                <a:gd name="T23" fmla="*/ 117 h 121"/>
                <a:gd name="T24" fmla="*/ 2 w 16"/>
                <a:gd name="T25" fmla="*/ 115 h 121"/>
                <a:gd name="T26" fmla="*/ 2 w 16"/>
                <a:gd name="T27" fmla="*/ 114 h 121"/>
                <a:gd name="T28" fmla="*/ 0 w 16"/>
                <a:gd name="T29" fmla="*/ 0 h 121"/>
                <a:gd name="T30" fmla="*/ 6 w 16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1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5" y="114"/>
                  </a:lnTo>
                  <a:lnTo>
                    <a:pt x="13" y="115"/>
                  </a:lnTo>
                  <a:lnTo>
                    <a:pt x="12" y="117"/>
                  </a:lnTo>
                  <a:lnTo>
                    <a:pt x="11" y="118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68"/>
            <p:cNvSpPr>
              <a:spLocks/>
            </p:cNvSpPr>
            <p:nvPr/>
          </p:nvSpPr>
          <p:spPr bwMode="auto">
            <a:xfrm>
              <a:off x="4504663" y="2061997"/>
              <a:ext cx="747713" cy="76200"/>
            </a:xfrm>
            <a:custGeom>
              <a:avLst/>
              <a:gdLst>
                <a:gd name="T0" fmla="*/ 372 w 942"/>
                <a:gd name="T1" fmla="*/ 2 h 95"/>
                <a:gd name="T2" fmla="*/ 436 w 942"/>
                <a:gd name="T3" fmla="*/ 23 h 95"/>
                <a:gd name="T4" fmla="*/ 475 w 942"/>
                <a:gd name="T5" fmla="*/ 44 h 95"/>
                <a:gd name="T6" fmla="*/ 540 w 942"/>
                <a:gd name="T7" fmla="*/ 10 h 95"/>
                <a:gd name="T8" fmla="*/ 601 w 942"/>
                <a:gd name="T9" fmla="*/ 0 h 95"/>
                <a:gd name="T10" fmla="*/ 661 w 942"/>
                <a:gd name="T11" fmla="*/ 10 h 95"/>
                <a:gd name="T12" fmla="*/ 718 w 942"/>
                <a:gd name="T13" fmla="*/ 29 h 95"/>
                <a:gd name="T14" fmla="*/ 774 w 942"/>
                <a:gd name="T15" fmla="*/ 52 h 95"/>
                <a:gd name="T16" fmla="*/ 829 w 942"/>
                <a:gd name="T17" fmla="*/ 73 h 95"/>
                <a:gd name="T18" fmla="*/ 886 w 942"/>
                <a:gd name="T19" fmla="*/ 82 h 95"/>
                <a:gd name="T20" fmla="*/ 942 w 942"/>
                <a:gd name="T21" fmla="*/ 73 h 95"/>
                <a:gd name="T22" fmla="*/ 913 w 942"/>
                <a:gd name="T23" fmla="*/ 93 h 95"/>
                <a:gd name="T24" fmla="*/ 853 w 942"/>
                <a:gd name="T25" fmla="*/ 93 h 95"/>
                <a:gd name="T26" fmla="*/ 793 w 942"/>
                <a:gd name="T27" fmla="*/ 78 h 95"/>
                <a:gd name="T28" fmla="*/ 733 w 942"/>
                <a:gd name="T29" fmla="*/ 57 h 95"/>
                <a:gd name="T30" fmla="*/ 672 w 942"/>
                <a:gd name="T31" fmla="*/ 39 h 95"/>
                <a:gd name="T32" fmla="*/ 609 w 942"/>
                <a:gd name="T33" fmla="*/ 30 h 95"/>
                <a:gd name="T34" fmla="*/ 543 w 942"/>
                <a:gd name="T35" fmla="*/ 40 h 95"/>
                <a:gd name="T36" fmla="*/ 475 w 942"/>
                <a:gd name="T37" fmla="*/ 78 h 95"/>
                <a:gd name="T38" fmla="*/ 433 w 942"/>
                <a:gd name="T39" fmla="*/ 55 h 95"/>
                <a:gd name="T40" fmla="*/ 366 w 942"/>
                <a:gd name="T41" fmla="*/ 33 h 95"/>
                <a:gd name="T42" fmla="*/ 302 w 942"/>
                <a:gd name="T43" fmla="*/ 33 h 95"/>
                <a:gd name="T44" fmla="*/ 240 w 942"/>
                <a:gd name="T45" fmla="*/ 46 h 95"/>
                <a:gd name="T46" fmla="*/ 180 w 942"/>
                <a:gd name="T47" fmla="*/ 67 h 95"/>
                <a:gd name="T48" fmla="*/ 120 w 942"/>
                <a:gd name="T49" fmla="*/ 87 h 95"/>
                <a:gd name="T50" fmla="*/ 60 w 942"/>
                <a:gd name="T51" fmla="*/ 95 h 95"/>
                <a:gd name="T52" fmla="*/ 0 w 942"/>
                <a:gd name="T53" fmla="*/ 84 h 95"/>
                <a:gd name="T54" fmla="*/ 28 w 942"/>
                <a:gd name="T55" fmla="*/ 81 h 95"/>
                <a:gd name="T56" fmla="*/ 84 w 942"/>
                <a:gd name="T57" fmla="*/ 79 h 95"/>
                <a:gd name="T58" fmla="*/ 141 w 942"/>
                <a:gd name="T59" fmla="*/ 63 h 95"/>
                <a:gd name="T60" fmla="*/ 197 w 942"/>
                <a:gd name="T61" fmla="*/ 41 h 95"/>
                <a:gd name="T62" fmla="*/ 253 w 942"/>
                <a:gd name="T63" fmla="*/ 18 h 95"/>
                <a:gd name="T64" fmla="*/ 312 w 942"/>
                <a:gd name="T65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2" h="95">
                  <a:moveTo>
                    <a:pt x="341" y="0"/>
                  </a:moveTo>
                  <a:lnTo>
                    <a:pt x="372" y="2"/>
                  </a:lnTo>
                  <a:lnTo>
                    <a:pt x="402" y="10"/>
                  </a:lnTo>
                  <a:lnTo>
                    <a:pt x="436" y="23"/>
                  </a:lnTo>
                  <a:lnTo>
                    <a:pt x="467" y="44"/>
                  </a:lnTo>
                  <a:lnTo>
                    <a:pt x="475" y="44"/>
                  </a:lnTo>
                  <a:lnTo>
                    <a:pt x="508" y="23"/>
                  </a:lnTo>
                  <a:lnTo>
                    <a:pt x="540" y="10"/>
                  </a:lnTo>
                  <a:lnTo>
                    <a:pt x="570" y="2"/>
                  </a:lnTo>
                  <a:lnTo>
                    <a:pt x="601" y="0"/>
                  </a:lnTo>
                  <a:lnTo>
                    <a:pt x="631" y="2"/>
                  </a:lnTo>
                  <a:lnTo>
                    <a:pt x="661" y="10"/>
                  </a:lnTo>
                  <a:lnTo>
                    <a:pt x="689" y="18"/>
                  </a:lnTo>
                  <a:lnTo>
                    <a:pt x="718" y="29"/>
                  </a:lnTo>
                  <a:lnTo>
                    <a:pt x="746" y="41"/>
                  </a:lnTo>
                  <a:lnTo>
                    <a:pt x="774" y="52"/>
                  </a:lnTo>
                  <a:lnTo>
                    <a:pt x="803" y="63"/>
                  </a:lnTo>
                  <a:lnTo>
                    <a:pt x="829" y="73"/>
                  </a:lnTo>
                  <a:lnTo>
                    <a:pt x="858" y="79"/>
                  </a:lnTo>
                  <a:lnTo>
                    <a:pt x="886" y="82"/>
                  </a:lnTo>
                  <a:lnTo>
                    <a:pt x="914" y="81"/>
                  </a:lnTo>
                  <a:lnTo>
                    <a:pt x="942" y="73"/>
                  </a:lnTo>
                  <a:lnTo>
                    <a:pt x="942" y="84"/>
                  </a:lnTo>
                  <a:lnTo>
                    <a:pt x="913" y="93"/>
                  </a:lnTo>
                  <a:lnTo>
                    <a:pt x="882" y="95"/>
                  </a:lnTo>
                  <a:lnTo>
                    <a:pt x="853" y="93"/>
                  </a:lnTo>
                  <a:lnTo>
                    <a:pt x="822" y="87"/>
                  </a:lnTo>
                  <a:lnTo>
                    <a:pt x="793" y="78"/>
                  </a:lnTo>
                  <a:lnTo>
                    <a:pt x="763" y="67"/>
                  </a:lnTo>
                  <a:lnTo>
                    <a:pt x="733" y="57"/>
                  </a:lnTo>
                  <a:lnTo>
                    <a:pt x="702" y="46"/>
                  </a:lnTo>
                  <a:lnTo>
                    <a:pt x="672" y="39"/>
                  </a:lnTo>
                  <a:lnTo>
                    <a:pt x="641" y="33"/>
                  </a:lnTo>
                  <a:lnTo>
                    <a:pt x="609" y="30"/>
                  </a:lnTo>
                  <a:lnTo>
                    <a:pt x="576" y="33"/>
                  </a:lnTo>
                  <a:lnTo>
                    <a:pt x="543" y="40"/>
                  </a:lnTo>
                  <a:lnTo>
                    <a:pt x="510" y="55"/>
                  </a:lnTo>
                  <a:lnTo>
                    <a:pt x="475" y="78"/>
                  </a:lnTo>
                  <a:lnTo>
                    <a:pt x="467" y="78"/>
                  </a:lnTo>
                  <a:lnTo>
                    <a:pt x="433" y="55"/>
                  </a:lnTo>
                  <a:lnTo>
                    <a:pt x="399" y="40"/>
                  </a:lnTo>
                  <a:lnTo>
                    <a:pt x="366" y="33"/>
                  </a:lnTo>
                  <a:lnTo>
                    <a:pt x="334" y="30"/>
                  </a:lnTo>
                  <a:lnTo>
                    <a:pt x="302" y="33"/>
                  </a:lnTo>
                  <a:lnTo>
                    <a:pt x="270" y="39"/>
                  </a:lnTo>
                  <a:lnTo>
                    <a:pt x="240" y="46"/>
                  </a:lnTo>
                  <a:lnTo>
                    <a:pt x="209" y="57"/>
                  </a:lnTo>
                  <a:lnTo>
                    <a:pt x="180" y="67"/>
                  </a:lnTo>
                  <a:lnTo>
                    <a:pt x="149" y="78"/>
                  </a:lnTo>
                  <a:lnTo>
                    <a:pt x="120" y="87"/>
                  </a:lnTo>
                  <a:lnTo>
                    <a:pt x="91" y="93"/>
                  </a:lnTo>
                  <a:lnTo>
                    <a:pt x="60" y="95"/>
                  </a:lnTo>
                  <a:lnTo>
                    <a:pt x="31" y="93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28" y="81"/>
                  </a:lnTo>
                  <a:lnTo>
                    <a:pt x="56" y="82"/>
                  </a:lnTo>
                  <a:lnTo>
                    <a:pt x="84" y="79"/>
                  </a:lnTo>
                  <a:lnTo>
                    <a:pt x="113" y="73"/>
                  </a:lnTo>
                  <a:lnTo>
                    <a:pt x="141" y="63"/>
                  </a:lnTo>
                  <a:lnTo>
                    <a:pt x="169" y="52"/>
                  </a:lnTo>
                  <a:lnTo>
                    <a:pt x="197" y="41"/>
                  </a:lnTo>
                  <a:lnTo>
                    <a:pt x="225" y="29"/>
                  </a:lnTo>
                  <a:lnTo>
                    <a:pt x="253" y="18"/>
                  </a:lnTo>
                  <a:lnTo>
                    <a:pt x="283" y="10"/>
                  </a:lnTo>
                  <a:lnTo>
                    <a:pt x="31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69"/>
            <p:cNvSpPr>
              <a:spLocks noEditPoints="1"/>
            </p:cNvSpPr>
            <p:nvPr/>
          </p:nvSpPr>
          <p:spPr bwMode="auto">
            <a:xfrm>
              <a:off x="4504663" y="1785772"/>
              <a:ext cx="747713" cy="306388"/>
            </a:xfrm>
            <a:custGeom>
              <a:avLst/>
              <a:gdLst>
                <a:gd name="T0" fmla="*/ 658 w 942"/>
                <a:gd name="T1" fmla="*/ 156 h 387"/>
                <a:gd name="T2" fmla="*/ 672 w 942"/>
                <a:gd name="T3" fmla="*/ 134 h 387"/>
                <a:gd name="T4" fmla="*/ 759 w 942"/>
                <a:gd name="T5" fmla="*/ 129 h 387"/>
                <a:gd name="T6" fmla="*/ 680 w 942"/>
                <a:gd name="T7" fmla="*/ 264 h 387"/>
                <a:gd name="T8" fmla="*/ 694 w 942"/>
                <a:gd name="T9" fmla="*/ 271 h 387"/>
                <a:gd name="T10" fmla="*/ 707 w 942"/>
                <a:gd name="T11" fmla="*/ 255 h 387"/>
                <a:gd name="T12" fmla="*/ 658 w 942"/>
                <a:gd name="T13" fmla="*/ 108 h 387"/>
                <a:gd name="T14" fmla="*/ 328 w 942"/>
                <a:gd name="T15" fmla="*/ 156 h 387"/>
                <a:gd name="T16" fmla="*/ 343 w 942"/>
                <a:gd name="T17" fmla="*/ 134 h 387"/>
                <a:gd name="T18" fmla="*/ 428 w 942"/>
                <a:gd name="T19" fmla="*/ 129 h 387"/>
                <a:gd name="T20" fmla="*/ 350 w 942"/>
                <a:gd name="T21" fmla="*/ 264 h 387"/>
                <a:gd name="T22" fmla="*/ 365 w 942"/>
                <a:gd name="T23" fmla="*/ 271 h 387"/>
                <a:gd name="T24" fmla="*/ 377 w 942"/>
                <a:gd name="T25" fmla="*/ 255 h 387"/>
                <a:gd name="T26" fmla="*/ 329 w 942"/>
                <a:gd name="T27" fmla="*/ 108 h 387"/>
                <a:gd name="T28" fmla="*/ 510 w 942"/>
                <a:gd name="T29" fmla="*/ 112 h 387"/>
                <a:gd name="T30" fmla="*/ 488 w 942"/>
                <a:gd name="T31" fmla="*/ 154 h 387"/>
                <a:gd name="T32" fmla="*/ 513 w 942"/>
                <a:gd name="T33" fmla="*/ 193 h 387"/>
                <a:gd name="T34" fmla="*/ 557 w 942"/>
                <a:gd name="T35" fmla="*/ 201 h 387"/>
                <a:gd name="T36" fmla="*/ 575 w 942"/>
                <a:gd name="T37" fmla="*/ 206 h 387"/>
                <a:gd name="T38" fmla="*/ 559 w 942"/>
                <a:gd name="T39" fmla="*/ 246 h 387"/>
                <a:gd name="T40" fmla="*/ 529 w 942"/>
                <a:gd name="T41" fmla="*/ 254 h 387"/>
                <a:gd name="T42" fmla="*/ 511 w 942"/>
                <a:gd name="T43" fmla="*/ 240 h 387"/>
                <a:gd name="T44" fmla="*/ 498 w 942"/>
                <a:gd name="T45" fmla="*/ 244 h 387"/>
                <a:gd name="T46" fmla="*/ 513 w 942"/>
                <a:gd name="T47" fmla="*/ 264 h 387"/>
                <a:gd name="T48" fmla="*/ 554 w 942"/>
                <a:gd name="T49" fmla="*/ 266 h 387"/>
                <a:gd name="T50" fmla="*/ 590 w 942"/>
                <a:gd name="T51" fmla="*/ 232 h 387"/>
                <a:gd name="T52" fmla="*/ 602 w 942"/>
                <a:gd name="T53" fmla="*/ 177 h 387"/>
                <a:gd name="T54" fmla="*/ 588 w 942"/>
                <a:gd name="T55" fmla="*/ 127 h 387"/>
                <a:gd name="T56" fmla="*/ 560 w 942"/>
                <a:gd name="T57" fmla="*/ 106 h 387"/>
                <a:gd name="T58" fmla="*/ 252 w 942"/>
                <a:gd name="T59" fmla="*/ 102 h 387"/>
                <a:gd name="T60" fmla="*/ 206 w 942"/>
                <a:gd name="T61" fmla="*/ 122 h 387"/>
                <a:gd name="T62" fmla="*/ 225 w 942"/>
                <a:gd name="T63" fmla="*/ 141 h 387"/>
                <a:gd name="T64" fmla="*/ 226 w 942"/>
                <a:gd name="T65" fmla="*/ 232 h 387"/>
                <a:gd name="T66" fmla="*/ 210 w 942"/>
                <a:gd name="T67" fmla="*/ 255 h 387"/>
                <a:gd name="T68" fmla="*/ 280 w 942"/>
                <a:gd name="T69" fmla="*/ 264 h 387"/>
                <a:gd name="T70" fmla="*/ 259 w 942"/>
                <a:gd name="T71" fmla="*/ 251 h 387"/>
                <a:gd name="T72" fmla="*/ 252 w 942"/>
                <a:gd name="T73" fmla="*/ 213 h 387"/>
                <a:gd name="T74" fmla="*/ 376 w 942"/>
                <a:gd name="T75" fmla="*/ 1 h 387"/>
                <a:gd name="T76" fmla="*/ 469 w 942"/>
                <a:gd name="T77" fmla="*/ 40 h 387"/>
                <a:gd name="T78" fmla="*/ 536 w 942"/>
                <a:gd name="T79" fmla="*/ 7 h 387"/>
                <a:gd name="T80" fmla="*/ 626 w 942"/>
                <a:gd name="T81" fmla="*/ 2 h 387"/>
                <a:gd name="T82" fmla="*/ 712 w 942"/>
                <a:gd name="T83" fmla="*/ 24 h 387"/>
                <a:gd name="T84" fmla="*/ 796 w 942"/>
                <a:gd name="T85" fmla="*/ 46 h 387"/>
                <a:gd name="T86" fmla="*/ 878 w 942"/>
                <a:gd name="T87" fmla="*/ 40 h 387"/>
                <a:gd name="T88" fmla="*/ 882 w 942"/>
                <a:gd name="T89" fmla="*/ 387 h 387"/>
                <a:gd name="T90" fmla="*/ 793 w 942"/>
                <a:gd name="T91" fmla="*/ 370 h 387"/>
                <a:gd name="T92" fmla="*/ 702 w 942"/>
                <a:gd name="T93" fmla="*/ 339 h 387"/>
                <a:gd name="T94" fmla="*/ 609 w 942"/>
                <a:gd name="T95" fmla="*/ 323 h 387"/>
                <a:gd name="T96" fmla="*/ 510 w 942"/>
                <a:gd name="T97" fmla="*/ 348 h 387"/>
                <a:gd name="T98" fmla="*/ 433 w 942"/>
                <a:gd name="T99" fmla="*/ 348 h 387"/>
                <a:gd name="T100" fmla="*/ 334 w 942"/>
                <a:gd name="T101" fmla="*/ 323 h 387"/>
                <a:gd name="T102" fmla="*/ 240 w 942"/>
                <a:gd name="T103" fmla="*/ 339 h 387"/>
                <a:gd name="T104" fmla="*/ 149 w 942"/>
                <a:gd name="T105" fmla="*/ 370 h 387"/>
                <a:gd name="T106" fmla="*/ 60 w 942"/>
                <a:gd name="T107" fmla="*/ 387 h 387"/>
                <a:gd name="T108" fmla="*/ 64 w 942"/>
                <a:gd name="T109" fmla="*/ 40 h 387"/>
                <a:gd name="T110" fmla="*/ 146 w 942"/>
                <a:gd name="T111" fmla="*/ 46 h 387"/>
                <a:gd name="T112" fmla="*/ 230 w 942"/>
                <a:gd name="T113" fmla="*/ 24 h 387"/>
                <a:gd name="T114" fmla="*/ 317 w 942"/>
                <a:gd name="T115" fmla="*/ 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2" h="387">
                  <a:moveTo>
                    <a:pt x="658" y="108"/>
                  </a:moveTo>
                  <a:lnTo>
                    <a:pt x="650" y="156"/>
                  </a:lnTo>
                  <a:lnTo>
                    <a:pt x="658" y="156"/>
                  </a:lnTo>
                  <a:lnTo>
                    <a:pt x="659" y="150"/>
                  </a:lnTo>
                  <a:lnTo>
                    <a:pt x="664" y="140"/>
                  </a:lnTo>
                  <a:lnTo>
                    <a:pt x="672" y="134"/>
                  </a:lnTo>
                  <a:lnTo>
                    <a:pt x="681" y="130"/>
                  </a:lnTo>
                  <a:lnTo>
                    <a:pt x="692" y="129"/>
                  </a:lnTo>
                  <a:lnTo>
                    <a:pt x="759" y="129"/>
                  </a:lnTo>
                  <a:lnTo>
                    <a:pt x="684" y="248"/>
                  </a:lnTo>
                  <a:lnTo>
                    <a:pt x="680" y="256"/>
                  </a:lnTo>
                  <a:lnTo>
                    <a:pt x="680" y="264"/>
                  </a:lnTo>
                  <a:lnTo>
                    <a:pt x="683" y="268"/>
                  </a:lnTo>
                  <a:lnTo>
                    <a:pt x="688" y="271"/>
                  </a:lnTo>
                  <a:lnTo>
                    <a:pt x="694" y="271"/>
                  </a:lnTo>
                  <a:lnTo>
                    <a:pt x="699" y="268"/>
                  </a:lnTo>
                  <a:lnTo>
                    <a:pt x="703" y="262"/>
                  </a:lnTo>
                  <a:lnTo>
                    <a:pt x="707" y="255"/>
                  </a:lnTo>
                  <a:lnTo>
                    <a:pt x="776" y="118"/>
                  </a:lnTo>
                  <a:lnTo>
                    <a:pt x="776" y="108"/>
                  </a:lnTo>
                  <a:lnTo>
                    <a:pt x="658" y="108"/>
                  </a:lnTo>
                  <a:close/>
                  <a:moveTo>
                    <a:pt x="329" y="108"/>
                  </a:moveTo>
                  <a:lnTo>
                    <a:pt x="321" y="156"/>
                  </a:lnTo>
                  <a:lnTo>
                    <a:pt x="328" y="156"/>
                  </a:lnTo>
                  <a:lnTo>
                    <a:pt x="330" y="150"/>
                  </a:lnTo>
                  <a:lnTo>
                    <a:pt x="334" y="140"/>
                  </a:lnTo>
                  <a:lnTo>
                    <a:pt x="343" y="134"/>
                  </a:lnTo>
                  <a:lnTo>
                    <a:pt x="351" y="130"/>
                  </a:lnTo>
                  <a:lnTo>
                    <a:pt x="363" y="129"/>
                  </a:lnTo>
                  <a:lnTo>
                    <a:pt x="428" y="129"/>
                  </a:lnTo>
                  <a:lnTo>
                    <a:pt x="354" y="248"/>
                  </a:lnTo>
                  <a:lnTo>
                    <a:pt x="350" y="256"/>
                  </a:lnTo>
                  <a:lnTo>
                    <a:pt x="350" y="264"/>
                  </a:lnTo>
                  <a:lnTo>
                    <a:pt x="354" y="268"/>
                  </a:lnTo>
                  <a:lnTo>
                    <a:pt x="357" y="271"/>
                  </a:lnTo>
                  <a:lnTo>
                    <a:pt x="365" y="271"/>
                  </a:lnTo>
                  <a:lnTo>
                    <a:pt x="369" y="268"/>
                  </a:lnTo>
                  <a:lnTo>
                    <a:pt x="373" y="262"/>
                  </a:lnTo>
                  <a:lnTo>
                    <a:pt x="377" y="255"/>
                  </a:lnTo>
                  <a:lnTo>
                    <a:pt x="447" y="118"/>
                  </a:lnTo>
                  <a:lnTo>
                    <a:pt x="447" y="108"/>
                  </a:lnTo>
                  <a:lnTo>
                    <a:pt x="329" y="108"/>
                  </a:lnTo>
                  <a:close/>
                  <a:moveTo>
                    <a:pt x="542" y="103"/>
                  </a:moveTo>
                  <a:lnTo>
                    <a:pt x="525" y="106"/>
                  </a:lnTo>
                  <a:lnTo>
                    <a:pt x="510" y="112"/>
                  </a:lnTo>
                  <a:lnTo>
                    <a:pt x="499" y="123"/>
                  </a:lnTo>
                  <a:lnTo>
                    <a:pt x="491" y="138"/>
                  </a:lnTo>
                  <a:lnTo>
                    <a:pt x="488" y="154"/>
                  </a:lnTo>
                  <a:lnTo>
                    <a:pt x="491" y="168"/>
                  </a:lnTo>
                  <a:lnTo>
                    <a:pt x="499" y="183"/>
                  </a:lnTo>
                  <a:lnTo>
                    <a:pt x="513" y="193"/>
                  </a:lnTo>
                  <a:lnTo>
                    <a:pt x="527" y="200"/>
                  </a:lnTo>
                  <a:lnTo>
                    <a:pt x="544" y="202"/>
                  </a:lnTo>
                  <a:lnTo>
                    <a:pt x="557" y="201"/>
                  </a:lnTo>
                  <a:lnTo>
                    <a:pt x="569" y="198"/>
                  </a:lnTo>
                  <a:lnTo>
                    <a:pt x="576" y="190"/>
                  </a:lnTo>
                  <a:lnTo>
                    <a:pt x="575" y="206"/>
                  </a:lnTo>
                  <a:lnTo>
                    <a:pt x="571" y="222"/>
                  </a:lnTo>
                  <a:lnTo>
                    <a:pt x="565" y="235"/>
                  </a:lnTo>
                  <a:lnTo>
                    <a:pt x="559" y="246"/>
                  </a:lnTo>
                  <a:lnTo>
                    <a:pt x="549" y="253"/>
                  </a:lnTo>
                  <a:lnTo>
                    <a:pt x="538" y="255"/>
                  </a:lnTo>
                  <a:lnTo>
                    <a:pt x="529" y="254"/>
                  </a:lnTo>
                  <a:lnTo>
                    <a:pt x="521" y="250"/>
                  </a:lnTo>
                  <a:lnTo>
                    <a:pt x="515" y="245"/>
                  </a:lnTo>
                  <a:lnTo>
                    <a:pt x="511" y="240"/>
                  </a:lnTo>
                  <a:lnTo>
                    <a:pt x="506" y="238"/>
                  </a:lnTo>
                  <a:lnTo>
                    <a:pt x="502" y="239"/>
                  </a:lnTo>
                  <a:lnTo>
                    <a:pt x="498" y="244"/>
                  </a:lnTo>
                  <a:lnTo>
                    <a:pt x="499" y="250"/>
                  </a:lnTo>
                  <a:lnTo>
                    <a:pt x="504" y="257"/>
                  </a:lnTo>
                  <a:lnTo>
                    <a:pt x="513" y="264"/>
                  </a:lnTo>
                  <a:lnTo>
                    <a:pt x="524" y="267"/>
                  </a:lnTo>
                  <a:lnTo>
                    <a:pt x="538" y="270"/>
                  </a:lnTo>
                  <a:lnTo>
                    <a:pt x="554" y="266"/>
                  </a:lnTo>
                  <a:lnTo>
                    <a:pt x="569" y="259"/>
                  </a:lnTo>
                  <a:lnTo>
                    <a:pt x="580" y="246"/>
                  </a:lnTo>
                  <a:lnTo>
                    <a:pt x="590" y="232"/>
                  </a:lnTo>
                  <a:lnTo>
                    <a:pt x="597" y="215"/>
                  </a:lnTo>
                  <a:lnTo>
                    <a:pt x="601" y="195"/>
                  </a:lnTo>
                  <a:lnTo>
                    <a:pt x="602" y="177"/>
                  </a:lnTo>
                  <a:lnTo>
                    <a:pt x="601" y="156"/>
                  </a:lnTo>
                  <a:lnTo>
                    <a:pt x="596" y="139"/>
                  </a:lnTo>
                  <a:lnTo>
                    <a:pt x="588" y="127"/>
                  </a:lnTo>
                  <a:lnTo>
                    <a:pt x="580" y="117"/>
                  </a:lnTo>
                  <a:lnTo>
                    <a:pt x="570" y="110"/>
                  </a:lnTo>
                  <a:lnTo>
                    <a:pt x="560" y="106"/>
                  </a:lnTo>
                  <a:lnTo>
                    <a:pt x="551" y="103"/>
                  </a:lnTo>
                  <a:lnTo>
                    <a:pt x="542" y="103"/>
                  </a:lnTo>
                  <a:close/>
                  <a:moveTo>
                    <a:pt x="252" y="102"/>
                  </a:moveTo>
                  <a:lnTo>
                    <a:pt x="192" y="113"/>
                  </a:lnTo>
                  <a:lnTo>
                    <a:pt x="192" y="121"/>
                  </a:lnTo>
                  <a:lnTo>
                    <a:pt x="206" y="122"/>
                  </a:lnTo>
                  <a:lnTo>
                    <a:pt x="215" y="124"/>
                  </a:lnTo>
                  <a:lnTo>
                    <a:pt x="221" y="130"/>
                  </a:lnTo>
                  <a:lnTo>
                    <a:pt x="225" y="141"/>
                  </a:lnTo>
                  <a:lnTo>
                    <a:pt x="226" y="160"/>
                  </a:lnTo>
                  <a:lnTo>
                    <a:pt x="226" y="213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19" y="251"/>
                  </a:lnTo>
                  <a:lnTo>
                    <a:pt x="210" y="255"/>
                  </a:lnTo>
                  <a:lnTo>
                    <a:pt x="198" y="255"/>
                  </a:lnTo>
                  <a:lnTo>
                    <a:pt x="198" y="264"/>
                  </a:lnTo>
                  <a:lnTo>
                    <a:pt x="280" y="264"/>
                  </a:lnTo>
                  <a:lnTo>
                    <a:pt x="280" y="255"/>
                  </a:lnTo>
                  <a:lnTo>
                    <a:pt x="268" y="255"/>
                  </a:lnTo>
                  <a:lnTo>
                    <a:pt x="259" y="251"/>
                  </a:lnTo>
                  <a:lnTo>
                    <a:pt x="254" y="244"/>
                  </a:lnTo>
                  <a:lnTo>
                    <a:pt x="252" y="232"/>
                  </a:lnTo>
                  <a:lnTo>
                    <a:pt x="252" y="213"/>
                  </a:lnTo>
                  <a:lnTo>
                    <a:pt x="252" y="102"/>
                  </a:lnTo>
                  <a:close/>
                  <a:moveTo>
                    <a:pt x="346" y="0"/>
                  </a:moveTo>
                  <a:lnTo>
                    <a:pt x="376" y="1"/>
                  </a:lnTo>
                  <a:lnTo>
                    <a:pt x="406" y="7"/>
                  </a:lnTo>
                  <a:lnTo>
                    <a:pt x="437" y="20"/>
                  </a:lnTo>
                  <a:lnTo>
                    <a:pt x="469" y="40"/>
                  </a:lnTo>
                  <a:lnTo>
                    <a:pt x="475" y="40"/>
                  </a:lnTo>
                  <a:lnTo>
                    <a:pt x="505" y="20"/>
                  </a:lnTo>
                  <a:lnTo>
                    <a:pt x="536" y="7"/>
                  </a:lnTo>
                  <a:lnTo>
                    <a:pt x="566" y="1"/>
                  </a:lnTo>
                  <a:lnTo>
                    <a:pt x="597" y="0"/>
                  </a:lnTo>
                  <a:lnTo>
                    <a:pt x="626" y="2"/>
                  </a:lnTo>
                  <a:lnTo>
                    <a:pt x="656" y="8"/>
                  </a:lnTo>
                  <a:lnTo>
                    <a:pt x="684" y="15"/>
                  </a:lnTo>
                  <a:lnTo>
                    <a:pt x="712" y="24"/>
                  </a:lnTo>
                  <a:lnTo>
                    <a:pt x="740" y="33"/>
                  </a:lnTo>
                  <a:lnTo>
                    <a:pt x="768" y="40"/>
                  </a:lnTo>
                  <a:lnTo>
                    <a:pt x="796" y="46"/>
                  </a:lnTo>
                  <a:lnTo>
                    <a:pt x="825" y="48"/>
                  </a:lnTo>
                  <a:lnTo>
                    <a:pt x="851" y="46"/>
                  </a:lnTo>
                  <a:lnTo>
                    <a:pt x="878" y="40"/>
                  </a:lnTo>
                  <a:lnTo>
                    <a:pt x="942" y="377"/>
                  </a:lnTo>
                  <a:lnTo>
                    <a:pt x="913" y="386"/>
                  </a:lnTo>
                  <a:lnTo>
                    <a:pt x="882" y="387"/>
                  </a:lnTo>
                  <a:lnTo>
                    <a:pt x="853" y="385"/>
                  </a:lnTo>
                  <a:lnTo>
                    <a:pt x="822" y="378"/>
                  </a:lnTo>
                  <a:lnTo>
                    <a:pt x="793" y="370"/>
                  </a:lnTo>
                  <a:lnTo>
                    <a:pt x="763" y="360"/>
                  </a:lnTo>
                  <a:lnTo>
                    <a:pt x="733" y="350"/>
                  </a:lnTo>
                  <a:lnTo>
                    <a:pt x="702" y="339"/>
                  </a:lnTo>
                  <a:lnTo>
                    <a:pt x="672" y="331"/>
                  </a:lnTo>
                  <a:lnTo>
                    <a:pt x="641" y="326"/>
                  </a:lnTo>
                  <a:lnTo>
                    <a:pt x="609" y="323"/>
                  </a:lnTo>
                  <a:lnTo>
                    <a:pt x="576" y="326"/>
                  </a:lnTo>
                  <a:lnTo>
                    <a:pt x="543" y="333"/>
                  </a:lnTo>
                  <a:lnTo>
                    <a:pt x="510" y="348"/>
                  </a:lnTo>
                  <a:lnTo>
                    <a:pt x="475" y="371"/>
                  </a:lnTo>
                  <a:lnTo>
                    <a:pt x="467" y="371"/>
                  </a:lnTo>
                  <a:lnTo>
                    <a:pt x="433" y="348"/>
                  </a:lnTo>
                  <a:lnTo>
                    <a:pt x="399" y="333"/>
                  </a:lnTo>
                  <a:lnTo>
                    <a:pt x="366" y="326"/>
                  </a:lnTo>
                  <a:lnTo>
                    <a:pt x="334" y="323"/>
                  </a:lnTo>
                  <a:lnTo>
                    <a:pt x="302" y="326"/>
                  </a:lnTo>
                  <a:lnTo>
                    <a:pt x="270" y="331"/>
                  </a:lnTo>
                  <a:lnTo>
                    <a:pt x="240" y="339"/>
                  </a:lnTo>
                  <a:lnTo>
                    <a:pt x="209" y="350"/>
                  </a:lnTo>
                  <a:lnTo>
                    <a:pt x="180" y="360"/>
                  </a:lnTo>
                  <a:lnTo>
                    <a:pt x="149" y="370"/>
                  </a:lnTo>
                  <a:lnTo>
                    <a:pt x="120" y="378"/>
                  </a:lnTo>
                  <a:lnTo>
                    <a:pt x="91" y="385"/>
                  </a:lnTo>
                  <a:lnTo>
                    <a:pt x="60" y="387"/>
                  </a:lnTo>
                  <a:lnTo>
                    <a:pt x="31" y="386"/>
                  </a:lnTo>
                  <a:lnTo>
                    <a:pt x="0" y="377"/>
                  </a:lnTo>
                  <a:lnTo>
                    <a:pt x="64" y="40"/>
                  </a:lnTo>
                  <a:lnTo>
                    <a:pt x="91" y="46"/>
                  </a:lnTo>
                  <a:lnTo>
                    <a:pt x="119" y="48"/>
                  </a:lnTo>
                  <a:lnTo>
                    <a:pt x="146" y="46"/>
                  </a:lnTo>
                  <a:lnTo>
                    <a:pt x="174" y="40"/>
                  </a:lnTo>
                  <a:lnTo>
                    <a:pt x="202" y="33"/>
                  </a:lnTo>
                  <a:lnTo>
                    <a:pt x="230" y="24"/>
                  </a:lnTo>
                  <a:lnTo>
                    <a:pt x="258" y="15"/>
                  </a:lnTo>
                  <a:lnTo>
                    <a:pt x="287" y="8"/>
                  </a:lnTo>
                  <a:lnTo>
                    <a:pt x="317" y="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70"/>
            <p:cNvSpPr>
              <a:spLocks/>
            </p:cNvSpPr>
            <p:nvPr/>
          </p:nvSpPr>
          <p:spPr bwMode="auto">
            <a:xfrm>
              <a:off x="4911063" y="1877847"/>
              <a:ext cx="52388" cy="57150"/>
            </a:xfrm>
            <a:custGeom>
              <a:avLst/>
              <a:gdLst>
                <a:gd name="T0" fmla="*/ 29 w 64"/>
                <a:gd name="T1" fmla="*/ 0 h 73"/>
                <a:gd name="T2" fmla="*/ 40 w 64"/>
                <a:gd name="T3" fmla="*/ 2 h 73"/>
                <a:gd name="T4" fmla="*/ 49 w 64"/>
                <a:gd name="T5" fmla="*/ 9 h 73"/>
                <a:gd name="T6" fmla="*/ 57 w 64"/>
                <a:gd name="T7" fmla="*/ 20 h 73"/>
                <a:gd name="T8" fmla="*/ 62 w 64"/>
                <a:gd name="T9" fmla="*/ 36 h 73"/>
                <a:gd name="T10" fmla="*/ 64 w 64"/>
                <a:gd name="T11" fmla="*/ 56 h 73"/>
                <a:gd name="T12" fmla="*/ 58 w 64"/>
                <a:gd name="T13" fmla="*/ 64 h 73"/>
                <a:gd name="T14" fmla="*/ 46 w 64"/>
                <a:gd name="T15" fmla="*/ 71 h 73"/>
                <a:gd name="T16" fmla="*/ 31 w 64"/>
                <a:gd name="T17" fmla="*/ 73 h 73"/>
                <a:gd name="T18" fmla="*/ 20 w 64"/>
                <a:gd name="T19" fmla="*/ 71 h 73"/>
                <a:gd name="T20" fmla="*/ 12 w 64"/>
                <a:gd name="T21" fmla="*/ 66 h 73"/>
                <a:gd name="T22" fmla="*/ 6 w 64"/>
                <a:gd name="T23" fmla="*/ 57 h 73"/>
                <a:gd name="T24" fmla="*/ 1 w 64"/>
                <a:gd name="T25" fmla="*/ 47 h 73"/>
                <a:gd name="T26" fmla="*/ 0 w 64"/>
                <a:gd name="T27" fmla="*/ 38 h 73"/>
                <a:gd name="T28" fmla="*/ 1 w 64"/>
                <a:gd name="T29" fmla="*/ 27 h 73"/>
                <a:gd name="T30" fmla="*/ 5 w 64"/>
                <a:gd name="T31" fmla="*/ 17 h 73"/>
                <a:gd name="T32" fmla="*/ 11 w 64"/>
                <a:gd name="T33" fmla="*/ 8 h 73"/>
                <a:gd name="T34" fmla="*/ 18 w 64"/>
                <a:gd name="T35" fmla="*/ 2 h 73"/>
                <a:gd name="T36" fmla="*/ 29 w 64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3">
                  <a:moveTo>
                    <a:pt x="29" y="0"/>
                  </a:moveTo>
                  <a:lnTo>
                    <a:pt x="40" y="2"/>
                  </a:lnTo>
                  <a:lnTo>
                    <a:pt x="49" y="9"/>
                  </a:lnTo>
                  <a:lnTo>
                    <a:pt x="57" y="20"/>
                  </a:lnTo>
                  <a:lnTo>
                    <a:pt x="62" y="36"/>
                  </a:lnTo>
                  <a:lnTo>
                    <a:pt x="64" y="56"/>
                  </a:lnTo>
                  <a:lnTo>
                    <a:pt x="58" y="64"/>
                  </a:lnTo>
                  <a:lnTo>
                    <a:pt x="46" y="71"/>
                  </a:lnTo>
                  <a:lnTo>
                    <a:pt x="31" y="73"/>
                  </a:lnTo>
                  <a:lnTo>
                    <a:pt x="20" y="71"/>
                  </a:lnTo>
                  <a:lnTo>
                    <a:pt x="12" y="66"/>
                  </a:lnTo>
                  <a:lnTo>
                    <a:pt x="6" y="57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17"/>
                  </a:lnTo>
                  <a:lnTo>
                    <a:pt x="11" y="8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71"/>
            <p:cNvSpPr>
              <a:spLocks noEditPoints="1"/>
            </p:cNvSpPr>
            <p:nvPr/>
          </p:nvSpPr>
          <p:spPr bwMode="auto">
            <a:xfrm>
              <a:off x="4406238" y="2352510"/>
              <a:ext cx="528638" cy="701675"/>
            </a:xfrm>
            <a:custGeom>
              <a:avLst/>
              <a:gdLst>
                <a:gd name="T0" fmla="*/ 564 w 667"/>
                <a:gd name="T1" fmla="*/ 82 h 885"/>
                <a:gd name="T2" fmla="*/ 574 w 667"/>
                <a:gd name="T3" fmla="*/ 93 h 885"/>
                <a:gd name="T4" fmla="*/ 594 w 667"/>
                <a:gd name="T5" fmla="*/ 87 h 885"/>
                <a:gd name="T6" fmla="*/ 583 w 667"/>
                <a:gd name="T7" fmla="*/ 76 h 885"/>
                <a:gd name="T8" fmla="*/ 316 w 667"/>
                <a:gd name="T9" fmla="*/ 5 h 885"/>
                <a:gd name="T10" fmla="*/ 339 w 667"/>
                <a:gd name="T11" fmla="*/ 3 h 885"/>
                <a:gd name="T12" fmla="*/ 425 w 667"/>
                <a:gd name="T13" fmla="*/ 49 h 885"/>
                <a:gd name="T14" fmla="*/ 550 w 667"/>
                <a:gd name="T15" fmla="*/ 39 h 885"/>
                <a:gd name="T16" fmla="*/ 655 w 667"/>
                <a:gd name="T17" fmla="*/ 58 h 885"/>
                <a:gd name="T18" fmla="*/ 657 w 667"/>
                <a:gd name="T19" fmla="*/ 96 h 885"/>
                <a:gd name="T20" fmla="*/ 609 w 667"/>
                <a:gd name="T21" fmla="*/ 119 h 885"/>
                <a:gd name="T22" fmla="*/ 521 w 667"/>
                <a:gd name="T23" fmla="*/ 135 h 885"/>
                <a:gd name="T24" fmla="*/ 488 w 667"/>
                <a:gd name="T25" fmla="*/ 121 h 885"/>
                <a:gd name="T26" fmla="*/ 344 w 667"/>
                <a:gd name="T27" fmla="*/ 136 h 885"/>
                <a:gd name="T28" fmla="*/ 267 w 667"/>
                <a:gd name="T29" fmla="*/ 152 h 885"/>
                <a:gd name="T30" fmla="*/ 110 w 667"/>
                <a:gd name="T31" fmla="*/ 211 h 885"/>
                <a:gd name="T32" fmla="*/ 65 w 667"/>
                <a:gd name="T33" fmla="*/ 270 h 885"/>
                <a:gd name="T34" fmla="*/ 74 w 667"/>
                <a:gd name="T35" fmla="*/ 317 h 885"/>
                <a:gd name="T36" fmla="*/ 107 w 667"/>
                <a:gd name="T37" fmla="*/ 300 h 885"/>
                <a:gd name="T38" fmla="*/ 267 w 667"/>
                <a:gd name="T39" fmla="*/ 335 h 885"/>
                <a:gd name="T40" fmla="*/ 344 w 667"/>
                <a:gd name="T41" fmla="*/ 151 h 885"/>
                <a:gd name="T42" fmla="*/ 338 w 667"/>
                <a:gd name="T43" fmla="*/ 534 h 885"/>
                <a:gd name="T44" fmla="*/ 490 w 667"/>
                <a:gd name="T45" fmla="*/ 508 h 885"/>
                <a:gd name="T46" fmla="*/ 548 w 667"/>
                <a:gd name="T47" fmla="*/ 475 h 885"/>
                <a:gd name="T48" fmla="*/ 537 w 667"/>
                <a:gd name="T49" fmla="*/ 450 h 885"/>
                <a:gd name="T50" fmla="*/ 482 w 667"/>
                <a:gd name="T51" fmla="*/ 446 h 885"/>
                <a:gd name="T52" fmla="*/ 346 w 667"/>
                <a:gd name="T53" fmla="*/ 417 h 885"/>
                <a:gd name="T54" fmla="*/ 394 w 667"/>
                <a:gd name="T55" fmla="*/ 356 h 885"/>
                <a:gd name="T56" fmla="*/ 548 w 667"/>
                <a:gd name="T57" fmla="*/ 399 h 885"/>
                <a:gd name="T58" fmla="*/ 605 w 667"/>
                <a:gd name="T59" fmla="*/ 477 h 885"/>
                <a:gd name="T60" fmla="*/ 535 w 667"/>
                <a:gd name="T61" fmla="*/ 554 h 885"/>
                <a:gd name="T62" fmla="*/ 395 w 667"/>
                <a:gd name="T63" fmla="*/ 593 h 885"/>
                <a:gd name="T64" fmla="*/ 312 w 667"/>
                <a:gd name="T65" fmla="*/ 608 h 885"/>
                <a:gd name="T66" fmla="*/ 213 w 667"/>
                <a:gd name="T67" fmla="*/ 630 h 885"/>
                <a:gd name="T68" fmla="*/ 200 w 667"/>
                <a:gd name="T69" fmla="*/ 638 h 885"/>
                <a:gd name="T70" fmla="*/ 192 w 667"/>
                <a:gd name="T71" fmla="*/ 671 h 885"/>
                <a:gd name="T72" fmla="*/ 196 w 667"/>
                <a:gd name="T73" fmla="*/ 657 h 885"/>
                <a:gd name="T74" fmla="*/ 313 w 667"/>
                <a:gd name="T75" fmla="*/ 687 h 885"/>
                <a:gd name="T76" fmla="*/ 337 w 667"/>
                <a:gd name="T77" fmla="*/ 693 h 885"/>
                <a:gd name="T78" fmla="*/ 376 w 667"/>
                <a:gd name="T79" fmla="*/ 830 h 885"/>
                <a:gd name="T80" fmla="*/ 415 w 667"/>
                <a:gd name="T81" fmla="*/ 817 h 885"/>
                <a:gd name="T82" fmla="*/ 405 w 667"/>
                <a:gd name="T83" fmla="*/ 828 h 885"/>
                <a:gd name="T84" fmla="*/ 422 w 667"/>
                <a:gd name="T85" fmla="*/ 785 h 885"/>
                <a:gd name="T86" fmla="*/ 360 w 667"/>
                <a:gd name="T87" fmla="*/ 745 h 885"/>
                <a:gd name="T88" fmla="*/ 373 w 667"/>
                <a:gd name="T89" fmla="*/ 704 h 885"/>
                <a:gd name="T90" fmla="*/ 459 w 667"/>
                <a:gd name="T91" fmla="*/ 767 h 885"/>
                <a:gd name="T92" fmla="*/ 428 w 667"/>
                <a:gd name="T93" fmla="*/ 838 h 885"/>
                <a:gd name="T94" fmla="*/ 332 w 667"/>
                <a:gd name="T95" fmla="*/ 860 h 885"/>
                <a:gd name="T96" fmla="*/ 268 w 667"/>
                <a:gd name="T97" fmla="*/ 874 h 885"/>
                <a:gd name="T98" fmla="*/ 294 w 667"/>
                <a:gd name="T99" fmla="*/ 856 h 885"/>
                <a:gd name="T100" fmla="*/ 238 w 667"/>
                <a:gd name="T101" fmla="*/ 715 h 885"/>
                <a:gd name="T102" fmla="*/ 142 w 667"/>
                <a:gd name="T103" fmla="*/ 668 h 885"/>
                <a:gd name="T104" fmla="*/ 157 w 667"/>
                <a:gd name="T105" fmla="*/ 592 h 885"/>
                <a:gd name="T106" fmla="*/ 279 w 667"/>
                <a:gd name="T107" fmla="*/ 545 h 885"/>
                <a:gd name="T108" fmla="*/ 207 w 667"/>
                <a:gd name="T109" fmla="*/ 405 h 885"/>
                <a:gd name="T110" fmla="*/ 63 w 667"/>
                <a:gd name="T111" fmla="*/ 352 h 885"/>
                <a:gd name="T112" fmla="*/ 0 w 667"/>
                <a:gd name="T113" fmla="*/ 253 h 885"/>
                <a:gd name="T114" fmla="*/ 70 w 667"/>
                <a:gd name="T115" fmla="*/ 148 h 885"/>
                <a:gd name="T116" fmla="*/ 229 w 667"/>
                <a:gd name="T117" fmla="*/ 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7" h="885">
                  <a:moveTo>
                    <a:pt x="579" y="76"/>
                  </a:moveTo>
                  <a:lnTo>
                    <a:pt x="574" y="76"/>
                  </a:lnTo>
                  <a:lnTo>
                    <a:pt x="569" y="79"/>
                  </a:lnTo>
                  <a:lnTo>
                    <a:pt x="567" y="80"/>
                  </a:lnTo>
                  <a:lnTo>
                    <a:pt x="564" y="82"/>
                  </a:lnTo>
                  <a:lnTo>
                    <a:pt x="563" y="86"/>
                  </a:lnTo>
                  <a:lnTo>
                    <a:pt x="564" y="88"/>
                  </a:lnTo>
                  <a:lnTo>
                    <a:pt x="567" y="91"/>
                  </a:lnTo>
                  <a:lnTo>
                    <a:pt x="570" y="92"/>
                  </a:lnTo>
                  <a:lnTo>
                    <a:pt x="574" y="93"/>
                  </a:lnTo>
                  <a:lnTo>
                    <a:pt x="579" y="94"/>
                  </a:lnTo>
                  <a:lnTo>
                    <a:pt x="584" y="93"/>
                  </a:lnTo>
                  <a:lnTo>
                    <a:pt x="587" y="92"/>
                  </a:lnTo>
                  <a:lnTo>
                    <a:pt x="591" y="90"/>
                  </a:lnTo>
                  <a:lnTo>
                    <a:pt x="594" y="87"/>
                  </a:lnTo>
                  <a:lnTo>
                    <a:pt x="594" y="85"/>
                  </a:lnTo>
                  <a:lnTo>
                    <a:pt x="594" y="81"/>
                  </a:lnTo>
                  <a:lnTo>
                    <a:pt x="591" y="79"/>
                  </a:lnTo>
                  <a:lnTo>
                    <a:pt x="587" y="77"/>
                  </a:lnTo>
                  <a:lnTo>
                    <a:pt x="583" y="76"/>
                  </a:lnTo>
                  <a:lnTo>
                    <a:pt x="579" y="76"/>
                  </a:lnTo>
                  <a:close/>
                  <a:moveTo>
                    <a:pt x="301" y="0"/>
                  </a:moveTo>
                  <a:lnTo>
                    <a:pt x="304" y="2"/>
                  </a:lnTo>
                  <a:lnTo>
                    <a:pt x="309" y="3"/>
                  </a:lnTo>
                  <a:lnTo>
                    <a:pt x="316" y="5"/>
                  </a:lnTo>
                  <a:lnTo>
                    <a:pt x="321" y="8"/>
                  </a:lnTo>
                  <a:lnTo>
                    <a:pt x="324" y="9"/>
                  </a:lnTo>
                  <a:lnTo>
                    <a:pt x="327" y="8"/>
                  </a:lnTo>
                  <a:lnTo>
                    <a:pt x="333" y="5"/>
                  </a:lnTo>
                  <a:lnTo>
                    <a:pt x="339" y="3"/>
                  </a:lnTo>
                  <a:lnTo>
                    <a:pt x="345" y="2"/>
                  </a:lnTo>
                  <a:lnTo>
                    <a:pt x="346" y="0"/>
                  </a:lnTo>
                  <a:lnTo>
                    <a:pt x="345" y="60"/>
                  </a:lnTo>
                  <a:lnTo>
                    <a:pt x="387" y="54"/>
                  </a:lnTo>
                  <a:lnTo>
                    <a:pt x="425" y="49"/>
                  </a:lnTo>
                  <a:lnTo>
                    <a:pt x="460" y="46"/>
                  </a:lnTo>
                  <a:lnTo>
                    <a:pt x="491" y="43"/>
                  </a:lnTo>
                  <a:lnTo>
                    <a:pt x="516" y="42"/>
                  </a:lnTo>
                  <a:lnTo>
                    <a:pt x="536" y="41"/>
                  </a:lnTo>
                  <a:lnTo>
                    <a:pt x="550" y="39"/>
                  </a:lnTo>
                  <a:lnTo>
                    <a:pt x="580" y="39"/>
                  </a:lnTo>
                  <a:lnTo>
                    <a:pt x="606" y="42"/>
                  </a:lnTo>
                  <a:lnTo>
                    <a:pt x="627" y="47"/>
                  </a:lnTo>
                  <a:lnTo>
                    <a:pt x="643" y="52"/>
                  </a:lnTo>
                  <a:lnTo>
                    <a:pt x="655" y="58"/>
                  </a:lnTo>
                  <a:lnTo>
                    <a:pt x="662" y="64"/>
                  </a:lnTo>
                  <a:lnTo>
                    <a:pt x="666" y="71"/>
                  </a:lnTo>
                  <a:lnTo>
                    <a:pt x="667" y="76"/>
                  </a:lnTo>
                  <a:lnTo>
                    <a:pt x="663" y="87"/>
                  </a:lnTo>
                  <a:lnTo>
                    <a:pt x="657" y="96"/>
                  </a:lnTo>
                  <a:lnTo>
                    <a:pt x="652" y="101"/>
                  </a:lnTo>
                  <a:lnTo>
                    <a:pt x="649" y="103"/>
                  </a:lnTo>
                  <a:lnTo>
                    <a:pt x="639" y="107"/>
                  </a:lnTo>
                  <a:lnTo>
                    <a:pt x="627" y="113"/>
                  </a:lnTo>
                  <a:lnTo>
                    <a:pt x="609" y="119"/>
                  </a:lnTo>
                  <a:lnTo>
                    <a:pt x="592" y="124"/>
                  </a:lnTo>
                  <a:lnTo>
                    <a:pt x="573" y="130"/>
                  </a:lnTo>
                  <a:lnTo>
                    <a:pt x="554" y="134"/>
                  </a:lnTo>
                  <a:lnTo>
                    <a:pt x="537" y="136"/>
                  </a:lnTo>
                  <a:lnTo>
                    <a:pt x="521" y="135"/>
                  </a:lnTo>
                  <a:lnTo>
                    <a:pt x="510" y="132"/>
                  </a:lnTo>
                  <a:lnTo>
                    <a:pt x="504" y="127"/>
                  </a:lnTo>
                  <a:lnTo>
                    <a:pt x="499" y="125"/>
                  </a:lnTo>
                  <a:lnTo>
                    <a:pt x="496" y="123"/>
                  </a:lnTo>
                  <a:lnTo>
                    <a:pt x="488" y="121"/>
                  </a:lnTo>
                  <a:lnTo>
                    <a:pt x="477" y="120"/>
                  </a:lnTo>
                  <a:lnTo>
                    <a:pt x="461" y="121"/>
                  </a:lnTo>
                  <a:lnTo>
                    <a:pt x="427" y="125"/>
                  </a:lnTo>
                  <a:lnTo>
                    <a:pt x="388" y="130"/>
                  </a:lnTo>
                  <a:lnTo>
                    <a:pt x="344" y="136"/>
                  </a:lnTo>
                  <a:lnTo>
                    <a:pt x="344" y="137"/>
                  </a:lnTo>
                  <a:lnTo>
                    <a:pt x="323" y="141"/>
                  </a:lnTo>
                  <a:lnTo>
                    <a:pt x="304" y="145"/>
                  </a:lnTo>
                  <a:lnTo>
                    <a:pt x="304" y="143"/>
                  </a:lnTo>
                  <a:lnTo>
                    <a:pt x="267" y="152"/>
                  </a:lnTo>
                  <a:lnTo>
                    <a:pt x="230" y="160"/>
                  </a:lnTo>
                  <a:lnTo>
                    <a:pt x="196" y="171"/>
                  </a:lnTo>
                  <a:lnTo>
                    <a:pt x="163" y="182"/>
                  </a:lnTo>
                  <a:lnTo>
                    <a:pt x="135" y="196"/>
                  </a:lnTo>
                  <a:lnTo>
                    <a:pt x="110" y="211"/>
                  </a:lnTo>
                  <a:lnTo>
                    <a:pt x="91" y="226"/>
                  </a:lnTo>
                  <a:lnTo>
                    <a:pt x="85" y="234"/>
                  </a:lnTo>
                  <a:lnTo>
                    <a:pt x="77" y="244"/>
                  </a:lnTo>
                  <a:lnTo>
                    <a:pt x="70" y="256"/>
                  </a:lnTo>
                  <a:lnTo>
                    <a:pt x="65" y="270"/>
                  </a:lnTo>
                  <a:lnTo>
                    <a:pt x="64" y="288"/>
                  </a:lnTo>
                  <a:lnTo>
                    <a:pt x="66" y="306"/>
                  </a:lnTo>
                  <a:lnTo>
                    <a:pt x="75" y="327"/>
                  </a:lnTo>
                  <a:lnTo>
                    <a:pt x="75" y="324"/>
                  </a:lnTo>
                  <a:lnTo>
                    <a:pt x="74" y="317"/>
                  </a:lnTo>
                  <a:lnTo>
                    <a:pt x="74" y="306"/>
                  </a:lnTo>
                  <a:lnTo>
                    <a:pt x="75" y="292"/>
                  </a:lnTo>
                  <a:lnTo>
                    <a:pt x="77" y="279"/>
                  </a:lnTo>
                  <a:lnTo>
                    <a:pt x="90" y="290"/>
                  </a:lnTo>
                  <a:lnTo>
                    <a:pt x="107" y="300"/>
                  </a:lnTo>
                  <a:lnTo>
                    <a:pt x="131" y="308"/>
                  </a:lnTo>
                  <a:lnTo>
                    <a:pt x="159" y="316"/>
                  </a:lnTo>
                  <a:lnTo>
                    <a:pt x="192" y="323"/>
                  </a:lnTo>
                  <a:lnTo>
                    <a:pt x="229" y="329"/>
                  </a:lnTo>
                  <a:lnTo>
                    <a:pt x="267" y="335"/>
                  </a:lnTo>
                  <a:lnTo>
                    <a:pt x="307" y="341"/>
                  </a:lnTo>
                  <a:lnTo>
                    <a:pt x="304" y="151"/>
                  </a:lnTo>
                  <a:lnTo>
                    <a:pt x="321" y="148"/>
                  </a:lnTo>
                  <a:lnTo>
                    <a:pt x="334" y="148"/>
                  </a:lnTo>
                  <a:lnTo>
                    <a:pt x="344" y="151"/>
                  </a:lnTo>
                  <a:lnTo>
                    <a:pt x="342" y="347"/>
                  </a:lnTo>
                  <a:lnTo>
                    <a:pt x="342" y="347"/>
                  </a:lnTo>
                  <a:lnTo>
                    <a:pt x="340" y="427"/>
                  </a:lnTo>
                  <a:lnTo>
                    <a:pt x="339" y="427"/>
                  </a:lnTo>
                  <a:lnTo>
                    <a:pt x="338" y="534"/>
                  </a:lnTo>
                  <a:lnTo>
                    <a:pt x="371" y="528"/>
                  </a:lnTo>
                  <a:lnTo>
                    <a:pt x="404" y="523"/>
                  </a:lnTo>
                  <a:lnTo>
                    <a:pt x="435" y="519"/>
                  </a:lnTo>
                  <a:lnTo>
                    <a:pt x="464" y="514"/>
                  </a:lnTo>
                  <a:lnTo>
                    <a:pt x="490" y="508"/>
                  </a:lnTo>
                  <a:lnTo>
                    <a:pt x="512" y="503"/>
                  </a:lnTo>
                  <a:lnTo>
                    <a:pt x="529" y="497"/>
                  </a:lnTo>
                  <a:lnTo>
                    <a:pt x="541" y="489"/>
                  </a:lnTo>
                  <a:lnTo>
                    <a:pt x="547" y="482"/>
                  </a:lnTo>
                  <a:lnTo>
                    <a:pt x="548" y="475"/>
                  </a:lnTo>
                  <a:lnTo>
                    <a:pt x="548" y="466"/>
                  </a:lnTo>
                  <a:lnTo>
                    <a:pt x="543" y="456"/>
                  </a:lnTo>
                  <a:lnTo>
                    <a:pt x="535" y="444"/>
                  </a:lnTo>
                  <a:lnTo>
                    <a:pt x="536" y="445"/>
                  </a:lnTo>
                  <a:lnTo>
                    <a:pt x="537" y="450"/>
                  </a:lnTo>
                  <a:lnTo>
                    <a:pt x="540" y="457"/>
                  </a:lnTo>
                  <a:lnTo>
                    <a:pt x="540" y="466"/>
                  </a:lnTo>
                  <a:lnTo>
                    <a:pt x="526" y="459"/>
                  </a:lnTo>
                  <a:lnTo>
                    <a:pt x="507" y="453"/>
                  </a:lnTo>
                  <a:lnTo>
                    <a:pt x="482" y="446"/>
                  </a:lnTo>
                  <a:lnTo>
                    <a:pt x="453" y="442"/>
                  </a:lnTo>
                  <a:lnTo>
                    <a:pt x="420" y="437"/>
                  </a:lnTo>
                  <a:lnTo>
                    <a:pt x="384" y="433"/>
                  </a:lnTo>
                  <a:lnTo>
                    <a:pt x="346" y="428"/>
                  </a:lnTo>
                  <a:lnTo>
                    <a:pt x="346" y="417"/>
                  </a:lnTo>
                  <a:lnTo>
                    <a:pt x="346" y="401"/>
                  </a:lnTo>
                  <a:lnTo>
                    <a:pt x="348" y="383"/>
                  </a:lnTo>
                  <a:lnTo>
                    <a:pt x="351" y="365"/>
                  </a:lnTo>
                  <a:lnTo>
                    <a:pt x="357" y="350"/>
                  </a:lnTo>
                  <a:lnTo>
                    <a:pt x="394" y="356"/>
                  </a:lnTo>
                  <a:lnTo>
                    <a:pt x="430" y="363"/>
                  </a:lnTo>
                  <a:lnTo>
                    <a:pt x="463" y="371"/>
                  </a:lnTo>
                  <a:lnTo>
                    <a:pt x="494" y="379"/>
                  </a:lnTo>
                  <a:lnTo>
                    <a:pt x="523" y="388"/>
                  </a:lnTo>
                  <a:lnTo>
                    <a:pt x="548" y="399"/>
                  </a:lnTo>
                  <a:lnTo>
                    <a:pt x="569" y="411"/>
                  </a:lnTo>
                  <a:lnTo>
                    <a:pt x="586" y="423"/>
                  </a:lnTo>
                  <a:lnTo>
                    <a:pt x="597" y="438"/>
                  </a:lnTo>
                  <a:lnTo>
                    <a:pt x="603" y="455"/>
                  </a:lnTo>
                  <a:lnTo>
                    <a:pt x="605" y="477"/>
                  </a:lnTo>
                  <a:lnTo>
                    <a:pt x="600" y="497"/>
                  </a:lnTo>
                  <a:lnTo>
                    <a:pt x="590" y="515"/>
                  </a:lnTo>
                  <a:lnTo>
                    <a:pt x="575" y="530"/>
                  </a:lnTo>
                  <a:lnTo>
                    <a:pt x="557" y="543"/>
                  </a:lnTo>
                  <a:lnTo>
                    <a:pt x="535" y="554"/>
                  </a:lnTo>
                  <a:lnTo>
                    <a:pt x="510" y="565"/>
                  </a:lnTo>
                  <a:lnTo>
                    <a:pt x="483" y="574"/>
                  </a:lnTo>
                  <a:lnTo>
                    <a:pt x="455" y="581"/>
                  </a:lnTo>
                  <a:lnTo>
                    <a:pt x="426" y="587"/>
                  </a:lnTo>
                  <a:lnTo>
                    <a:pt x="395" y="593"/>
                  </a:lnTo>
                  <a:lnTo>
                    <a:pt x="366" y="598"/>
                  </a:lnTo>
                  <a:lnTo>
                    <a:pt x="337" y="603"/>
                  </a:lnTo>
                  <a:lnTo>
                    <a:pt x="337" y="603"/>
                  </a:lnTo>
                  <a:lnTo>
                    <a:pt x="312" y="608"/>
                  </a:lnTo>
                  <a:lnTo>
                    <a:pt x="312" y="608"/>
                  </a:lnTo>
                  <a:lnTo>
                    <a:pt x="282" y="613"/>
                  </a:lnTo>
                  <a:lnTo>
                    <a:pt x="255" y="618"/>
                  </a:lnTo>
                  <a:lnTo>
                    <a:pt x="233" y="624"/>
                  </a:lnTo>
                  <a:lnTo>
                    <a:pt x="213" y="630"/>
                  </a:lnTo>
                  <a:lnTo>
                    <a:pt x="213" y="630"/>
                  </a:lnTo>
                  <a:lnTo>
                    <a:pt x="213" y="630"/>
                  </a:lnTo>
                  <a:lnTo>
                    <a:pt x="212" y="631"/>
                  </a:lnTo>
                  <a:lnTo>
                    <a:pt x="208" y="632"/>
                  </a:lnTo>
                  <a:lnTo>
                    <a:pt x="203" y="635"/>
                  </a:lnTo>
                  <a:lnTo>
                    <a:pt x="200" y="638"/>
                  </a:lnTo>
                  <a:lnTo>
                    <a:pt x="196" y="641"/>
                  </a:lnTo>
                  <a:lnTo>
                    <a:pt x="190" y="648"/>
                  </a:lnTo>
                  <a:lnTo>
                    <a:pt x="187" y="655"/>
                  </a:lnTo>
                  <a:lnTo>
                    <a:pt x="187" y="663"/>
                  </a:lnTo>
                  <a:lnTo>
                    <a:pt x="192" y="671"/>
                  </a:lnTo>
                  <a:lnTo>
                    <a:pt x="203" y="681"/>
                  </a:lnTo>
                  <a:lnTo>
                    <a:pt x="201" y="679"/>
                  </a:lnTo>
                  <a:lnTo>
                    <a:pt x="197" y="674"/>
                  </a:lnTo>
                  <a:lnTo>
                    <a:pt x="195" y="666"/>
                  </a:lnTo>
                  <a:lnTo>
                    <a:pt x="196" y="657"/>
                  </a:lnTo>
                  <a:lnTo>
                    <a:pt x="208" y="663"/>
                  </a:lnTo>
                  <a:lnTo>
                    <a:pt x="228" y="669"/>
                  </a:lnTo>
                  <a:lnTo>
                    <a:pt x="252" y="674"/>
                  </a:lnTo>
                  <a:lnTo>
                    <a:pt x="282" y="680"/>
                  </a:lnTo>
                  <a:lnTo>
                    <a:pt x="313" y="687"/>
                  </a:lnTo>
                  <a:lnTo>
                    <a:pt x="312" y="613"/>
                  </a:lnTo>
                  <a:lnTo>
                    <a:pt x="326" y="613"/>
                  </a:lnTo>
                  <a:lnTo>
                    <a:pt x="337" y="614"/>
                  </a:lnTo>
                  <a:lnTo>
                    <a:pt x="335" y="692"/>
                  </a:lnTo>
                  <a:lnTo>
                    <a:pt x="337" y="693"/>
                  </a:lnTo>
                  <a:lnTo>
                    <a:pt x="335" y="737"/>
                  </a:lnTo>
                  <a:lnTo>
                    <a:pt x="334" y="737"/>
                  </a:lnTo>
                  <a:lnTo>
                    <a:pt x="333" y="844"/>
                  </a:lnTo>
                  <a:lnTo>
                    <a:pt x="355" y="836"/>
                  </a:lnTo>
                  <a:lnTo>
                    <a:pt x="376" y="830"/>
                  </a:lnTo>
                  <a:lnTo>
                    <a:pt x="394" y="824"/>
                  </a:lnTo>
                  <a:lnTo>
                    <a:pt x="409" y="817"/>
                  </a:lnTo>
                  <a:lnTo>
                    <a:pt x="419" y="808"/>
                  </a:lnTo>
                  <a:lnTo>
                    <a:pt x="417" y="813"/>
                  </a:lnTo>
                  <a:lnTo>
                    <a:pt x="415" y="817"/>
                  </a:lnTo>
                  <a:lnTo>
                    <a:pt x="412" y="820"/>
                  </a:lnTo>
                  <a:lnTo>
                    <a:pt x="410" y="823"/>
                  </a:lnTo>
                  <a:lnTo>
                    <a:pt x="408" y="825"/>
                  </a:lnTo>
                  <a:lnTo>
                    <a:pt x="405" y="827"/>
                  </a:lnTo>
                  <a:lnTo>
                    <a:pt x="405" y="828"/>
                  </a:lnTo>
                  <a:lnTo>
                    <a:pt x="417" y="818"/>
                  </a:lnTo>
                  <a:lnTo>
                    <a:pt x="424" y="809"/>
                  </a:lnTo>
                  <a:lnTo>
                    <a:pt x="426" y="801"/>
                  </a:lnTo>
                  <a:lnTo>
                    <a:pt x="426" y="792"/>
                  </a:lnTo>
                  <a:lnTo>
                    <a:pt x="422" y="785"/>
                  </a:lnTo>
                  <a:lnTo>
                    <a:pt x="419" y="779"/>
                  </a:lnTo>
                  <a:lnTo>
                    <a:pt x="409" y="769"/>
                  </a:lnTo>
                  <a:lnTo>
                    <a:pt x="397" y="759"/>
                  </a:lnTo>
                  <a:lnTo>
                    <a:pt x="379" y="752"/>
                  </a:lnTo>
                  <a:lnTo>
                    <a:pt x="360" y="745"/>
                  </a:lnTo>
                  <a:lnTo>
                    <a:pt x="339" y="739"/>
                  </a:lnTo>
                  <a:lnTo>
                    <a:pt x="340" y="724"/>
                  </a:lnTo>
                  <a:lnTo>
                    <a:pt x="343" y="708"/>
                  </a:lnTo>
                  <a:lnTo>
                    <a:pt x="348" y="696"/>
                  </a:lnTo>
                  <a:lnTo>
                    <a:pt x="373" y="704"/>
                  </a:lnTo>
                  <a:lnTo>
                    <a:pt x="397" y="713"/>
                  </a:lnTo>
                  <a:lnTo>
                    <a:pt x="419" y="724"/>
                  </a:lnTo>
                  <a:lnTo>
                    <a:pt x="437" y="736"/>
                  </a:lnTo>
                  <a:lnTo>
                    <a:pt x="450" y="751"/>
                  </a:lnTo>
                  <a:lnTo>
                    <a:pt x="459" y="767"/>
                  </a:lnTo>
                  <a:lnTo>
                    <a:pt x="463" y="786"/>
                  </a:lnTo>
                  <a:lnTo>
                    <a:pt x="460" y="803"/>
                  </a:lnTo>
                  <a:lnTo>
                    <a:pt x="453" y="817"/>
                  </a:lnTo>
                  <a:lnTo>
                    <a:pt x="443" y="828"/>
                  </a:lnTo>
                  <a:lnTo>
                    <a:pt x="428" y="838"/>
                  </a:lnTo>
                  <a:lnTo>
                    <a:pt x="412" y="844"/>
                  </a:lnTo>
                  <a:lnTo>
                    <a:pt x="394" y="850"/>
                  </a:lnTo>
                  <a:lnTo>
                    <a:pt x="375" y="853"/>
                  </a:lnTo>
                  <a:lnTo>
                    <a:pt x="354" y="857"/>
                  </a:lnTo>
                  <a:lnTo>
                    <a:pt x="332" y="860"/>
                  </a:lnTo>
                  <a:lnTo>
                    <a:pt x="332" y="860"/>
                  </a:lnTo>
                  <a:lnTo>
                    <a:pt x="323" y="862"/>
                  </a:lnTo>
                  <a:lnTo>
                    <a:pt x="316" y="863"/>
                  </a:lnTo>
                  <a:lnTo>
                    <a:pt x="290" y="868"/>
                  </a:lnTo>
                  <a:lnTo>
                    <a:pt x="268" y="874"/>
                  </a:lnTo>
                  <a:lnTo>
                    <a:pt x="249" y="884"/>
                  </a:lnTo>
                  <a:lnTo>
                    <a:pt x="244" y="885"/>
                  </a:lnTo>
                  <a:lnTo>
                    <a:pt x="257" y="874"/>
                  </a:lnTo>
                  <a:lnTo>
                    <a:pt x="274" y="864"/>
                  </a:lnTo>
                  <a:lnTo>
                    <a:pt x="294" y="856"/>
                  </a:lnTo>
                  <a:lnTo>
                    <a:pt x="316" y="849"/>
                  </a:lnTo>
                  <a:lnTo>
                    <a:pt x="313" y="732"/>
                  </a:lnTo>
                  <a:lnTo>
                    <a:pt x="289" y="728"/>
                  </a:lnTo>
                  <a:lnTo>
                    <a:pt x="263" y="721"/>
                  </a:lnTo>
                  <a:lnTo>
                    <a:pt x="238" y="715"/>
                  </a:lnTo>
                  <a:lnTo>
                    <a:pt x="213" y="708"/>
                  </a:lnTo>
                  <a:lnTo>
                    <a:pt x="191" y="701"/>
                  </a:lnTo>
                  <a:lnTo>
                    <a:pt x="171" y="691"/>
                  </a:lnTo>
                  <a:lnTo>
                    <a:pt x="154" y="681"/>
                  </a:lnTo>
                  <a:lnTo>
                    <a:pt x="142" y="668"/>
                  </a:lnTo>
                  <a:lnTo>
                    <a:pt x="134" y="653"/>
                  </a:lnTo>
                  <a:lnTo>
                    <a:pt x="131" y="636"/>
                  </a:lnTo>
                  <a:lnTo>
                    <a:pt x="134" y="619"/>
                  </a:lnTo>
                  <a:lnTo>
                    <a:pt x="142" y="604"/>
                  </a:lnTo>
                  <a:lnTo>
                    <a:pt x="157" y="592"/>
                  </a:lnTo>
                  <a:lnTo>
                    <a:pt x="175" y="580"/>
                  </a:lnTo>
                  <a:lnTo>
                    <a:pt x="197" y="570"/>
                  </a:lnTo>
                  <a:lnTo>
                    <a:pt x="222" y="561"/>
                  </a:lnTo>
                  <a:lnTo>
                    <a:pt x="250" y="553"/>
                  </a:lnTo>
                  <a:lnTo>
                    <a:pt x="279" y="545"/>
                  </a:lnTo>
                  <a:lnTo>
                    <a:pt x="311" y="539"/>
                  </a:lnTo>
                  <a:lnTo>
                    <a:pt x="309" y="422"/>
                  </a:lnTo>
                  <a:lnTo>
                    <a:pt x="274" y="417"/>
                  </a:lnTo>
                  <a:lnTo>
                    <a:pt x="240" y="411"/>
                  </a:lnTo>
                  <a:lnTo>
                    <a:pt x="207" y="405"/>
                  </a:lnTo>
                  <a:lnTo>
                    <a:pt x="174" y="396"/>
                  </a:lnTo>
                  <a:lnTo>
                    <a:pt x="142" y="388"/>
                  </a:lnTo>
                  <a:lnTo>
                    <a:pt x="113" y="377"/>
                  </a:lnTo>
                  <a:lnTo>
                    <a:pt x="86" y="366"/>
                  </a:lnTo>
                  <a:lnTo>
                    <a:pt x="63" y="352"/>
                  </a:lnTo>
                  <a:lnTo>
                    <a:pt x="41" y="336"/>
                  </a:lnTo>
                  <a:lnTo>
                    <a:pt x="25" y="319"/>
                  </a:lnTo>
                  <a:lnTo>
                    <a:pt x="11" y="300"/>
                  </a:lnTo>
                  <a:lnTo>
                    <a:pt x="4" y="278"/>
                  </a:lnTo>
                  <a:lnTo>
                    <a:pt x="0" y="253"/>
                  </a:lnTo>
                  <a:lnTo>
                    <a:pt x="4" y="229"/>
                  </a:lnTo>
                  <a:lnTo>
                    <a:pt x="12" y="206"/>
                  </a:lnTo>
                  <a:lnTo>
                    <a:pt x="27" y="185"/>
                  </a:lnTo>
                  <a:lnTo>
                    <a:pt x="47" y="165"/>
                  </a:lnTo>
                  <a:lnTo>
                    <a:pt x="70" y="148"/>
                  </a:lnTo>
                  <a:lnTo>
                    <a:pt x="97" y="132"/>
                  </a:lnTo>
                  <a:lnTo>
                    <a:pt x="126" y="118"/>
                  </a:lnTo>
                  <a:lnTo>
                    <a:pt x="159" y="105"/>
                  </a:lnTo>
                  <a:lnTo>
                    <a:pt x="194" y="94"/>
                  </a:lnTo>
                  <a:lnTo>
                    <a:pt x="229" y="85"/>
                  </a:lnTo>
                  <a:lnTo>
                    <a:pt x="266" y="76"/>
                  </a:lnTo>
                  <a:lnTo>
                    <a:pt x="302" y="68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72"/>
            <p:cNvSpPr>
              <a:spLocks noEditPoints="1"/>
            </p:cNvSpPr>
            <p:nvPr/>
          </p:nvSpPr>
          <p:spPr bwMode="auto">
            <a:xfrm>
              <a:off x="4628488" y="2277897"/>
              <a:ext cx="68263" cy="68263"/>
            </a:xfrm>
            <a:custGeom>
              <a:avLst/>
              <a:gdLst>
                <a:gd name="T0" fmla="*/ 32 w 87"/>
                <a:gd name="T1" fmla="*/ 21 h 87"/>
                <a:gd name="T2" fmla="*/ 30 w 87"/>
                <a:gd name="T3" fmla="*/ 22 h 87"/>
                <a:gd name="T4" fmla="*/ 27 w 87"/>
                <a:gd name="T5" fmla="*/ 25 h 87"/>
                <a:gd name="T6" fmla="*/ 25 w 87"/>
                <a:gd name="T7" fmla="*/ 27 h 87"/>
                <a:gd name="T8" fmla="*/ 24 w 87"/>
                <a:gd name="T9" fmla="*/ 31 h 87"/>
                <a:gd name="T10" fmla="*/ 24 w 87"/>
                <a:gd name="T11" fmla="*/ 34 h 87"/>
                <a:gd name="T12" fmla="*/ 24 w 87"/>
                <a:gd name="T13" fmla="*/ 37 h 87"/>
                <a:gd name="T14" fmla="*/ 26 w 87"/>
                <a:gd name="T15" fmla="*/ 39 h 87"/>
                <a:gd name="T16" fmla="*/ 29 w 87"/>
                <a:gd name="T17" fmla="*/ 39 h 87"/>
                <a:gd name="T18" fmla="*/ 31 w 87"/>
                <a:gd name="T19" fmla="*/ 38 h 87"/>
                <a:gd name="T20" fmla="*/ 33 w 87"/>
                <a:gd name="T21" fmla="*/ 37 h 87"/>
                <a:gd name="T22" fmla="*/ 36 w 87"/>
                <a:gd name="T23" fmla="*/ 33 h 87"/>
                <a:gd name="T24" fmla="*/ 37 w 87"/>
                <a:gd name="T25" fmla="*/ 30 h 87"/>
                <a:gd name="T26" fmla="*/ 37 w 87"/>
                <a:gd name="T27" fmla="*/ 26 h 87"/>
                <a:gd name="T28" fmla="*/ 37 w 87"/>
                <a:gd name="T29" fmla="*/ 23 h 87"/>
                <a:gd name="T30" fmla="*/ 35 w 87"/>
                <a:gd name="T31" fmla="*/ 21 h 87"/>
                <a:gd name="T32" fmla="*/ 32 w 87"/>
                <a:gd name="T33" fmla="*/ 21 h 87"/>
                <a:gd name="T34" fmla="*/ 43 w 87"/>
                <a:gd name="T35" fmla="*/ 0 h 87"/>
                <a:gd name="T36" fmla="*/ 60 w 87"/>
                <a:gd name="T37" fmla="*/ 4 h 87"/>
                <a:gd name="T38" fmla="*/ 74 w 87"/>
                <a:gd name="T39" fmla="*/ 14 h 87"/>
                <a:gd name="T40" fmla="*/ 84 w 87"/>
                <a:gd name="T41" fmla="*/ 27 h 87"/>
                <a:gd name="T42" fmla="*/ 87 w 87"/>
                <a:gd name="T43" fmla="*/ 44 h 87"/>
                <a:gd name="T44" fmla="*/ 84 w 87"/>
                <a:gd name="T45" fmla="*/ 60 h 87"/>
                <a:gd name="T46" fmla="*/ 74 w 87"/>
                <a:gd name="T47" fmla="*/ 75 h 87"/>
                <a:gd name="T48" fmla="*/ 60 w 87"/>
                <a:gd name="T49" fmla="*/ 83 h 87"/>
                <a:gd name="T50" fmla="*/ 43 w 87"/>
                <a:gd name="T51" fmla="*/ 87 h 87"/>
                <a:gd name="T52" fmla="*/ 27 w 87"/>
                <a:gd name="T53" fmla="*/ 83 h 87"/>
                <a:gd name="T54" fmla="*/ 13 w 87"/>
                <a:gd name="T55" fmla="*/ 75 h 87"/>
                <a:gd name="T56" fmla="*/ 4 w 87"/>
                <a:gd name="T57" fmla="*/ 60 h 87"/>
                <a:gd name="T58" fmla="*/ 0 w 87"/>
                <a:gd name="T59" fmla="*/ 44 h 87"/>
                <a:gd name="T60" fmla="*/ 4 w 87"/>
                <a:gd name="T61" fmla="*/ 27 h 87"/>
                <a:gd name="T62" fmla="*/ 13 w 87"/>
                <a:gd name="T63" fmla="*/ 14 h 87"/>
                <a:gd name="T64" fmla="*/ 27 w 87"/>
                <a:gd name="T65" fmla="*/ 4 h 87"/>
                <a:gd name="T66" fmla="*/ 43 w 87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87">
                  <a:moveTo>
                    <a:pt x="32" y="21"/>
                  </a:moveTo>
                  <a:lnTo>
                    <a:pt x="30" y="22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4" y="37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5" y="21"/>
                  </a:lnTo>
                  <a:lnTo>
                    <a:pt x="32" y="21"/>
                  </a:lnTo>
                  <a:close/>
                  <a:moveTo>
                    <a:pt x="43" y="0"/>
                  </a:moveTo>
                  <a:lnTo>
                    <a:pt x="60" y="4"/>
                  </a:lnTo>
                  <a:lnTo>
                    <a:pt x="74" y="14"/>
                  </a:lnTo>
                  <a:lnTo>
                    <a:pt x="84" y="27"/>
                  </a:lnTo>
                  <a:lnTo>
                    <a:pt x="87" y="44"/>
                  </a:lnTo>
                  <a:lnTo>
                    <a:pt x="84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3" y="87"/>
                  </a:lnTo>
                  <a:lnTo>
                    <a:pt x="27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3" y="14"/>
                  </a:lnTo>
                  <a:lnTo>
                    <a:pt x="27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3"/>
            <p:cNvSpPr>
              <a:spLocks noEditPoints="1"/>
            </p:cNvSpPr>
            <p:nvPr/>
          </p:nvSpPr>
          <p:spPr bwMode="auto">
            <a:xfrm>
              <a:off x="4231613" y="1671472"/>
              <a:ext cx="1293813" cy="1711325"/>
            </a:xfrm>
            <a:custGeom>
              <a:avLst/>
              <a:gdLst>
                <a:gd name="T0" fmla="*/ 1071 w 1630"/>
                <a:gd name="T1" fmla="*/ 1909 h 2157"/>
                <a:gd name="T2" fmla="*/ 1125 w 1630"/>
                <a:gd name="T3" fmla="*/ 1854 h 2157"/>
                <a:gd name="T4" fmla="*/ 1084 w 1630"/>
                <a:gd name="T5" fmla="*/ 1818 h 2157"/>
                <a:gd name="T6" fmla="*/ 1065 w 1630"/>
                <a:gd name="T7" fmla="*/ 1776 h 2157"/>
                <a:gd name="T8" fmla="*/ 1205 w 1630"/>
                <a:gd name="T9" fmla="*/ 1747 h 2157"/>
                <a:gd name="T10" fmla="*/ 1065 w 1630"/>
                <a:gd name="T11" fmla="*/ 1730 h 2157"/>
                <a:gd name="T12" fmla="*/ 1180 w 1630"/>
                <a:gd name="T13" fmla="*/ 1732 h 2157"/>
                <a:gd name="T14" fmla="*/ 1106 w 1630"/>
                <a:gd name="T15" fmla="*/ 1693 h 2157"/>
                <a:gd name="T16" fmla="*/ 1160 w 1630"/>
                <a:gd name="T17" fmla="*/ 1671 h 2157"/>
                <a:gd name="T18" fmla="*/ 1195 w 1630"/>
                <a:gd name="T19" fmla="*/ 1642 h 2157"/>
                <a:gd name="T20" fmla="*/ 1043 w 1630"/>
                <a:gd name="T21" fmla="*/ 1631 h 2157"/>
                <a:gd name="T22" fmla="*/ 1277 w 1630"/>
                <a:gd name="T23" fmla="*/ 1639 h 2157"/>
                <a:gd name="T24" fmla="*/ 1147 w 1630"/>
                <a:gd name="T25" fmla="*/ 1611 h 2157"/>
                <a:gd name="T26" fmla="*/ 1118 w 1630"/>
                <a:gd name="T27" fmla="*/ 1571 h 2157"/>
                <a:gd name="T28" fmla="*/ 1340 w 1630"/>
                <a:gd name="T29" fmla="*/ 1571 h 2157"/>
                <a:gd name="T30" fmla="*/ 1161 w 1630"/>
                <a:gd name="T31" fmla="*/ 1561 h 2157"/>
                <a:gd name="T32" fmla="*/ 1100 w 1630"/>
                <a:gd name="T33" fmla="*/ 1540 h 2157"/>
                <a:gd name="T34" fmla="*/ 1304 w 1630"/>
                <a:gd name="T35" fmla="*/ 1556 h 2157"/>
                <a:gd name="T36" fmla="*/ 1229 w 1630"/>
                <a:gd name="T37" fmla="*/ 1495 h 2157"/>
                <a:gd name="T38" fmla="*/ 1036 w 1630"/>
                <a:gd name="T39" fmla="*/ 1468 h 2157"/>
                <a:gd name="T40" fmla="*/ 1282 w 1630"/>
                <a:gd name="T41" fmla="*/ 1478 h 2157"/>
                <a:gd name="T42" fmla="*/ 1325 w 1630"/>
                <a:gd name="T43" fmla="*/ 1468 h 2157"/>
                <a:gd name="T44" fmla="*/ 1132 w 1630"/>
                <a:gd name="T45" fmla="*/ 1468 h 2157"/>
                <a:gd name="T46" fmla="*/ 1140 w 1630"/>
                <a:gd name="T47" fmla="*/ 1462 h 2157"/>
                <a:gd name="T48" fmla="*/ 1331 w 1630"/>
                <a:gd name="T49" fmla="*/ 1457 h 2157"/>
                <a:gd name="T50" fmla="*/ 1269 w 1630"/>
                <a:gd name="T51" fmla="*/ 1413 h 2157"/>
                <a:gd name="T52" fmla="*/ 1036 w 1630"/>
                <a:gd name="T53" fmla="*/ 1359 h 2157"/>
                <a:gd name="T54" fmla="*/ 1246 w 1630"/>
                <a:gd name="T55" fmla="*/ 1372 h 2157"/>
                <a:gd name="T56" fmla="*/ 1408 w 1630"/>
                <a:gd name="T57" fmla="*/ 1357 h 2157"/>
                <a:gd name="T58" fmla="*/ 1182 w 1630"/>
                <a:gd name="T59" fmla="*/ 1366 h 2157"/>
                <a:gd name="T60" fmla="*/ 1114 w 1630"/>
                <a:gd name="T61" fmla="*/ 1358 h 2157"/>
                <a:gd name="T62" fmla="*/ 1232 w 1630"/>
                <a:gd name="T63" fmla="*/ 1126 h 2157"/>
                <a:gd name="T64" fmla="*/ 1202 w 1630"/>
                <a:gd name="T65" fmla="*/ 1104 h 2157"/>
                <a:gd name="T66" fmla="*/ 1151 w 1630"/>
                <a:gd name="T67" fmla="*/ 1075 h 2157"/>
                <a:gd name="T68" fmla="*/ 1134 w 1630"/>
                <a:gd name="T69" fmla="*/ 1029 h 2157"/>
                <a:gd name="T70" fmla="*/ 1133 w 1630"/>
                <a:gd name="T71" fmla="*/ 978 h 2157"/>
                <a:gd name="T72" fmla="*/ 1150 w 1630"/>
                <a:gd name="T73" fmla="*/ 926 h 2157"/>
                <a:gd name="T74" fmla="*/ 1177 w 1630"/>
                <a:gd name="T75" fmla="*/ 883 h 2157"/>
                <a:gd name="T76" fmla="*/ 1221 w 1630"/>
                <a:gd name="T77" fmla="*/ 860 h 2157"/>
                <a:gd name="T78" fmla="*/ 1238 w 1630"/>
                <a:gd name="T79" fmla="*/ 825 h 2157"/>
                <a:gd name="T80" fmla="*/ 1247 w 1630"/>
                <a:gd name="T81" fmla="*/ 789 h 2157"/>
                <a:gd name="T82" fmla="*/ 1284 w 1630"/>
                <a:gd name="T83" fmla="*/ 785 h 2157"/>
                <a:gd name="T84" fmla="*/ 1277 w 1630"/>
                <a:gd name="T85" fmla="*/ 830 h 2157"/>
                <a:gd name="T86" fmla="*/ 1319 w 1630"/>
                <a:gd name="T87" fmla="*/ 852 h 2157"/>
                <a:gd name="T88" fmla="*/ 1357 w 1630"/>
                <a:gd name="T89" fmla="*/ 884 h 2157"/>
                <a:gd name="T90" fmla="*/ 1381 w 1630"/>
                <a:gd name="T91" fmla="*/ 932 h 2157"/>
                <a:gd name="T92" fmla="*/ 1395 w 1630"/>
                <a:gd name="T93" fmla="*/ 985 h 2157"/>
                <a:gd name="T94" fmla="*/ 1397 w 1630"/>
                <a:gd name="T95" fmla="*/ 1036 h 2157"/>
                <a:gd name="T96" fmla="*/ 1388 w 1630"/>
                <a:gd name="T97" fmla="*/ 1080 h 2157"/>
                <a:gd name="T98" fmla="*/ 1340 w 1630"/>
                <a:gd name="T99" fmla="*/ 1111 h 2157"/>
                <a:gd name="T100" fmla="*/ 1295 w 1630"/>
                <a:gd name="T101" fmla="*/ 1128 h 2157"/>
                <a:gd name="T102" fmla="*/ 1410 w 1630"/>
                <a:gd name="T103" fmla="*/ 1350 h 2157"/>
                <a:gd name="T104" fmla="*/ 183 w 1630"/>
                <a:gd name="T105" fmla="*/ 1344 h 2157"/>
                <a:gd name="T106" fmla="*/ 1016 w 1630"/>
                <a:gd name="T107" fmla="*/ 1963 h 2157"/>
                <a:gd name="T108" fmla="*/ 247 w 1630"/>
                <a:gd name="T109" fmla="*/ 112 h 2157"/>
                <a:gd name="T110" fmla="*/ 1577 w 1630"/>
                <a:gd name="T111" fmla="*/ 534 h 2157"/>
                <a:gd name="T112" fmla="*/ 817 w 1630"/>
                <a:gd name="T113" fmla="*/ 55 h 2157"/>
                <a:gd name="T114" fmla="*/ 1626 w 1630"/>
                <a:gd name="T115" fmla="*/ 393 h 2157"/>
                <a:gd name="T116" fmla="*/ 1191 w 1630"/>
                <a:gd name="T117" fmla="*/ 1868 h 2157"/>
                <a:gd name="T118" fmla="*/ 135 w 1630"/>
                <a:gd name="T119" fmla="*/ 1367 h 2157"/>
                <a:gd name="T120" fmla="*/ 25 w 1630"/>
                <a:gd name="T121" fmla="*/ 168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0" h="2157">
                  <a:moveTo>
                    <a:pt x="1065" y="1917"/>
                  </a:moveTo>
                  <a:lnTo>
                    <a:pt x="1050" y="1918"/>
                  </a:lnTo>
                  <a:lnTo>
                    <a:pt x="1036" y="1922"/>
                  </a:lnTo>
                  <a:lnTo>
                    <a:pt x="1024" y="1925"/>
                  </a:lnTo>
                  <a:lnTo>
                    <a:pt x="1024" y="1940"/>
                  </a:lnTo>
                  <a:lnTo>
                    <a:pt x="1036" y="1935"/>
                  </a:lnTo>
                  <a:lnTo>
                    <a:pt x="1051" y="1933"/>
                  </a:lnTo>
                  <a:lnTo>
                    <a:pt x="1060" y="1925"/>
                  </a:lnTo>
                  <a:lnTo>
                    <a:pt x="1068" y="1918"/>
                  </a:lnTo>
                  <a:lnTo>
                    <a:pt x="1065" y="1917"/>
                  </a:lnTo>
                  <a:close/>
                  <a:moveTo>
                    <a:pt x="1065" y="1870"/>
                  </a:moveTo>
                  <a:lnTo>
                    <a:pt x="1050" y="1872"/>
                  </a:lnTo>
                  <a:lnTo>
                    <a:pt x="1036" y="1875"/>
                  </a:lnTo>
                  <a:lnTo>
                    <a:pt x="1024" y="1880"/>
                  </a:lnTo>
                  <a:lnTo>
                    <a:pt x="1024" y="1917"/>
                  </a:lnTo>
                  <a:lnTo>
                    <a:pt x="1043" y="1912"/>
                  </a:lnTo>
                  <a:lnTo>
                    <a:pt x="1065" y="1909"/>
                  </a:lnTo>
                  <a:lnTo>
                    <a:pt x="1071" y="1909"/>
                  </a:lnTo>
                  <a:lnTo>
                    <a:pt x="1077" y="1911"/>
                  </a:lnTo>
                  <a:lnTo>
                    <a:pt x="1106" y="1881"/>
                  </a:lnTo>
                  <a:lnTo>
                    <a:pt x="1094" y="1875"/>
                  </a:lnTo>
                  <a:lnTo>
                    <a:pt x="1080" y="1872"/>
                  </a:lnTo>
                  <a:lnTo>
                    <a:pt x="1065" y="1870"/>
                  </a:lnTo>
                  <a:close/>
                  <a:moveTo>
                    <a:pt x="1065" y="1824"/>
                  </a:moveTo>
                  <a:lnTo>
                    <a:pt x="1050" y="1825"/>
                  </a:lnTo>
                  <a:lnTo>
                    <a:pt x="1036" y="1828"/>
                  </a:lnTo>
                  <a:lnTo>
                    <a:pt x="1024" y="1831"/>
                  </a:lnTo>
                  <a:lnTo>
                    <a:pt x="1024" y="1846"/>
                  </a:lnTo>
                  <a:lnTo>
                    <a:pt x="1036" y="1842"/>
                  </a:lnTo>
                  <a:lnTo>
                    <a:pt x="1050" y="1840"/>
                  </a:lnTo>
                  <a:lnTo>
                    <a:pt x="1065" y="1839"/>
                  </a:lnTo>
                  <a:lnTo>
                    <a:pt x="1082" y="1840"/>
                  </a:lnTo>
                  <a:lnTo>
                    <a:pt x="1096" y="1842"/>
                  </a:lnTo>
                  <a:lnTo>
                    <a:pt x="1109" y="1847"/>
                  </a:lnTo>
                  <a:lnTo>
                    <a:pt x="1118" y="1852"/>
                  </a:lnTo>
                  <a:lnTo>
                    <a:pt x="1125" y="1854"/>
                  </a:lnTo>
                  <a:lnTo>
                    <a:pt x="1131" y="1857"/>
                  </a:lnTo>
                  <a:lnTo>
                    <a:pt x="1140" y="1845"/>
                  </a:lnTo>
                  <a:lnTo>
                    <a:pt x="1137" y="1845"/>
                  </a:lnTo>
                  <a:lnTo>
                    <a:pt x="1133" y="1842"/>
                  </a:lnTo>
                  <a:lnTo>
                    <a:pt x="1128" y="1841"/>
                  </a:lnTo>
                  <a:lnTo>
                    <a:pt x="1122" y="1839"/>
                  </a:lnTo>
                  <a:lnTo>
                    <a:pt x="1111" y="1834"/>
                  </a:lnTo>
                  <a:lnTo>
                    <a:pt x="1098" y="1829"/>
                  </a:lnTo>
                  <a:lnTo>
                    <a:pt x="1083" y="1825"/>
                  </a:lnTo>
                  <a:lnTo>
                    <a:pt x="1065" y="1824"/>
                  </a:lnTo>
                  <a:close/>
                  <a:moveTo>
                    <a:pt x="1065" y="1776"/>
                  </a:moveTo>
                  <a:lnTo>
                    <a:pt x="1050" y="1777"/>
                  </a:lnTo>
                  <a:lnTo>
                    <a:pt x="1036" y="1781"/>
                  </a:lnTo>
                  <a:lnTo>
                    <a:pt x="1024" y="1787"/>
                  </a:lnTo>
                  <a:lnTo>
                    <a:pt x="1024" y="1823"/>
                  </a:lnTo>
                  <a:lnTo>
                    <a:pt x="1043" y="1818"/>
                  </a:lnTo>
                  <a:lnTo>
                    <a:pt x="1065" y="1815"/>
                  </a:lnTo>
                  <a:lnTo>
                    <a:pt x="1084" y="1818"/>
                  </a:lnTo>
                  <a:lnTo>
                    <a:pt x="1100" y="1821"/>
                  </a:lnTo>
                  <a:lnTo>
                    <a:pt x="1114" y="1826"/>
                  </a:lnTo>
                  <a:lnTo>
                    <a:pt x="1126" y="1831"/>
                  </a:lnTo>
                  <a:lnTo>
                    <a:pt x="1134" y="1835"/>
                  </a:lnTo>
                  <a:lnTo>
                    <a:pt x="1140" y="1837"/>
                  </a:lnTo>
                  <a:lnTo>
                    <a:pt x="1147" y="1837"/>
                  </a:lnTo>
                  <a:lnTo>
                    <a:pt x="1148" y="1837"/>
                  </a:lnTo>
                  <a:lnTo>
                    <a:pt x="1194" y="1784"/>
                  </a:lnTo>
                  <a:lnTo>
                    <a:pt x="1183" y="1788"/>
                  </a:lnTo>
                  <a:lnTo>
                    <a:pt x="1172" y="1793"/>
                  </a:lnTo>
                  <a:lnTo>
                    <a:pt x="1161" y="1797"/>
                  </a:lnTo>
                  <a:lnTo>
                    <a:pt x="1147" y="1798"/>
                  </a:lnTo>
                  <a:lnTo>
                    <a:pt x="1131" y="1796"/>
                  </a:lnTo>
                  <a:lnTo>
                    <a:pt x="1117" y="1792"/>
                  </a:lnTo>
                  <a:lnTo>
                    <a:pt x="1106" y="1787"/>
                  </a:lnTo>
                  <a:lnTo>
                    <a:pt x="1094" y="1782"/>
                  </a:lnTo>
                  <a:lnTo>
                    <a:pt x="1080" y="1777"/>
                  </a:lnTo>
                  <a:lnTo>
                    <a:pt x="1065" y="1776"/>
                  </a:lnTo>
                  <a:close/>
                  <a:moveTo>
                    <a:pt x="1065" y="1730"/>
                  </a:moveTo>
                  <a:lnTo>
                    <a:pt x="1050" y="1731"/>
                  </a:lnTo>
                  <a:lnTo>
                    <a:pt x="1036" y="1733"/>
                  </a:lnTo>
                  <a:lnTo>
                    <a:pt x="1024" y="1737"/>
                  </a:lnTo>
                  <a:lnTo>
                    <a:pt x="1024" y="1753"/>
                  </a:lnTo>
                  <a:lnTo>
                    <a:pt x="1036" y="1748"/>
                  </a:lnTo>
                  <a:lnTo>
                    <a:pt x="1050" y="1746"/>
                  </a:lnTo>
                  <a:lnTo>
                    <a:pt x="1065" y="1744"/>
                  </a:lnTo>
                  <a:lnTo>
                    <a:pt x="1082" y="1746"/>
                  </a:lnTo>
                  <a:lnTo>
                    <a:pt x="1096" y="1749"/>
                  </a:lnTo>
                  <a:lnTo>
                    <a:pt x="1109" y="1753"/>
                  </a:lnTo>
                  <a:lnTo>
                    <a:pt x="1118" y="1758"/>
                  </a:lnTo>
                  <a:lnTo>
                    <a:pt x="1133" y="1764"/>
                  </a:lnTo>
                  <a:lnTo>
                    <a:pt x="1147" y="1766"/>
                  </a:lnTo>
                  <a:lnTo>
                    <a:pt x="1160" y="1764"/>
                  </a:lnTo>
                  <a:lnTo>
                    <a:pt x="1175" y="1758"/>
                  </a:lnTo>
                  <a:lnTo>
                    <a:pt x="1188" y="1752"/>
                  </a:lnTo>
                  <a:lnTo>
                    <a:pt x="1205" y="1747"/>
                  </a:lnTo>
                  <a:lnTo>
                    <a:pt x="1226" y="1744"/>
                  </a:lnTo>
                  <a:lnTo>
                    <a:pt x="1236" y="1731"/>
                  </a:lnTo>
                  <a:lnTo>
                    <a:pt x="1232" y="1730"/>
                  </a:lnTo>
                  <a:lnTo>
                    <a:pt x="1229" y="1730"/>
                  </a:lnTo>
                  <a:lnTo>
                    <a:pt x="1210" y="1731"/>
                  </a:lnTo>
                  <a:lnTo>
                    <a:pt x="1195" y="1735"/>
                  </a:lnTo>
                  <a:lnTo>
                    <a:pt x="1182" y="1740"/>
                  </a:lnTo>
                  <a:lnTo>
                    <a:pt x="1171" y="1744"/>
                  </a:lnTo>
                  <a:lnTo>
                    <a:pt x="1161" y="1748"/>
                  </a:lnTo>
                  <a:lnTo>
                    <a:pt x="1154" y="1751"/>
                  </a:lnTo>
                  <a:lnTo>
                    <a:pt x="1147" y="1752"/>
                  </a:lnTo>
                  <a:lnTo>
                    <a:pt x="1139" y="1751"/>
                  </a:lnTo>
                  <a:lnTo>
                    <a:pt x="1132" y="1748"/>
                  </a:lnTo>
                  <a:lnTo>
                    <a:pt x="1122" y="1744"/>
                  </a:lnTo>
                  <a:lnTo>
                    <a:pt x="1111" y="1740"/>
                  </a:lnTo>
                  <a:lnTo>
                    <a:pt x="1098" y="1735"/>
                  </a:lnTo>
                  <a:lnTo>
                    <a:pt x="1083" y="1731"/>
                  </a:lnTo>
                  <a:lnTo>
                    <a:pt x="1065" y="1730"/>
                  </a:lnTo>
                  <a:close/>
                  <a:moveTo>
                    <a:pt x="1065" y="1682"/>
                  </a:moveTo>
                  <a:lnTo>
                    <a:pt x="1050" y="1685"/>
                  </a:lnTo>
                  <a:lnTo>
                    <a:pt x="1036" y="1688"/>
                  </a:lnTo>
                  <a:lnTo>
                    <a:pt x="1024" y="1693"/>
                  </a:lnTo>
                  <a:lnTo>
                    <a:pt x="1024" y="1730"/>
                  </a:lnTo>
                  <a:lnTo>
                    <a:pt x="1043" y="1725"/>
                  </a:lnTo>
                  <a:lnTo>
                    <a:pt x="1065" y="1722"/>
                  </a:lnTo>
                  <a:lnTo>
                    <a:pt x="1084" y="1724"/>
                  </a:lnTo>
                  <a:lnTo>
                    <a:pt x="1100" y="1727"/>
                  </a:lnTo>
                  <a:lnTo>
                    <a:pt x="1114" y="1732"/>
                  </a:lnTo>
                  <a:lnTo>
                    <a:pt x="1126" y="1737"/>
                  </a:lnTo>
                  <a:lnTo>
                    <a:pt x="1134" y="1741"/>
                  </a:lnTo>
                  <a:lnTo>
                    <a:pt x="1140" y="1743"/>
                  </a:lnTo>
                  <a:lnTo>
                    <a:pt x="1147" y="1744"/>
                  </a:lnTo>
                  <a:lnTo>
                    <a:pt x="1153" y="1743"/>
                  </a:lnTo>
                  <a:lnTo>
                    <a:pt x="1159" y="1741"/>
                  </a:lnTo>
                  <a:lnTo>
                    <a:pt x="1167" y="1737"/>
                  </a:lnTo>
                  <a:lnTo>
                    <a:pt x="1180" y="1732"/>
                  </a:lnTo>
                  <a:lnTo>
                    <a:pt x="1193" y="1727"/>
                  </a:lnTo>
                  <a:lnTo>
                    <a:pt x="1209" y="1724"/>
                  </a:lnTo>
                  <a:lnTo>
                    <a:pt x="1229" y="1722"/>
                  </a:lnTo>
                  <a:lnTo>
                    <a:pt x="1236" y="1722"/>
                  </a:lnTo>
                  <a:lnTo>
                    <a:pt x="1242" y="1724"/>
                  </a:lnTo>
                  <a:lnTo>
                    <a:pt x="1264" y="1692"/>
                  </a:lnTo>
                  <a:lnTo>
                    <a:pt x="1254" y="1687"/>
                  </a:lnTo>
                  <a:lnTo>
                    <a:pt x="1242" y="1683"/>
                  </a:lnTo>
                  <a:lnTo>
                    <a:pt x="1229" y="1682"/>
                  </a:lnTo>
                  <a:lnTo>
                    <a:pt x="1213" y="1685"/>
                  </a:lnTo>
                  <a:lnTo>
                    <a:pt x="1199" y="1688"/>
                  </a:lnTo>
                  <a:lnTo>
                    <a:pt x="1188" y="1693"/>
                  </a:lnTo>
                  <a:lnTo>
                    <a:pt x="1176" y="1699"/>
                  </a:lnTo>
                  <a:lnTo>
                    <a:pt x="1162" y="1703"/>
                  </a:lnTo>
                  <a:lnTo>
                    <a:pt x="1147" y="1704"/>
                  </a:lnTo>
                  <a:lnTo>
                    <a:pt x="1131" y="1703"/>
                  </a:lnTo>
                  <a:lnTo>
                    <a:pt x="1117" y="1699"/>
                  </a:lnTo>
                  <a:lnTo>
                    <a:pt x="1106" y="1693"/>
                  </a:lnTo>
                  <a:lnTo>
                    <a:pt x="1094" y="1688"/>
                  </a:lnTo>
                  <a:lnTo>
                    <a:pt x="1080" y="1685"/>
                  </a:lnTo>
                  <a:lnTo>
                    <a:pt x="1065" y="1682"/>
                  </a:lnTo>
                  <a:close/>
                  <a:moveTo>
                    <a:pt x="1065" y="1637"/>
                  </a:moveTo>
                  <a:lnTo>
                    <a:pt x="1050" y="1638"/>
                  </a:lnTo>
                  <a:lnTo>
                    <a:pt x="1036" y="1641"/>
                  </a:lnTo>
                  <a:lnTo>
                    <a:pt x="1024" y="1644"/>
                  </a:lnTo>
                  <a:lnTo>
                    <a:pt x="1024" y="1659"/>
                  </a:lnTo>
                  <a:lnTo>
                    <a:pt x="1036" y="1655"/>
                  </a:lnTo>
                  <a:lnTo>
                    <a:pt x="1050" y="1652"/>
                  </a:lnTo>
                  <a:lnTo>
                    <a:pt x="1065" y="1652"/>
                  </a:lnTo>
                  <a:lnTo>
                    <a:pt x="1082" y="1653"/>
                  </a:lnTo>
                  <a:lnTo>
                    <a:pt x="1096" y="1655"/>
                  </a:lnTo>
                  <a:lnTo>
                    <a:pt x="1109" y="1660"/>
                  </a:lnTo>
                  <a:lnTo>
                    <a:pt x="1118" y="1665"/>
                  </a:lnTo>
                  <a:lnTo>
                    <a:pt x="1133" y="1671"/>
                  </a:lnTo>
                  <a:lnTo>
                    <a:pt x="1147" y="1672"/>
                  </a:lnTo>
                  <a:lnTo>
                    <a:pt x="1160" y="1671"/>
                  </a:lnTo>
                  <a:lnTo>
                    <a:pt x="1175" y="1665"/>
                  </a:lnTo>
                  <a:lnTo>
                    <a:pt x="1184" y="1660"/>
                  </a:lnTo>
                  <a:lnTo>
                    <a:pt x="1198" y="1655"/>
                  </a:lnTo>
                  <a:lnTo>
                    <a:pt x="1211" y="1653"/>
                  </a:lnTo>
                  <a:lnTo>
                    <a:pt x="1229" y="1652"/>
                  </a:lnTo>
                  <a:lnTo>
                    <a:pt x="1246" y="1653"/>
                  </a:lnTo>
                  <a:lnTo>
                    <a:pt x="1259" y="1655"/>
                  </a:lnTo>
                  <a:lnTo>
                    <a:pt x="1271" y="1660"/>
                  </a:lnTo>
                  <a:lnTo>
                    <a:pt x="1282" y="1665"/>
                  </a:lnTo>
                  <a:lnTo>
                    <a:pt x="1291" y="1653"/>
                  </a:lnTo>
                  <a:lnTo>
                    <a:pt x="1288" y="1652"/>
                  </a:lnTo>
                  <a:lnTo>
                    <a:pt x="1286" y="1652"/>
                  </a:lnTo>
                  <a:lnTo>
                    <a:pt x="1275" y="1647"/>
                  </a:lnTo>
                  <a:lnTo>
                    <a:pt x="1262" y="1642"/>
                  </a:lnTo>
                  <a:lnTo>
                    <a:pt x="1247" y="1638"/>
                  </a:lnTo>
                  <a:lnTo>
                    <a:pt x="1229" y="1637"/>
                  </a:lnTo>
                  <a:lnTo>
                    <a:pt x="1210" y="1638"/>
                  </a:lnTo>
                  <a:lnTo>
                    <a:pt x="1195" y="1642"/>
                  </a:lnTo>
                  <a:lnTo>
                    <a:pt x="1182" y="1647"/>
                  </a:lnTo>
                  <a:lnTo>
                    <a:pt x="1171" y="1652"/>
                  </a:lnTo>
                  <a:lnTo>
                    <a:pt x="1161" y="1655"/>
                  </a:lnTo>
                  <a:lnTo>
                    <a:pt x="1154" y="1658"/>
                  </a:lnTo>
                  <a:lnTo>
                    <a:pt x="1147" y="1658"/>
                  </a:lnTo>
                  <a:lnTo>
                    <a:pt x="1139" y="1658"/>
                  </a:lnTo>
                  <a:lnTo>
                    <a:pt x="1132" y="1655"/>
                  </a:lnTo>
                  <a:lnTo>
                    <a:pt x="1122" y="1652"/>
                  </a:lnTo>
                  <a:lnTo>
                    <a:pt x="1111" y="1647"/>
                  </a:lnTo>
                  <a:lnTo>
                    <a:pt x="1098" y="1642"/>
                  </a:lnTo>
                  <a:lnTo>
                    <a:pt x="1083" y="1638"/>
                  </a:lnTo>
                  <a:lnTo>
                    <a:pt x="1065" y="1637"/>
                  </a:lnTo>
                  <a:close/>
                  <a:moveTo>
                    <a:pt x="1065" y="1589"/>
                  </a:moveTo>
                  <a:lnTo>
                    <a:pt x="1050" y="1590"/>
                  </a:lnTo>
                  <a:lnTo>
                    <a:pt x="1036" y="1594"/>
                  </a:lnTo>
                  <a:lnTo>
                    <a:pt x="1024" y="1600"/>
                  </a:lnTo>
                  <a:lnTo>
                    <a:pt x="1024" y="1636"/>
                  </a:lnTo>
                  <a:lnTo>
                    <a:pt x="1043" y="1631"/>
                  </a:lnTo>
                  <a:lnTo>
                    <a:pt x="1065" y="1628"/>
                  </a:lnTo>
                  <a:lnTo>
                    <a:pt x="1084" y="1630"/>
                  </a:lnTo>
                  <a:lnTo>
                    <a:pt x="1100" y="1634"/>
                  </a:lnTo>
                  <a:lnTo>
                    <a:pt x="1114" y="1639"/>
                  </a:lnTo>
                  <a:lnTo>
                    <a:pt x="1126" y="1644"/>
                  </a:lnTo>
                  <a:lnTo>
                    <a:pt x="1134" y="1648"/>
                  </a:lnTo>
                  <a:lnTo>
                    <a:pt x="1140" y="1649"/>
                  </a:lnTo>
                  <a:lnTo>
                    <a:pt x="1147" y="1650"/>
                  </a:lnTo>
                  <a:lnTo>
                    <a:pt x="1153" y="1649"/>
                  </a:lnTo>
                  <a:lnTo>
                    <a:pt x="1159" y="1648"/>
                  </a:lnTo>
                  <a:lnTo>
                    <a:pt x="1167" y="1644"/>
                  </a:lnTo>
                  <a:lnTo>
                    <a:pt x="1180" y="1639"/>
                  </a:lnTo>
                  <a:lnTo>
                    <a:pt x="1193" y="1634"/>
                  </a:lnTo>
                  <a:lnTo>
                    <a:pt x="1209" y="1630"/>
                  </a:lnTo>
                  <a:lnTo>
                    <a:pt x="1229" y="1628"/>
                  </a:lnTo>
                  <a:lnTo>
                    <a:pt x="1248" y="1630"/>
                  </a:lnTo>
                  <a:lnTo>
                    <a:pt x="1264" y="1634"/>
                  </a:lnTo>
                  <a:lnTo>
                    <a:pt x="1277" y="1639"/>
                  </a:lnTo>
                  <a:lnTo>
                    <a:pt x="1290" y="1644"/>
                  </a:lnTo>
                  <a:lnTo>
                    <a:pt x="1292" y="1645"/>
                  </a:lnTo>
                  <a:lnTo>
                    <a:pt x="1295" y="1647"/>
                  </a:lnTo>
                  <a:lnTo>
                    <a:pt x="1317" y="1610"/>
                  </a:lnTo>
                  <a:lnTo>
                    <a:pt x="1314" y="1610"/>
                  </a:lnTo>
                  <a:lnTo>
                    <a:pt x="1310" y="1611"/>
                  </a:lnTo>
                  <a:lnTo>
                    <a:pt x="1295" y="1609"/>
                  </a:lnTo>
                  <a:lnTo>
                    <a:pt x="1281" y="1605"/>
                  </a:lnTo>
                  <a:lnTo>
                    <a:pt x="1269" y="1600"/>
                  </a:lnTo>
                  <a:lnTo>
                    <a:pt x="1258" y="1594"/>
                  </a:lnTo>
                  <a:lnTo>
                    <a:pt x="1244" y="1590"/>
                  </a:lnTo>
                  <a:lnTo>
                    <a:pt x="1229" y="1589"/>
                  </a:lnTo>
                  <a:lnTo>
                    <a:pt x="1213" y="1590"/>
                  </a:lnTo>
                  <a:lnTo>
                    <a:pt x="1199" y="1594"/>
                  </a:lnTo>
                  <a:lnTo>
                    <a:pt x="1188" y="1600"/>
                  </a:lnTo>
                  <a:lnTo>
                    <a:pt x="1176" y="1605"/>
                  </a:lnTo>
                  <a:lnTo>
                    <a:pt x="1162" y="1609"/>
                  </a:lnTo>
                  <a:lnTo>
                    <a:pt x="1147" y="1611"/>
                  </a:lnTo>
                  <a:lnTo>
                    <a:pt x="1131" y="1609"/>
                  </a:lnTo>
                  <a:lnTo>
                    <a:pt x="1117" y="1605"/>
                  </a:lnTo>
                  <a:lnTo>
                    <a:pt x="1106" y="1600"/>
                  </a:lnTo>
                  <a:lnTo>
                    <a:pt x="1094" y="1594"/>
                  </a:lnTo>
                  <a:lnTo>
                    <a:pt x="1080" y="1590"/>
                  </a:lnTo>
                  <a:lnTo>
                    <a:pt x="1065" y="1589"/>
                  </a:lnTo>
                  <a:close/>
                  <a:moveTo>
                    <a:pt x="1065" y="1543"/>
                  </a:moveTo>
                  <a:lnTo>
                    <a:pt x="1050" y="1544"/>
                  </a:lnTo>
                  <a:lnTo>
                    <a:pt x="1036" y="1546"/>
                  </a:lnTo>
                  <a:lnTo>
                    <a:pt x="1024" y="1550"/>
                  </a:lnTo>
                  <a:lnTo>
                    <a:pt x="1024" y="1565"/>
                  </a:lnTo>
                  <a:lnTo>
                    <a:pt x="1036" y="1561"/>
                  </a:lnTo>
                  <a:lnTo>
                    <a:pt x="1050" y="1559"/>
                  </a:lnTo>
                  <a:lnTo>
                    <a:pt x="1065" y="1557"/>
                  </a:lnTo>
                  <a:lnTo>
                    <a:pt x="1082" y="1559"/>
                  </a:lnTo>
                  <a:lnTo>
                    <a:pt x="1096" y="1562"/>
                  </a:lnTo>
                  <a:lnTo>
                    <a:pt x="1109" y="1566"/>
                  </a:lnTo>
                  <a:lnTo>
                    <a:pt x="1118" y="1571"/>
                  </a:lnTo>
                  <a:lnTo>
                    <a:pt x="1133" y="1577"/>
                  </a:lnTo>
                  <a:lnTo>
                    <a:pt x="1147" y="1579"/>
                  </a:lnTo>
                  <a:lnTo>
                    <a:pt x="1160" y="1577"/>
                  </a:lnTo>
                  <a:lnTo>
                    <a:pt x="1175" y="1571"/>
                  </a:lnTo>
                  <a:lnTo>
                    <a:pt x="1184" y="1566"/>
                  </a:lnTo>
                  <a:lnTo>
                    <a:pt x="1198" y="1562"/>
                  </a:lnTo>
                  <a:lnTo>
                    <a:pt x="1211" y="1559"/>
                  </a:lnTo>
                  <a:lnTo>
                    <a:pt x="1229" y="1557"/>
                  </a:lnTo>
                  <a:lnTo>
                    <a:pt x="1246" y="1559"/>
                  </a:lnTo>
                  <a:lnTo>
                    <a:pt x="1259" y="1562"/>
                  </a:lnTo>
                  <a:lnTo>
                    <a:pt x="1271" y="1566"/>
                  </a:lnTo>
                  <a:lnTo>
                    <a:pt x="1282" y="1571"/>
                  </a:lnTo>
                  <a:lnTo>
                    <a:pt x="1292" y="1576"/>
                  </a:lnTo>
                  <a:lnTo>
                    <a:pt x="1301" y="1578"/>
                  </a:lnTo>
                  <a:lnTo>
                    <a:pt x="1310" y="1579"/>
                  </a:lnTo>
                  <a:lnTo>
                    <a:pt x="1324" y="1577"/>
                  </a:lnTo>
                  <a:lnTo>
                    <a:pt x="1339" y="1571"/>
                  </a:lnTo>
                  <a:lnTo>
                    <a:pt x="1340" y="1571"/>
                  </a:lnTo>
                  <a:lnTo>
                    <a:pt x="1350" y="1551"/>
                  </a:lnTo>
                  <a:lnTo>
                    <a:pt x="1342" y="1554"/>
                  </a:lnTo>
                  <a:lnTo>
                    <a:pt x="1335" y="1557"/>
                  </a:lnTo>
                  <a:lnTo>
                    <a:pt x="1325" y="1561"/>
                  </a:lnTo>
                  <a:lnTo>
                    <a:pt x="1318" y="1564"/>
                  </a:lnTo>
                  <a:lnTo>
                    <a:pt x="1310" y="1565"/>
                  </a:lnTo>
                  <a:lnTo>
                    <a:pt x="1303" y="1564"/>
                  </a:lnTo>
                  <a:lnTo>
                    <a:pt x="1295" y="1561"/>
                  </a:lnTo>
                  <a:lnTo>
                    <a:pt x="1286" y="1557"/>
                  </a:lnTo>
                  <a:lnTo>
                    <a:pt x="1275" y="1553"/>
                  </a:lnTo>
                  <a:lnTo>
                    <a:pt x="1262" y="1548"/>
                  </a:lnTo>
                  <a:lnTo>
                    <a:pt x="1247" y="1544"/>
                  </a:lnTo>
                  <a:lnTo>
                    <a:pt x="1229" y="1543"/>
                  </a:lnTo>
                  <a:lnTo>
                    <a:pt x="1210" y="1544"/>
                  </a:lnTo>
                  <a:lnTo>
                    <a:pt x="1195" y="1548"/>
                  </a:lnTo>
                  <a:lnTo>
                    <a:pt x="1182" y="1553"/>
                  </a:lnTo>
                  <a:lnTo>
                    <a:pt x="1171" y="1557"/>
                  </a:lnTo>
                  <a:lnTo>
                    <a:pt x="1161" y="1561"/>
                  </a:lnTo>
                  <a:lnTo>
                    <a:pt x="1154" y="1564"/>
                  </a:lnTo>
                  <a:lnTo>
                    <a:pt x="1147" y="1565"/>
                  </a:lnTo>
                  <a:lnTo>
                    <a:pt x="1139" y="1564"/>
                  </a:lnTo>
                  <a:lnTo>
                    <a:pt x="1132" y="1561"/>
                  </a:lnTo>
                  <a:lnTo>
                    <a:pt x="1122" y="1557"/>
                  </a:lnTo>
                  <a:lnTo>
                    <a:pt x="1111" y="1553"/>
                  </a:lnTo>
                  <a:lnTo>
                    <a:pt x="1098" y="1548"/>
                  </a:lnTo>
                  <a:lnTo>
                    <a:pt x="1083" y="1544"/>
                  </a:lnTo>
                  <a:lnTo>
                    <a:pt x="1065" y="1543"/>
                  </a:lnTo>
                  <a:close/>
                  <a:moveTo>
                    <a:pt x="1065" y="1495"/>
                  </a:moveTo>
                  <a:lnTo>
                    <a:pt x="1050" y="1498"/>
                  </a:lnTo>
                  <a:lnTo>
                    <a:pt x="1036" y="1501"/>
                  </a:lnTo>
                  <a:lnTo>
                    <a:pt x="1024" y="1506"/>
                  </a:lnTo>
                  <a:lnTo>
                    <a:pt x="1024" y="1542"/>
                  </a:lnTo>
                  <a:lnTo>
                    <a:pt x="1043" y="1537"/>
                  </a:lnTo>
                  <a:lnTo>
                    <a:pt x="1065" y="1535"/>
                  </a:lnTo>
                  <a:lnTo>
                    <a:pt x="1084" y="1537"/>
                  </a:lnTo>
                  <a:lnTo>
                    <a:pt x="1100" y="1540"/>
                  </a:lnTo>
                  <a:lnTo>
                    <a:pt x="1114" y="1545"/>
                  </a:lnTo>
                  <a:lnTo>
                    <a:pt x="1126" y="1550"/>
                  </a:lnTo>
                  <a:lnTo>
                    <a:pt x="1134" y="1554"/>
                  </a:lnTo>
                  <a:lnTo>
                    <a:pt x="1140" y="1556"/>
                  </a:lnTo>
                  <a:lnTo>
                    <a:pt x="1147" y="1556"/>
                  </a:lnTo>
                  <a:lnTo>
                    <a:pt x="1153" y="1556"/>
                  </a:lnTo>
                  <a:lnTo>
                    <a:pt x="1159" y="1554"/>
                  </a:lnTo>
                  <a:lnTo>
                    <a:pt x="1167" y="1550"/>
                  </a:lnTo>
                  <a:lnTo>
                    <a:pt x="1180" y="1545"/>
                  </a:lnTo>
                  <a:lnTo>
                    <a:pt x="1193" y="1540"/>
                  </a:lnTo>
                  <a:lnTo>
                    <a:pt x="1209" y="1537"/>
                  </a:lnTo>
                  <a:lnTo>
                    <a:pt x="1229" y="1535"/>
                  </a:lnTo>
                  <a:lnTo>
                    <a:pt x="1248" y="1537"/>
                  </a:lnTo>
                  <a:lnTo>
                    <a:pt x="1264" y="1540"/>
                  </a:lnTo>
                  <a:lnTo>
                    <a:pt x="1277" y="1545"/>
                  </a:lnTo>
                  <a:lnTo>
                    <a:pt x="1290" y="1550"/>
                  </a:lnTo>
                  <a:lnTo>
                    <a:pt x="1298" y="1554"/>
                  </a:lnTo>
                  <a:lnTo>
                    <a:pt x="1304" y="1556"/>
                  </a:lnTo>
                  <a:lnTo>
                    <a:pt x="1310" y="1556"/>
                  </a:lnTo>
                  <a:lnTo>
                    <a:pt x="1317" y="1556"/>
                  </a:lnTo>
                  <a:lnTo>
                    <a:pt x="1323" y="1554"/>
                  </a:lnTo>
                  <a:lnTo>
                    <a:pt x="1331" y="1550"/>
                  </a:lnTo>
                  <a:lnTo>
                    <a:pt x="1342" y="1545"/>
                  </a:lnTo>
                  <a:lnTo>
                    <a:pt x="1356" y="1540"/>
                  </a:lnTo>
                  <a:lnTo>
                    <a:pt x="1378" y="1496"/>
                  </a:lnTo>
                  <a:lnTo>
                    <a:pt x="1364" y="1501"/>
                  </a:lnTo>
                  <a:lnTo>
                    <a:pt x="1352" y="1506"/>
                  </a:lnTo>
                  <a:lnTo>
                    <a:pt x="1340" y="1511"/>
                  </a:lnTo>
                  <a:lnTo>
                    <a:pt x="1326" y="1516"/>
                  </a:lnTo>
                  <a:lnTo>
                    <a:pt x="1310" y="1517"/>
                  </a:lnTo>
                  <a:lnTo>
                    <a:pt x="1295" y="1516"/>
                  </a:lnTo>
                  <a:lnTo>
                    <a:pt x="1281" y="1511"/>
                  </a:lnTo>
                  <a:lnTo>
                    <a:pt x="1269" y="1506"/>
                  </a:lnTo>
                  <a:lnTo>
                    <a:pt x="1258" y="1501"/>
                  </a:lnTo>
                  <a:lnTo>
                    <a:pt x="1244" y="1498"/>
                  </a:lnTo>
                  <a:lnTo>
                    <a:pt x="1229" y="1495"/>
                  </a:lnTo>
                  <a:lnTo>
                    <a:pt x="1213" y="1498"/>
                  </a:lnTo>
                  <a:lnTo>
                    <a:pt x="1199" y="1501"/>
                  </a:lnTo>
                  <a:lnTo>
                    <a:pt x="1188" y="1506"/>
                  </a:lnTo>
                  <a:lnTo>
                    <a:pt x="1176" y="1511"/>
                  </a:lnTo>
                  <a:lnTo>
                    <a:pt x="1162" y="1516"/>
                  </a:lnTo>
                  <a:lnTo>
                    <a:pt x="1147" y="1517"/>
                  </a:lnTo>
                  <a:lnTo>
                    <a:pt x="1131" y="1516"/>
                  </a:lnTo>
                  <a:lnTo>
                    <a:pt x="1117" y="1511"/>
                  </a:lnTo>
                  <a:lnTo>
                    <a:pt x="1106" y="1506"/>
                  </a:lnTo>
                  <a:lnTo>
                    <a:pt x="1094" y="1501"/>
                  </a:lnTo>
                  <a:lnTo>
                    <a:pt x="1080" y="1498"/>
                  </a:lnTo>
                  <a:lnTo>
                    <a:pt x="1065" y="1495"/>
                  </a:lnTo>
                  <a:close/>
                  <a:moveTo>
                    <a:pt x="1065" y="1450"/>
                  </a:moveTo>
                  <a:lnTo>
                    <a:pt x="1050" y="1450"/>
                  </a:lnTo>
                  <a:lnTo>
                    <a:pt x="1036" y="1454"/>
                  </a:lnTo>
                  <a:lnTo>
                    <a:pt x="1024" y="1457"/>
                  </a:lnTo>
                  <a:lnTo>
                    <a:pt x="1024" y="1472"/>
                  </a:lnTo>
                  <a:lnTo>
                    <a:pt x="1036" y="1468"/>
                  </a:lnTo>
                  <a:lnTo>
                    <a:pt x="1050" y="1465"/>
                  </a:lnTo>
                  <a:lnTo>
                    <a:pt x="1065" y="1463"/>
                  </a:lnTo>
                  <a:lnTo>
                    <a:pt x="1082" y="1465"/>
                  </a:lnTo>
                  <a:lnTo>
                    <a:pt x="1096" y="1468"/>
                  </a:lnTo>
                  <a:lnTo>
                    <a:pt x="1109" y="1473"/>
                  </a:lnTo>
                  <a:lnTo>
                    <a:pt x="1118" y="1478"/>
                  </a:lnTo>
                  <a:lnTo>
                    <a:pt x="1133" y="1483"/>
                  </a:lnTo>
                  <a:lnTo>
                    <a:pt x="1147" y="1485"/>
                  </a:lnTo>
                  <a:lnTo>
                    <a:pt x="1160" y="1483"/>
                  </a:lnTo>
                  <a:lnTo>
                    <a:pt x="1175" y="1478"/>
                  </a:lnTo>
                  <a:lnTo>
                    <a:pt x="1184" y="1473"/>
                  </a:lnTo>
                  <a:lnTo>
                    <a:pt x="1198" y="1468"/>
                  </a:lnTo>
                  <a:lnTo>
                    <a:pt x="1211" y="1465"/>
                  </a:lnTo>
                  <a:lnTo>
                    <a:pt x="1229" y="1463"/>
                  </a:lnTo>
                  <a:lnTo>
                    <a:pt x="1246" y="1465"/>
                  </a:lnTo>
                  <a:lnTo>
                    <a:pt x="1259" y="1468"/>
                  </a:lnTo>
                  <a:lnTo>
                    <a:pt x="1271" y="1473"/>
                  </a:lnTo>
                  <a:lnTo>
                    <a:pt x="1282" y="1478"/>
                  </a:lnTo>
                  <a:lnTo>
                    <a:pt x="1292" y="1482"/>
                  </a:lnTo>
                  <a:lnTo>
                    <a:pt x="1301" y="1484"/>
                  </a:lnTo>
                  <a:lnTo>
                    <a:pt x="1310" y="1485"/>
                  </a:lnTo>
                  <a:lnTo>
                    <a:pt x="1324" y="1483"/>
                  </a:lnTo>
                  <a:lnTo>
                    <a:pt x="1339" y="1478"/>
                  </a:lnTo>
                  <a:lnTo>
                    <a:pt x="1348" y="1473"/>
                  </a:lnTo>
                  <a:lnTo>
                    <a:pt x="1361" y="1468"/>
                  </a:lnTo>
                  <a:lnTo>
                    <a:pt x="1375" y="1465"/>
                  </a:lnTo>
                  <a:lnTo>
                    <a:pt x="1392" y="1463"/>
                  </a:lnTo>
                  <a:lnTo>
                    <a:pt x="1394" y="1465"/>
                  </a:lnTo>
                  <a:lnTo>
                    <a:pt x="1400" y="1450"/>
                  </a:lnTo>
                  <a:lnTo>
                    <a:pt x="1396" y="1450"/>
                  </a:lnTo>
                  <a:lnTo>
                    <a:pt x="1392" y="1450"/>
                  </a:lnTo>
                  <a:lnTo>
                    <a:pt x="1374" y="1451"/>
                  </a:lnTo>
                  <a:lnTo>
                    <a:pt x="1358" y="1455"/>
                  </a:lnTo>
                  <a:lnTo>
                    <a:pt x="1346" y="1458"/>
                  </a:lnTo>
                  <a:lnTo>
                    <a:pt x="1335" y="1463"/>
                  </a:lnTo>
                  <a:lnTo>
                    <a:pt x="1325" y="1468"/>
                  </a:lnTo>
                  <a:lnTo>
                    <a:pt x="1318" y="1471"/>
                  </a:lnTo>
                  <a:lnTo>
                    <a:pt x="1310" y="1471"/>
                  </a:lnTo>
                  <a:lnTo>
                    <a:pt x="1303" y="1471"/>
                  </a:lnTo>
                  <a:lnTo>
                    <a:pt x="1295" y="1468"/>
                  </a:lnTo>
                  <a:lnTo>
                    <a:pt x="1286" y="1463"/>
                  </a:lnTo>
                  <a:lnTo>
                    <a:pt x="1275" y="1458"/>
                  </a:lnTo>
                  <a:lnTo>
                    <a:pt x="1262" y="1455"/>
                  </a:lnTo>
                  <a:lnTo>
                    <a:pt x="1247" y="1451"/>
                  </a:lnTo>
                  <a:lnTo>
                    <a:pt x="1229" y="1450"/>
                  </a:lnTo>
                  <a:lnTo>
                    <a:pt x="1210" y="1451"/>
                  </a:lnTo>
                  <a:lnTo>
                    <a:pt x="1195" y="1455"/>
                  </a:lnTo>
                  <a:lnTo>
                    <a:pt x="1182" y="1458"/>
                  </a:lnTo>
                  <a:lnTo>
                    <a:pt x="1171" y="1463"/>
                  </a:lnTo>
                  <a:lnTo>
                    <a:pt x="1161" y="1468"/>
                  </a:lnTo>
                  <a:lnTo>
                    <a:pt x="1154" y="1471"/>
                  </a:lnTo>
                  <a:lnTo>
                    <a:pt x="1147" y="1471"/>
                  </a:lnTo>
                  <a:lnTo>
                    <a:pt x="1139" y="1471"/>
                  </a:lnTo>
                  <a:lnTo>
                    <a:pt x="1132" y="1468"/>
                  </a:lnTo>
                  <a:lnTo>
                    <a:pt x="1122" y="1463"/>
                  </a:lnTo>
                  <a:lnTo>
                    <a:pt x="1111" y="1458"/>
                  </a:lnTo>
                  <a:lnTo>
                    <a:pt x="1098" y="1455"/>
                  </a:lnTo>
                  <a:lnTo>
                    <a:pt x="1083" y="1451"/>
                  </a:lnTo>
                  <a:lnTo>
                    <a:pt x="1065" y="1450"/>
                  </a:lnTo>
                  <a:close/>
                  <a:moveTo>
                    <a:pt x="1065" y="1402"/>
                  </a:moveTo>
                  <a:lnTo>
                    <a:pt x="1050" y="1403"/>
                  </a:lnTo>
                  <a:lnTo>
                    <a:pt x="1036" y="1407"/>
                  </a:lnTo>
                  <a:lnTo>
                    <a:pt x="1024" y="1412"/>
                  </a:lnTo>
                  <a:lnTo>
                    <a:pt x="1024" y="1449"/>
                  </a:lnTo>
                  <a:lnTo>
                    <a:pt x="1043" y="1444"/>
                  </a:lnTo>
                  <a:lnTo>
                    <a:pt x="1065" y="1441"/>
                  </a:lnTo>
                  <a:lnTo>
                    <a:pt x="1084" y="1443"/>
                  </a:lnTo>
                  <a:lnTo>
                    <a:pt x="1100" y="1446"/>
                  </a:lnTo>
                  <a:lnTo>
                    <a:pt x="1114" y="1451"/>
                  </a:lnTo>
                  <a:lnTo>
                    <a:pt x="1126" y="1457"/>
                  </a:lnTo>
                  <a:lnTo>
                    <a:pt x="1134" y="1461"/>
                  </a:lnTo>
                  <a:lnTo>
                    <a:pt x="1140" y="1462"/>
                  </a:lnTo>
                  <a:lnTo>
                    <a:pt x="1147" y="1463"/>
                  </a:lnTo>
                  <a:lnTo>
                    <a:pt x="1153" y="1462"/>
                  </a:lnTo>
                  <a:lnTo>
                    <a:pt x="1159" y="1461"/>
                  </a:lnTo>
                  <a:lnTo>
                    <a:pt x="1167" y="1457"/>
                  </a:lnTo>
                  <a:lnTo>
                    <a:pt x="1180" y="1451"/>
                  </a:lnTo>
                  <a:lnTo>
                    <a:pt x="1193" y="1446"/>
                  </a:lnTo>
                  <a:lnTo>
                    <a:pt x="1209" y="1443"/>
                  </a:lnTo>
                  <a:lnTo>
                    <a:pt x="1229" y="1441"/>
                  </a:lnTo>
                  <a:lnTo>
                    <a:pt x="1248" y="1443"/>
                  </a:lnTo>
                  <a:lnTo>
                    <a:pt x="1264" y="1446"/>
                  </a:lnTo>
                  <a:lnTo>
                    <a:pt x="1277" y="1451"/>
                  </a:lnTo>
                  <a:lnTo>
                    <a:pt x="1290" y="1457"/>
                  </a:lnTo>
                  <a:lnTo>
                    <a:pt x="1298" y="1461"/>
                  </a:lnTo>
                  <a:lnTo>
                    <a:pt x="1304" y="1462"/>
                  </a:lnTo>
                  <a:lnTo>
                    <a:pt x="1310" y="1463"/>
                  </a:lnTo>
                  <a:lnTo>
                    <a:pt x="1317" y="1462"/>
                  </a:lnTo>
                  <a:lnTo>
                    <a:pt x="1323" y="1461"/>
                  </a:lnTo>
                  <a:lnTo>
                    <a:pt x="1331" y="1457"/>
                  </a:lnTo>
                  <a:lnTo>
                    <a:pt x="1344" y="1451"/>
                  </a:lnTo>
                  <a:lnTo>
                    <a:pt x="1357" y="1446"/>
                  </a:lnTo>
                  <a:lnTo>
                    <a:pt x="1373" y="1443"/>
                  </a:lnTo>
                  <a:lnTo>
                    <a:pt x="1392" y="1441"/>
                  </a:lnTo>
                  <a:lnTo>
                    <a:pt x="1399" y="1441"/>
                  </a:lnTo>
                  <a:lnTo>
                    <a:pt x="1403" y="1443"/>
                  </a:lnTo>
                  <a:lnTo>
                    <a:pt x="1419" y="1407"/>
                  </a:lnTo>
                  <a:lnTo>
                    <a:pt x="1406" y="1403"/>
                  </a:lnTo>
                  <a:lnTo>
                    <a:pt x="1392" y="1402"/>
                  </a:lnTo>
                  <a:lnTo>
                    <a:pt x="1377" y="1403"/>
                  </a:lnTo>
                  <a:lnTo>
                    <a:pt x="1363" y="1407"/>
                  </a:lnTo>
                  <a:lnTo>
                    <a:pt x="1351" y="1413"/>
                  </a:lnTo>
                  <a:lnTo>
                    <a:pt x="1339" y="1418"/>
                  </a:lnTo>
                  <a:lnTo>
                    <a:pt x="1326" y="1422"/>
                  </a:lnTo>
                  <a:lnTo>
                    <a:pt x="1310" y="1423"/>
                  </a:lnTo>
                  <a:lnTo>
                    <a:pt x="1295" y="1422"/>
                  </a:lnTo>
                  <a:lnTo>
                    <a:pt x="1281" y="1418"/>
                  </a:lnTo>
                  <a:lnTo>
                    <a:pt x="1269" y="1413"/>
                  </a:lnTo>
                  <a:lnTo>
                    <a:pt x="1258" y="1407"/>
                  </a:lnTo>
                  <a:lnTo>
                    <a:pt x="1244" y="1403"/>
                  </a:lnTo>
                  <a:lnTo>
                    <a:pt x="1229" y="1402"/>
                  </a:lnTo>
                  <a:lnTo>
                    <a:pt x="1213" y="1403"/>
                  </a:lnTo>
                  <a:lnTo>
                    <a:pt x="1199" y="1407"/>
                  </a:lnTo>
                  <a:lnTo>
                    <a:pt x="1188" y="1413"/>
                  </a:lnTo>
                  <a:lnTo>
                    <a:pt x="1176" y="1418"/>
                  </a:lnTo>
                  <a:lnTo>
                    <a:pt x="1162" y="1422"/>
                  </a:lnTo>
                  <a:lnTo>
                    <a:pt x="1147" y="1423"/>
                  </a:lnTo>
                  <a:lnTo>
                    <a:pt x="1131" y="1422"/>
                  </a:lnTo>
                  <a:lnTo>
                    <a:pt x="1117" y="1418"/>
                  </a:lnTo>
                  <a:lnTo>
                    <a:pt x="1106" y="1413"/>
                  </a:lnTo>
                  <a:lnTo>
                    <a:pt x="1094" y="1407"/>
                  </a:lnTo>
                  <a:lnTo>
                    <a:pt x="1080" y="1403"/>
                  </a:lnTo>
                  <a:lnTo>
                    <a:pt x="1065" y="1402"/>
                  </a:lnTo>
                  <a:close/>
                  <a:moveTo>
                    <a:pt x="1065" y="1356"/>
                  </a:moveTo>
                  <a:lnTo>
                    <a:pt x="1050" y="1357"/>
                  </a:lnTo>
                  <a:lnTo>
                    <a:pt x="1036" y="1359"/>
                  </a:lnTo>
                  <a:lnTo>
                    <a:pt x="1024" y="1363"/>
                  </a:lnTo>
                  <a:lnTo>
                    <a:pt x="1024" y="1378"/>
                  </a:lnTo>
                  <a:lnTo>
                    <a:pt x="1036" y="1374"/>
                  </a:lnTo>
                  <a:lnTo>
                    <a:pt x="1050" y="1372"/>
                  </a:lnTo>
                  <a:lnTo>
                    <a:pt x="1065" y="1370"/>
                  </a:lnTo>
                  <a:lnTo>
                    <a:pt x="1082" y="1372"/>
                  </a:lnTo>
                  <a:lnTo>
                    <a:pt x="1096" y="1375"/>
                  </a:lnTo>
                  <a:lnTo>
                    <a:pt x="1109" y="1379"/>
                  </a:lnTo>
                  <a:lnTo>
                    <a:pt x="1118" y="1384"/>
                  </a:lnTo>
                  <a:lnTo>
                    <a:pt x="1133" y="1390"/>
                  </a:lnTo>
                  <a:lnTo>
                    <a:pt x="1147" y="1392"/>
                  </a:lnTo>
                  <a:lnTo>
                    <a:pt x="1160" y="1390"/>
                  </a:lnTo>
                  <a:lnTo>
                    <a:pt x="1175" y="1384"/>
                  </a:lnTo>
                  <a:lnTo>
                    <a:pt x="1184" y="1379"/>
                  </a:lnTo>
                  <a:lnTo>
                    <a:pt x="1198" y="1375"/>
                  </a:lnTo>
                  <a:lnTo>
                    <a:pt x="1211" y="1372"/>
                  </a:lnTo>
                  <a:lnTo>
                    <a:pt x="1229" y="1370"/>
                  </a:lnTo>
                  <a:lnTo>
                    <a:pt x="1246" y="1372"/>
                  </a:lnTo>
                  <a:lnTo>
                    <a:pt x="1259" y="1375"/>
                  </a:lnTo>
                  <a:lnTo>
                    <a:pt x="1271" y="1379"/>
                  </a:lnTo>
                  <a:lnTo>
                    <a:pt x="1282" y="1384"/>
                  </a:lnTo>
                  <a:lnTo>
                    <a:pt x="1292" y="1388"/>
                  </a:lnTo>
                  <a:lnTo>
                    <a:pt x="1301" y="1391"/>
                  </a:lnTo>
                  <a:lnTo>
                    <a:pt x="1310" y="1392"/>
                  </a:lnTo>
                  <a:lnTo>
                    <a:pt x="1324" y="1390"/>
                  </a:lnTo>
                  <a:lnTo>
                    <a:pt x="1339" y="1384"/>
                  </a:lnTo>
                  <a:lnTo>
                    <a:pt x="1348" y="1379"/>
                  </a:lnTo>
                  <a:lnTo>
                    <a:pt x="1361" y="1375"/>
                  </a:lnTo>
                  <a:lnTo>
                    <a:pt x="1375" y="1372"/>
                  </a:lnTo>
                  <a:lnTo>
                    <a:pt x="1392" y="1370"/>
                  </a:lnTo>
                  <a:lnTo>
                    <a:pt x="1407" y="1372"/>
                  </a:lnTo>
                  <a:lnTo>
                    <a:pt x="1419" y="1374"/>
                  </a:lnTo>
                  <a:lnTo>
                    <a:pt x="1430" y="1378"/>
                  </a:lnTo>
                  <a:lnTo>
                    <a:pt x="1435" y="1364"/>
                  </a:lnTo>
                  <a:lnTo>
                    <a:pt x="1423" y="1361"/>
                  </a:lnTo>
                  <a:lnTo>
                    <a:pt x="1408" y="1357"/>
                  </a:lnTo>
                  <a:lnTo>
                    <a:pt x="1392" y="1356"/>
                  </a:lnTo>
                  <a:lnTo>
                    <a:pt x="1374" y="1357"/>
                  </a:lnTo>
                  <a:lnTo>
                    <a:pt x="1358" y="1361"/>
                  </a:lnTo>
                  <a:lnTo>
                    <a:pt x="1346" y="1366"/>
                  </a:lnTo>
                  <a:lnTo>
                    <a:pt x="1335" y="1370"/>
                  </a:lnTo>
                  <a:lnTo>
                    <a:pt x="1325" y="1374"/>
                  </a:lnTo>
                  <a:lnTo>
                    <a:pt x="1318" y="1377"/>
                  </a:lnTo>
                  <a:lnTo>
                    <a:pt x="1310" y="1378"/>
                  </a:lnTo>
                  <a:lnTo>
                    <a:pt x="1303" y="1377"/>
                  </a:lnTo>
                  <a:lnTo>
                    <a:pt x="1295" y="1374"/>
                  </a:lnTo>
                  <a:lnTo>
                    <a:pt x="1286" y="1370"/>
                  </a:lnTo>
                  <a:lnTo>
                    <a:pt x="1275" y="1366"/>
                  </a:lnTo>
                  <a:lnTo>
                    <a:pt x="1262" y="1361"/>
                  </a:lnTo>
                  <a:lnTo>
                    <a:pt x="1247" y="1357"/>
                  </a:lnTo>
                  <a:lnTo>
                    <a:pt x="1229" y="1356"/>
                  </a:lnTo>
                  <a:lnTo>
                    <a:pt x="1210" y="1357"/>
                  </a:lnTo>
                  <a:lnTo>
                    <a:pt x="1195" y="1361"/>
                  </a:lnTo>
                  <a:lnTo>
                    <a:pt x="1182" y="1366"/>
                  </a:lnTo>
                  <a:lnTo>
                    <a:pt x="1171" y="1370"/>
                  </a:lnTo>
                  <a:lnTo>
                    <a:pt x="1161" y="1374"/>
                  </a:lnTo>
                  <a:lnTo>
                    <a:pt x="1154" y="1377"/>
                  </a:lnTo>
                  <a:lnTo>
                    <a:pt x="1147" y="1378"/>
                  </a:lnTo>
                  <a:lnTo>
                    <a:pt x="1139" y="1377"/>
                  </a:lnTo>
                  <a:lnTo>
                    <a:pt x="1132" y="1374"/>
                  </a:lnTo>
                  <a:lnTo>
                    <a:pt x="1122" y="1370"/>
                  </a:lnTo>
                  <a:lnTo>
                    <a:pt x="1111" y="1366"/>
                  </a:lnTo>
                  <a:lnTo>
                    <a:pt x="1098" y="1361"/>
                  </a:lnTo>
                  <a:lnTo>
                    <a:pt x="1083" y="1357"/>
                  </a:lnTo>
                  <a:lnTo>
                    <a:pt x="1065" y="1356"/>
                  </a:lnTo>
                  <a:close/>
                  <a:moveTo>
                    <a:pt x="1024" y="719"/>
                  </a:moveTo>
                  <a:lnTo>
                    <a:pt x="1024" y="1355"/>
                  </a:lnTo>
                  <a:lnTo>
                    <a:pt x="1043" y="1350"/>
                  </a:lnTo>
                  <a:lnTo>
                    <a:pt x="1065" y="1348"/>
                  </a:lnTo>
                  <a:lnTo>
                    <a:pt x="1084" y="1350"/>
                  </a:lnTo>
                  <a:lnTo>
                    <a:pt x="1100" y="1353"/>
                  </a:lnTo>
                  <a:lnTo>
                    <a:pt x="1114" y="1358"/>
                  </a:lnTo>
                  <a:lnTo>
                    <a:pt x="1126" y="1363"/>
                  </a:lnTo>
                  <a:lnTo>
                    <a:pt x="1134" y="1367"/>
                  </a:lnTo>
                  <a:lnTo>
                    <a:pt x="1140" y="1369"/>
                  </a:lnTo>
                  <a:lnTo>
                    <a:pt x="1147" y="1369"/>
                  </a:lnTo>
                  <a:lnTo>
                    <a:pt x="1153" y="1369"/>
                  </a:lnTo>
                  <a:lnTo>
                    <a:pt x="1159" y="1367"/>
                  </a:lnTo>
                  <a:lnTo>
                    <a:pt x="1167" y="1363"/>
                  </a:lnTo>
                  <a:lnTo>
                    <a:pt x="1180" y="1358"/>
                  </a:lnTo>
                  <a:lnTo>
                    <a:pt x="1193" y="1353"/>
                  </a:lnTo>
                  <a:lnTo>
                    <a:pt x="1209" y="1350"/>
                  </a:lnTo>
                  <a:lnTo>
                    <a:pt x="1229" y="1348"/>
                  </a:lnTo>
                  <a:lnTo>
                    <a:pt x="1236" y="1348"/>
                  </a:lnTo>
                  <a:lnTo>
                    <a:pt x="1243" y="1348"/>
                  </a:lnTo>
                  <a:lnTo>
                    <a:pt x="1251" y="1135"/>
                  </a:lnTo>
                  <a:lnTo>
                    <a:pt x="1238" y="1133"/>
                  </a:lnTo>
                  <a:lnTo>
                    <a:pt x="1232" y="1132"/>
                  </a:lnTo>
                  <a:lnTo>
                    <a:pt x="1231" y="1128"/>
                  </a:lnTo>
                  <a:lnTo>
                    <a:pt x="1232" y="1126"/>
                  </a:lnTo>
                  <a:lnTo>
                    <a:pt x="1236" y="1122"/>
                  </a:lnTo>
                  <a:lnTo>
                    <a:pt x="1241" y="1119"/>
                  </a:lnTo>
                  <a:lnTo>
                    <a:pt x="1247" y="1116"/>
                  </a:lnTo>
                  <a:lnTo>
                    <a:pt x="1251" y="1114"/>
                  </a:lnTo>
                  <a:lnTo>
                    <a:pt x="1251" y="1099"/>
                  </a:lnTo>
                  <a:lnTo>
                    <a:pt x="1237" y="1104"/>
                  </a:lnTo>
                  <a:lnTo>
                    <a:pt x="1226" y="1111"/>
                  </a:lnTo>
                  <a:lnTo>
                    <a:pt x="1215" y="1119"/>
                  </a:lnTo>
                  <a:lnTo>
                    <a:pt x="1205" y="1126"/>
                  </a:lnTo>
                  <a:lnTo>
                    <a:pt x="1193" y="1131"/>
                  </a:lnTo>
                  <a:lnTo>
                    <a:pt x="1177" y="1132"/>
                  </a:lnTo>
                  <a:lnTo>
                    <a:pt x="1165" y="1131"/>
                  </a:lnTo>
                  <a:lnTo>
                    <a:pt x="1159" y="1130"/>
                  </a:lnTo>
                  <a:lnTo>
                    <a:pt x="1159" y="1126"/>
                  </a:lnTo>
                  <a:lnTo>
                    <a:pt x="1164" y="1122"/>
                  </a:lnTo>
                  <a:lnTo>
                    <a:pt x="1173" y="1116"/>
                  </a:lnTo>
                  <a:lnTo>
                    <a:pt x="1186" y="1111"/>
                  </a:lnTo>
                  <a:lnTo>
                    <a:pt x="1202" y="1104"/>
                  </a:lnTo>
                  <a:lnTo>
                    <a:pt x="1218" y="1097"/>
                  </a:lnTo>
                  <a:lnTo>
                    <a:pt x="1235" y="1089"/>
                  </a:lnTo>
                  <a:lnTo>
                    <a:pt x="1252" y="1080"/>
                  </a:lnTo>
                  <a:lnTo>
                    <a:pt x="1252" y="1064"/>
                  </a:lnTo>
                  <a:lnTo>
                    <a:pt x="1238" y="1069"/>
                  </a:lnTo>
                  <a:lnTo>
                    <a:pt x="1224" y="1076"/>
                  </a:lnTo>
                  <a:lnTo>
                    <a:pt x="1209" y="1084"/>
                  </a:lnTo>
                  <a:lnTo>
                    <a:pt x="1194" y="1094"/>
                  </a:lnTo>
                  <a:lnTo>
                    <a:pt x="1180" y="1103"/>
                  </a:lnTo>
                  <a:lnTo>
                    <a:pt x="1166" y="1110"/>
                  </a:lnTo>
                  <a:lnTo>
                    <a:pt x="1154" y="1115"/>
                  </a:lnTo>
                  <a:lnTo>
                    <a:pt x="1143" y="1116"/>
                  </a:lnTo>
                  <a:lnTo>
                    <a:pt x="1134" y="1114"/>
                  </a:lnTo>
                  <a:lnTo>
                    <a:pt x="1129" y="1104"/>
                  </a:lnTo>
                  <a:lnTo>
                    <a:pt x="1127" y="1093"/>
                  </a:lnTo>
                  <a:lnTo>
                    <a:pt x="1129" y="1086"/>
                  </a:lnTo>
                  <a:lnTo>
                    <a:pt x="1138" y="1080"/>
                  </a:lnTo>
                  <a:lnTo>
                    <a:pt x="1151" y="1075"/>
                  </a:lnTo>
                  <a:lnTo>
                    <a:pt x="1169" y="1070"/>
                  </a:lnTo>
                  <a:lnTo>
                    <a:pt x="1192" y="1064"/>
                  </a:lnTo>
                  <a:lnTo>
                    <a:pt x="1220" y="1055"/>
                  </a:lnTo>
                  <a:lnTo>
                    <a:pt x="1253" y="1044"/>
                  </a:lnTo>
                  <a:lnTo>
                    <a:pt x="1253" y="1027"/>
                  </a:lnTo>
                  <a:lnTo>
                    <a:pt x="1235" y="1034"/>
                  </a:lnTo>
                  <a:lnTo>
                    <a:pt x="1215" y="1043"/>
                  </a:lnTo>
                  <a:lnTo>
                    <a:pt x="1197" y="1050"/>
                  </a:lnTo>
                  <a:lnTo>
                    <a:pt x="1181" y="1056"/>
                  </a:lnTo>
                  <a:lnTo>
                    <a:pt x="1165" y="1062"/>
                  </a:lnTo>
                  <a:lnTo>
                    <a:pt x="1151" y="1066"/>
                  </a:lnTo>
                  <a:lnTo>
                    <a:pt x="1140" y="1067"/>
                  </a:lnTo>
                  <a:lnTo>
                    <a:pt x="1132" y="1066"/>
                  </a:lnTo>
                  <a:lnTo>
                    <a:pt x="1127" y="1061"/>
                  </a:lnTo>
                  <a:lnTo>
                    <a:pt x="1125" y="1053"/>
                  </a:lnTo>
                  <a:lnTo>
                    <a:pt x="1126" y="1043"/>
                  </a:lnTo>
                  <a:lnTo>
                    <a:pt x="1129" y="1036"/>
                  </a:lnTo>
                  <a:lnTo>
                    <a:pt x="1134" y="1029"/>
                  </a:lnTo>
                  <a:lnTo>
                    <a:pt x="1143" y="1026"/>
                  </a:lnTo>
                  <a:lnTo>
                    <a:pt x="1156" y="1023"/>
                  </a:lnTo>
                  <a:lnTo>
                    <a:pt x="1172" y="1020"/>
                  </a:lnTo>
                  <a:lnTo>
                    <a:pt x="1194" y="1017"/>
                  </a:lnTo>
                  <a:lnTo>
                    <a:pt x="1221" y="1014"/>
                  </a:lnTo>
                  <a:lnTo>
                    <a:pt x="1254" y="1009"/>
                  </a:lnTo>
                  <a:lnTo>
                    <a:pt x="1254" y="992"/>
                  </a:lnTo>
                  <a:lnTo>
                    <a:pt x="1232" y="996"/>
                  </a:lnTo>
                  <a:lnTo>
                    <a:pt x="1211" y="1001"/>
                  </a:lnTo>
                  <a:lnTo>
                    <a:pt x="1192" y="1006"/>
                  </a:lnTo>
                  <a:lnTo>
                    <a:pt x="1175" y="1010"/>
                  </a:lnTo>
                  <a:lnTo>
                    <a:pt x="1159" y="1012"/>
                  </a:lnTo>
                  <a:lnTo>
                    <a:pt x="1147" y="1012"/>
                  </a:lnTo>
                  <a:lnTo>
                    <a:pt x="1138" y="1010"/>
                  </a:lnTo>
                  <a:lnTo>
                    <a:pt x="1132" y="1004"/>
                  </a:lnTo>
                  <a:lnTo>
                    <a:pt x="1129" y="994"/>
                  </a:lnTo>
                  <a:lnTo>
                    <a:pt x="1131" y="985"/>
                  </a:lnTo>
                  <a:lnTo>
                    <a:pt x="1133" y="978"/>
                  </a:lnTo>
                  <a:lnTo>
                    <a:pt x="1138" y="974"/>
                  </a:lnTo>
                  <a:lnTo>
                    <a:pt x="1145" y="972"/>
                  </a:lnTo>
                  <a:lnTo>
                    <a:pt x="1158" y="971"/>
                  </a:lnTo>
                  <a:lnTo>
                    <a:pt x="1173" y="972"/>
                  </a:lnTo>
                  <a:lnTo>
                    <a:pt x="1194" y="972"/>
                  </a:lnTo>
                  <a:lnTo>
                    <a:pt x="1221" y="973"/>
                  </a:lnTo>
                  <a:lnTo>
                    <a:pt x="1255" y="974"/>
                  </a:lnTo>
                  <a:lnTo>
                    <a:pt x="1255" y="957"/>
                  </a:lnTo>
                  <a:lnTo>
                    <a:pt x="1231" y="957"/>
                  </a:lnTo>
                  <a:lnTo>
                    <a:pt x="1209" y="957"/>
                  </a:lnTo>
                  <a:lnTo>
                    <a:pt x="1191" y="960"/>
                  </a:lnTo>
                  <a:lnTo>
                    <a:pt x="1173" y="961"/>
                  </a:lnTo>
                  <a:lnTo>
                    <a:pt x="1161" y="960"/>
                  </a:lnTo>
                  <a:lnTo>
                    <a:pt x="1151" y="957"/>
                  </a:lnTo>
                  <a:lnTo>
                    <a:pt x="1145" y="951"/>
                  </a:lnTo>
                  <a:lnTo>
                    <a:pt x="1143" y="940"/>
                  </a:lnTo>
                  <a:lnTo>
                    <a:pt x="1145" y="932"/>
                  </a:lnTo>
                  <a:lnTo>
                    <a:pt x="1150" y="926"/>
                  </a:lnTo>
                  <a:lnTo>
                    <a:pt x="1158" y="923"/>
                  </a:lnTo>
                  <a:lnTo>
                    <a:pt x="1169" y="923"/>
                  </a:lnTo>
                  <a:lnTo>
                    <a:pt x="1182" y="926"/>
                  </a:lnTo>
                  <a:lnTo>
                    <a:pt x="1198" y="929"/>
                  </a:lnTo>
                  <a:lnTo>
                    <a:pt x="1215" y="933"/>
                  </a:lnTo>
                  <a:lnTo>
                    <a:pt x="1235" y="938"/>
                  </a:lnTo>
                  <a:lnTo>
                    <a:pt x="1255" y="941"/>
                  </a:lnTo>
                  <a:lnTo>
                    <a:pt x="1257" y="926"/>
                  </a:lnTo>
                  <a:lnTo>
                    <a:pt x="1230" y="921"/>
                  </a:lnTo>
                  <a:lnTo>
                    <a:pt x="1209" y="917"/>
                  </a:lnTo>
                  <a:lnTo>
                    <a:pt x="1192" y="916"/>
                  </a:lnTo>
                  <a:lnTo>
                    <a:pt x="1178" y="913"/>
                  </a:lnTo>
                  <a:lnTo>
                    <a:pt x="1169" y="911"/>
                  </a:lnTo>
                  <a:lnTo>
                    <a:pt x="1164" y="905"/>
                  </a:lnTo>
                  <a:lnTo>
                    <a:pt x="1161" y="895"/>
                  </a:lnTo>
                  <a:lnTo>
                    <a:pt x="1164" y="888"/>
                  </a:lnTo>
                  <a:lnTo>
                    <a:pt x="1169" y="884"/>
                  </a:lnTo>
                  <a:lnTo>
                    <a:pt x="1177" y="883"/>
                  </a:lnTo>
                  <a:lnTo>
                    <a:pt x="1189" y="885"/>
                  </a:lnTo>
                  <a:lnTo>
                    <a:pt x="1203" y="889"/>
                  </a:lnTo>
                  <a:lnTo>
                    <a:pt x="1219" y="895"/>
                  </a:lnTo>
                  <a:lnTo>
                    <a:pt x="1237" y="901"/>
                  </a:lnTo>
                  <a:lnTo>
                    <a:pt x="1257" y="908"/>
                  </a:lnTo>
                  <a:lnTo>
                    <a:pt x="1258" y="895"/>
                  </a:lnTo>
                  <a:lnTo>
                    <a:pt x="1241" y="889"/>
                  </a:lnTo>
                  <a:lnTo>
                    <a:pt x="1225" y="885"/>
                  </a:lnTo>
                  <a:lnTo>
                    <a:pt x="1210" y="882"/>
                  </a:lnTo>
                  <a:lnTo>
                    <a:pt x="1198" y="877"/>
                  </a:lnTo>
                  <a:lnTo>
                    <a:pt x="1188" y="872"/>
                  </a:lnTo>
                  <a:lnTo>
                    <a:pt x="1182" y="864"/>
                  </a:lnTo>
                  <a:lnTo>
                    <a:pt x="1181" y="855"/>
                  </a:lnTo>
                  <a:lnTo>
                    <a:pt x="1182" y="849"/>
                  </a:lnTo>
                  <a:lnTo>
                    <a:pt x="1188" y="846"/>
                  </a:lnTo>
                  <a:lnTo>
                    <a:pt x="1195" y="847"/>
                  </a:lnTo>
                  <a:lnTo>
                    <a:pt x="1208" y="852"/>
                  </a:lnTo>
                  <a:lnTo>
                    <a:pt x="1221" y="860"/>
                  </a:lnTo>
                  <a:lnTo>
                    <a:pt x="1238" y="869"/>
                  </a:lnTo>
                  <a:lnTo>
                    <a:pt x="1258" y="880"/>
                  </a:lnTo>
                  <a:lnTo>
                    <a:pt x="1258" y="863"/>
                  </a:lnTo>
                  <a:lnTo>
                    <a:pt x="1238" y="855"/>
                  </a:lnTo>
                  <a:lnTo>
                    <a:pt x="1222" y="849"/>
                  </a:lnTo>
                  <a:lnTo>
                    <a:pt x="1211" y="844"/>
                  </a:lnTo>
                  <a:lnTo>
                    <a:pt x="1203" y="838"/>
                  </a:lnTo>
                  <a:lnTo>
                    <a:pt x="1200" y="828"/>
                  </a:lnTo>
                  <a:lnTo>
                    <a:pt x="1202" y="822"/>
                  </a:lnTo>
                  <a:lnTo>
                    <a:pt x="1205" y="820"/>
                  </a:lnTo>
                  <a:lnTo>
                    <a:pt x="1213" y="822"/>
                  </a:lnTo>
                  <a:lnTo>
                    <a:pt x="1222" y="827"/>
                  </a:lnTo>
                  <a:lnTo>
                    <a:pt x="1233" y="834"/>
                  </a:lnTo>
                  <a:lnTo>
                    <a:pt x="1246" y="841"/>
                  </a:lnTo>
                  <a:lnTo>
                    <a:pt x="1259" y="849"/>
                  </a:lnTo>
                  <a:lnTo>
                    <a:pt x="1259" y="835"/>
                  </a:lnTo>
                  <a:lnTo>
                    <a:pt x="1248" y="830"/>
                  </a:lnTo>
                  <a:lnTo>
                    <a:pt x="1238" y="825"/>
                  </a:lnTo>
                  <a:lnTo>
                    <a:pt x="1229" y="819"/>
                  </a:lnTo>
                  <a:lnTo>
                    <a:pt x="1221" y="813"/>
                  </a:lnTo>
                  <a:lnTo>
                    <a:pt x="1218" y="806"/>
                  </a:lnTo>
                  <a:lnTo>
                    <a:pt x="1219" y="798"/>
                  </a:lnTo>
                  <a:lnTo>
                    <a:pt x="1224" y="797"/>
                  </a:lnTo>
                  <a:lnTo>
                    <a:pt x="1229" y="800"/>
                  </a:lnTo>
                  <a:lnTo>
                    <a:pt x="1236" y="805"/>
                  </a:lnTo>
                  <a:lnTo>
                    <a:pt x="1244" y="812"/>
                  </a:lnTo>
                  <a:lnTo>
                    <a:pt x="1252" y="819"/>
                  </a:lnTo>
                  <a:lnTo>
                    <a:pt x="1259" y="827"/>
                  </a:lnTo>
                  <a:lnTo>
                    <a:pt x="1260" y="812"/>
                  </a:lnTo>
                  <a:lnTo>
                    <a:pt x="1249" y="806"/>
                  </a:lnTo>
                  <a:lnTo>
                    <a:pt x="1242" y="801"/>
                  </a:lnTo>
                  <a:lnTo>
                    <a:pt x="1237" y="794"/>
                  </a:lnTo>
                  <a:lnTo>
                    <a:pt x="1237" y="786"/>
                  </a:lnTo>
                  <a:lnTo>
                    <a:pt x="1238" y="784"/>
                  </a:lnTo>
                  <a:lnTo>
                    <a:pt x="1242" y="785"/>
                  </a:lnTo>
                  <a:lnTo>
                    <a:pt x="1247" y="789"/>
                  </a:lnTo>
                  <a:lnTo>
                    <a:pt x="1252" y="794"/>
                  </a:lnTo>
                  <a:lnTo>
                    <a:pt x="1257" y="798"/>
                  </a:lnTo>
                  <a:lnTo>
                    <a:pt x="1260" y="802"/>
                  </a:lnTo>
                  <a:lnTo>
                    <a:pt x="1260" y="790"/>
                  </a:lnTo>
                  <a:lnTo>
                    <a:pt x="1257" y="784"/>
                  </a:lnTo>
                  <a:lnTo>
                    <a:pt x="1255" y="776"/>
                  </a:lnTo>
                  <a:lnTo>
                    <a:pt x="1258" y="770"/>
                  </a:lnTo>
                  <a:lnTo>
                    <a:pt x="1263" y="764"/>
                  </a:lnTo>
                  <a:lnTo>
                    <a:pt x="1264" y="764"/>
                  </a:lnTo>
                  <a:lnTo>
                    <a:pt x="1268" y="770"/>
                  </a:lnTo>
                  <a:lnTo>
                    <a:pt x="1270" y="776"/>
                  </a:lnTo>
                  <a:lnTo>
                    <a:pt x="1270" y="784"/>
                  </a:lnTo>
                  <a:lnTo>
                    <a:pt x="1265" y="790"/>
                  </a:lnTo>
                  <a:lnTo>
                    <a:pt x="1265" y="802"/>
                  </a:lnTo>
                  <a:lnTo>
                    <a:pt x="1269" y="798"/>
                  </a:lnTo>
                  <a:lnTo>
                    <a:pt x="1274" y="794"/>
                  </a:lnTo>
                  <a:lnTo>
                    <a:pt x="1279" y="789"/>
                  </a:lnTo>
                  <a:lnTo>
                    <a:pt x="1284" y="785"/>
                  </a:lnTo>
                  <a:lnTo>
                    <a:pt x="1287" y="784"/>
                  </a:lnTo>
                  <a:lnTo>
                    <a:pt x="1288" y="786"/>
                  </a:lnTo>
                  <a:lnTo>
                    <a:pt x="1288" y="794"/>
                  </a:lnTo>
                  <a:lnTo>
                    <a:pt x="1284" y="801"/>
                  </a:lnTo>
                  <a:lnTo>
                    <a:pt x="1276" y="806"/>
                  </a:lnTo>
                  <a:lnTo>
                    <a:pt x="1266" y="812"/>
                  </a:lnTo>
                  <a:lnTo>
                    <a:pt x="1266" y="827"/>
                  </a:lnTo>
                  <a:lnTo>
                    <a:pt x="1274" y="819"/>
                  </a:lnTo>
                  <a:lnTo>
                    <a:pt x="1282" y="812"/>
                  </a:lnTo>
                  <a:lnTo>
                    <a:pt x="1290" y="805"/>
                  </a:lnTo>
                  <a:lnTo>
                    <a:pt x="1297" y="800"/>
                  </a:lnTo>
                  <a:lnTo>
                    <a:pt x="1303" y="797"/>
                  </a:lnTo>
                  <a:lnTo>
                    <a:pt x="1307" y="798"/>
                  </a:lnTo>
                  <a:lnTo>
                    <a:pt x="1308" y="806"/>
                  </a:lnTo>
                  <a:lnTo>
                    <a:pt x="1306" y="813"/>
                  </a:lnTo>
                  <a:lnTo>
                    <a:pt x="1298" y="819"/>
                  </a:lnTo>
                  <a:lnTo>
                    <a:pt x="1288" y="825"/>
                  </a:lnTo>
                  <a:lnTo>
                    <a:pt x="1277" y="830"/>
                  </a:lnTo>
                  <a:lnTo>
                    <a:pt x="1266" y="835"/>
                  </a:lnTo>
                  <a:lnTo>
                    <a:pt x="1266" y="849"/>
                  </a:lnTo>
                  <a:lnTo>
                    <a:pt x="1280" y="841"/>
                  </a:lnTo>
                  <a:lnTo>
                    <a:pt x="1292" y="834"/>
                  </a:lnTo>
                  <a:lnTo>
                    <a:pt x="1303" y="827"/>
                  </a:lnTo>
                  <a:lnTo>
                    <a:pt x="1313" y="822"/>
                  </a:lnTo>
                  <a:lnTo>
                    <a:pt x="1320" y="820"/>
                  </a:lnTo>
                  <a:lnTo>
                    <a:pt x="1325" y="822"/>
                  </a:lnTo>
                  <a:lnTo>
                    <a:pt x="1326" y="828"/>
                  </a:lnTo>
                  <a:lnTo>
                    <a:pt x="1323" y="838"/>
                  </a:lnTo>
                  <a:lnTo>
                    <a:pt x="1315" y="844"/>
                  </a:lnTo>
                  <a:lnTo>
                    <a:pt x="1303" y="849"/>
                  </a:lnTo>
                  <a:lnTo>
                    <a:pt x="1287" y="855"/>
                  </a:lnTo>
                  <a:lnTo>
                    <a:pt x="1268" y="863"/>
                  </a:lnTo>
                  <a:lnTo>
                    <a:pt x="1268" y="880"/>
                  </a:lnTo>
                  <a:lnTo>
                    <a:pt x="1287" y="869"/>
                  </a:lnTo>
                  <a:lnTo>
                    <a:pt x="1304" y="860"/>
                  </a:lnTo>
                  <a:lnTo>
                    <a:pt x="1319" y="852"/>
                  </a:lnTo>
                  <a:lnTo>
                    <a:pt x="1330" y="847"/>
                  </a:lnTo>
                  <a:lnTo>
                    <a:pt x="1339" y="846"/>
                  </a:lnTo>
                  <a:lnTo>
                    <a:pt x="1344" y="849"/>
                  </a:lnTo>
                  <a:lnTo>
                    <a:pt x="1346" y="855"/>
                  </a:lnTo>
                  <a:lnTo>
                    <a:pt x="1344" y="864"/>
                  </a:lnTo>
                  <a:lnTo>
                    <a:pt x="1337" y="872"/>
                  </a:lnTo>
                  <a:lnTo>
                    <a:pt x="1328" y="877"/>
                  </a:lnTo>
                  <a:lnTo>
                    <a:pt x="1315" y="882"/>
                  </a:lnTo>
                  <a:lnTo>
                    <a:pt x="1301" y="885"/>
                  </a:lnTo>
                  <a:lnTo>
                    <a:pt x="1285" y="889"/>
                  </a:lnTo>
                  <a:lnTo>
                    <a:pt x="1269" y="895"/>
                  </a:lnTo>
                  <a:lnTo>
                    <a:pt x="1269" y="908"/>
                  </a:lnTo>
                  <a:lnTo>
                    <a:pt x="1288" y="901"/>
                  </a:lnTo>
                  <a:lnTo>
                    <a:pt x="1307" y="895"/>
                  </a:lnTo>
                  <a:lnTo>
                    <a:pt x="1323" y="889"/>
                  </a:lnTo>
                  <a:lnTo>
                    <a:pt x="1336" y="885"/>
                  </a:lnTo>
                  <a:lnTo>
                    <a:pt x="1348" y="883"/>
                  </a:lnTo>
                  <a:lnTo>
                    <a:pt x="1357" y="884"/>
                  </a:lnTo>
                  <a:lnTo>
                    <a:pt x="1362" y="888"/>
                  </a:lnTo>
                  <a:lnTo>
                    <a:pt x="1364" y="895"/>
                  </a:lnTo>
                  <a:lnTo>
                    <a:pt x="1363" y="905"/>
                  </a:lnTo>
                  <a:lnTo>
                    <a:pt x="1357" y="911"/>
                  </a:lnTo>
                  <a:lnTo>
                    <a:pt x="1348" y="913"/>
                  </a:lnTo>
                  <a:lnTo>
                    <a:pt x="1335" y="916"/>
                  </a:lnTo>
                  <a:lnTo>
                    <a:pt x="1317" y="917"/>
                  </a:lnTo>
                  <a:lnTo>
                    <a:pt x="1296" y="921"/>
                  </a:lnTo>
                  <a:lnTo>
                    <a:pt x="1269" y="926"/>
                  </a:lnTo>
                  <a:lnTo>
                    <a:pt x="1270" y="941"/>
                  </a:lnTo>
                  <a:lnTo>
                    <a:pt x="1291" y="938"/>
                  </a:lnTo>
                  <a:lnTo>
                    <a:pt x="1310" y="933"/>
                  </a:lnTo>
                  <a:lnTo>
                    <a:pt x="1328" y="929"/>
                  </a:lnTo>
                  <a:lnTo>
                    <a:pt x="1344" y="926"/>
                  </a:lnTo>
                  <a:lnTo>
                    <a:pt x="1357" y="923"/>
                  </a:lnTo>
                  <a:lnTo>
                    <a:pt x="1368" y="923"/>
                  </a:lnTo>
                  <a:lnTo>
                    <a:pt x="1375" y="926"/>
                  </a:lnTo>
                  <a:lnTo>
                    <a:pt x="1381" y="932"/>
                  </a:lnTo>
                  <a:lnTo>
                    <a:pt x="1383" y="940"/>
                  </a:lnTo>
                  <a:lnTo>
                    <a:pt x="1380" y="951"/>
                  </a:lnTo>
                  <a:lnTo>
                    <a:pt x="1374" y="957"/>
                  </a:lnTo>
                  <a:lnTo>
                    <a:pt x="1366" y="960"/>
                  </a:lnTo>
                  <a:lnTo>
                    <a:pt x="1352" y="961"/>
                  </a:lnTo>
                  <a:lnTo>
                    <a:pt x="1336" y="960"/>
                  </a:lnTo>
                  <a:lnTo>
                    <a:pt x="1317" y="957"/>
                  </a:lnTo>
                  <a:lnTo>
                    <a:pt x="1295" y="957"/>
                  </a:lnTo>
                  <a:lnTo>
                    <a:pt x="1270" y="957"/>
                  </a:lnTo>
                  <a:lnTo>
                    <a:pt x="1271" y="974"/>
                  </a:lnTo>
                  <a:lnTo>
                    <a:pt x="1304" y="973"/>
                  </a:lnTo>
                  <a:lnTo>
                    <a:pt x="1331" y="972"/>
                  </a:lnTo>
                  <a:lnTo>
                    <a:pt x="1352" y="972"/>
                  </a:lnTo>
                  <a:lnTo>
                    <a:pt x="1368" y="971"/>
                  </a:lnTo>
                  <a:lnTo>
                    <a:pt x="1380" y="972"/>
                  </a:lnTo>
                  <a:lnTo>
                    <a:pt x="1388" y="974"/>
                  </a:lnTo>
                  <a:lnTo>
                    <a:pt x="1392" y="978"/>
                  </a:lnTo>
                  <a:lnTo>
                    <a:pt x="1395" y="985"/>
                  </a:lnTo>
                  <a:lnTo>
                    <a:pt x="1396" y="994"/>
                  </a:lnTo>
                  <a:lnTo>
                    <a:pt x="1394" y="1004"/>
                  </a:lnTo>
                  <a:lnTo>
                    <a:pt x="1388" y="1010"/>
                  </a:lnTo>
                  <a:lnTo>
                    <a:pt x="1379" y="1012"/>
                  </a:lnTo>
                  <a:lnTo>
                    <a:pt x="1367" y="1012"/>
                  </a:lnTo>
                  <a:lnTo>
                    <a:pt x="1352" y="1010"/>
                  </a:lnTo>
                  <a:lnTo>
                    <a:pt x="1334" y="1006"/>
                  </a:lnTo>
                  <a:lnTo>
                    <a:pt x="1314" y="1001"/>
                  </a:lnTo>
                  <a:lnTo>
                    <a:pt x="1293" y="996"/>
                  </a:lnTo>
                  <a:lnTo>
                    <a:pt x="1271" y="992"/>
                  </a:lnTo>
                  <a:lnTo>
                    <a:pt x="1271" y="1009"/>
                  </a:lnTo>
                  <a:lnTo>
                    <a:pt x="1304" y="1014"/>
                  </a:lnTo>
                  <a:lnTo>
                    <a:pt x="1331" y="1017"/>
                  </a:lnTo>
                  <a:lnTo>
                    <a:pt x="1353" y="1020"/>
                  </a:lnTo>
                  <a:lnTo>
                    <a:pt x="1370" y="1023"/>
                  </a:lnTo>
                  <a:lnTo>
                    <a:pt x="1383" y="1026"/>
                  </a:lnTo>
                  <a:lnTo>
                    <a:pt x="1391" y="1029"/>
                  </a:lnTo>
                  <a:lnTo>
                    <a:pt x="1397" y="1036"/>
                  </a:lnTo>
                  <a:lnTo>
                    <a:pt x="1400" y="1043"/>
                  </a:lnTo>
                  <a:lnTo>
                    <a:pt x="1401" y="1053"/>
                  </a:lnTo>
                  <a:lnTo>
                    <a:pt x="1399" y="1061"/>
                  </a:lnTo>
                  <a:lnTo>
                    <a:pt x="1394" y="1066"/>
                  </a:lnTo>
                  <a:lnTo>
                    <a:pt x="1385" y="1067"/>
                  </a:lnTo>
                  <a:lnTo>
                    <a:pt x="1374" y="1066"/>
                  </a:lnTo>
                  <a:lnTo>
                    <a:pt x="1361" y="1062"/>
                  </a:lnTo>
                  <a:lnTo>
                    <a:pt x="1346" y="1056"/>
                  </a:lnTo>
                  <a:lnTo>
                    <a:pt x="1329" y="1050"/>
                  </a:lnTo>
                  <a:lnTo>
                    <a:pt x="1310" y="1043"/>
                  </a:lnTo>
                  <a:lnTo>
                    <a:pt x="1292" y="1034"/>
                  </a:lnTo>
                  <a:lnTo>
                    <a:pt x="1273" y="1027"/>
                  </a:lnTo>
                  <a:lnTo>
                    <a:pt x="1273" y="1044"/>
                  </a:lnTo>
                  <a:lnTo>
                    <a:pt x="1306" y="1055"/>
                  </a:lnTo>
                  <a:lnTo>
                    <a:pt x="1334" y="1064"/>
                  </a:lnTo>
                  <a:lnTo>
                    <a:pt x="1357" y="1070"/>
                  </a:lnTo>
                  <a:lnTo>
                    <a:pt x="1375" y="1075"/>
                  </a:lnTo>
                  <a:lnTo>
                    <a:pt x="1388" y="1080"/>
                  </a:lnTo>
                  <a:lnTo>
                    <a:pt x="1396" y="1086"/>
                  </a:lnTo>
                  <a:lnTo>
                    <a:pt x="1400" y="1093"/>
                  </a:lnTo>
                  <a:lnTo>
                    <a:pt x="1397" y="1104"/>
                  </a:lnTo>
                  <a:lnTo>
                    <a:pt x="1391" y="1114"/>
                  </a:lnTo>
                  <a:lnTo>
                    <a:pt x="1383" y="1116"/>
                  </a:lnTo>
                  <a:lnTo>
                    <a:pt x="1372" y="1115"/>
                  </a:lnTo>
                  <a:lnTo>
                    <a:pt x="1359" y="1110"/>
                  </a:lnTo>
                  <a:lnTo>
                    <a:pt x="1346" y="1103"/>
                  </a:lnTo>
                  <a:lnTo>
                    <a:pt x="1331" y="1094"/>
                  </a:lnTo>
                  <a:lnTo>
                    <a:pt x="1317" y="1084"/>
                  </a:lnTo>
                  <a:lnTo>
                    <a:pt x="1302" y="1076"/>
                  </a:lnTo>
                  <a:lnTo>
                    <a:pt x="1287" y="1069"/>
                  </a:lnTo>
                  <a:lnTo>
                    <a:pt x="1274" y="1064"/>
                  </a:lnTo>
                  <a:lnTo>
                    <a:pt x="1274" y="1080"/>
                  </a:lnTo>
                  <a:lnTo>
                    <a:pt x="1291" y="1088"/>
                  </a:lnTo>
                  <a:lnTo>
                    <a:pt x="1308" y="1097"/>
                  </a:lnTo>
                  <a:lnTo>
                    <a:pt x="1325" y="1104"/>
                  </a:lnTo>
                  <a:lnTo>
                    <a:pt x="1340" y="1111"/>
                  </a:lnTo>
                  <a:lnTo>
                    <a:pt x="1353" y="1116"/>
                  </a:lnTo>
                  <a:lnTo>
                    <a:pt x="1362" y="1122"/>
                  </a:lnTo>
                  <a:lnTo>
                    <a:pt x="1368" y="1126"/>
                  </a:lnTo>
                  <a:lnTo>
                    <a:pt x="1368" y="1130"/>
                  </a:lnTo>
                  <a:lnTo>
                    <a:pt x="1362" y="1131"/>
                  </a:lnTo>
                  <a:lnTo>
                    <a:pt x="1348" y="1132"/>
                  </a:lnTo>
                  <a:lnTo>
                    <a:pt x="1333" y="1131"/>
                  </a:lnTo>
                  <a:lnTo>
                    <a:pt x="1320" y="1126"/>
                  </a:lnTo>
                  <a:lnTo>
                    <a:pt x="1310" y="1119"/>
                  </a:lnTo>
                  <a:lnTo>
                    <a:pt x="1299" y="1111"/>
                  </a:lnTo>
                  <a:lnTo>
                    <a:pt x="1288" y="1104"/>
                  </a:lnTo>
                  <a:lnTo>
                    <a:pt x="1275" y="1099"/>
                  </a:lnTo>
                  <a:lnTo>
                    <a:pt x="1275" y="1114"/>
                  </a:lnTo>
                  <a:lnTo>
                    <a:pt x="1280" y="1115"/>
                  </a:lnTo>
                  <a:lnTo>
                    <a:pt x="1285" y="1119"/>
                  </a:lnTo>
                  <a:lnTo>
                    <a:pt x="1290" y="1122"/>
                  </a:lnTo>
                  <a:lnTo>
                    <a:pt x="1293" y="1126"/>
                  </a:lnTo>
                  <a:lnTo>
                    <a:pt x="1295" y="1128"/>
                  </a:lnTo>
                  <a:lnTo>
                    <a:pt x="1293" y="1132"/>
                  </a:lnTo>
                  <a:lnTo>
                    <a:pt x="1287" y="1133"/>
                  </a:lnTo>
                  <a:lnTo>
                    <a:pt x="1275" y="1135"/>
                  </a:lnTo>
                  <a:lnTo>
                    <a:pt x="1282" y="1359"/>
                  </a:lnTo>
                  <a:lnTo>
                    <a:pt x="1282" y="1359"/>
                  </a:lnTo>
                  <a:lnTo>
                    <a:pt x="1286" y="1362"/>
                  </a:lnTo>
                  <a:lnTo>
                    <a:pt x="1290" y="1363"/>
                  </a:lnTo>
                  <a:lnTo>
                    <a:pt x="1298" y="1367"/>
                  </a:lnTo>
                  <a:lnTo>
                    <a:pt x="1304" y="1369"/>
                  </a:lnTo>
                  <a:lnTo>
                    <a:pt x="1310" y="1369"/>
                  </a:lnTo>
                  <a:lnTo>
                    <a:pt x="1317" y="1369"/>
                  </a:lnTo>
                  <a:lnTo>
                    <a:pt x="1323" y="1367"/>
                  </a:lnTo>
                  <a:lnTo>
                    <a:pt x="1331" y="1363"/>
                  </a:lnTo>
                  <a:lnTo>
                    <a:pt x="1344" y="1358"/>
                  </a:lnTo>
                  <a:lnTo>
                    <a:pt x="1357" y="1353"/>
                  </a:lnTo>
                  <a:lnTo>
                    <a:pt x="1373" y="1350"/>
                  </a:lnTo>
                  <a:lnTo>
                    <a:pt x="1392" y="1348"/>
                  </a:lnTo>
                  <a:lnTo>
                    <a:pt x="1410" y="1350"/>
                  </a:lnTo>
                  <a:lnTo>
                    <a:pt x="1425" y="1352"/>
                  </a:lnTo>
                  <a:lnTo>
                    <a:pt x="1439" y="1357"/>
                  </a:lnTo>
                  <a:lnTo>
                    <a:pt x="1473" y="1259"/>
                  </a:lnTo>
                  <a:lnTo>
                    <a:pt x="1503" y="1157"/>
                  </a:lnTo>
                  <a:lnTo>
                    <a:pt x="1527" y="1050"/>
                  </a:lnTo>
                  <a:lnTo>
                    <a:pt x="1547" y="940"/>
                  </a:lnTo>
                  <a:lnTo>
                    <a:pt x="1556" y="864"/>
                  </a:lnTo>
                  <a:lnTo>
                    <a:pt x="1565" y="791"/>
                  </a:lnTo>
                  <a:lnTo>
                    <a:pt x="1571" y="719"/>
                  </a:lnTo>
                  <a:lnTo>
                    <a:pt x="1024" y="719"/>
                  </a:lnTo>
                  <a:close/>
                  <a:moveTo>
                    <a:pt x="58" y="719"/>
                  </a:moveTo>
                  <a:lnTo>
                    <a:pt x="64" y="791"/>
                  </a:lnTo>
                  <a:lnTo>
                    <a:pt x="71" y="864"/>
                  </a:lnTo>
                  <a:lnTo>
                    <a:pt x="81" y="940"/>
                  </a:lnTo>
                  <a:lnTo>
                    <a:pt x="99" y="1048"/>
                  </a:lnTo>
                  <a:lnTo>
                    <a:pt x="123" y="1150"/>
                  </a:lnTo>
                  <a:lnTo>
                    <a:pt x="151" y="1249"/>
                  </a:lnTo>
                  <a:lnTo>
                    <a:pt x="183" y="1344"/>
                  </a:lnTo>
                  <a:lnTo>
                    <a:pt x="218" y="1435"/>
                  </a:lnTo>
                  <a:lnTo>
                    <a:pt x="258" y="1522"/>
                  </a:lnTo>
                  <a:lnTo>
                    <a:pt x="304" y="1604"/>
                  </a:lnTo>
                  <a:lnTo>
                    <a:pt x="353" y="1682"/>
                  </a:lnTo>
                  <a:lnTo>
                    <a:pt x="406" y="1755"/>
                  </a:lnTo>
                  <a:lnTo>
                    <a:pt x="464" y="1825"/>
                  </a:lnTo>
                  <a:lnTo>
                    <a:pt x="525" y="1890"/>
                  </a:lnTo>
                  <a:lnTo>
                    <a:pt x="591" y="1950"/>
                  </a:lnTo>
                  <a:lnTo>
                    <a:pt x="661" y="2005"/>
                  </a:lnTo>
                  <a:lnTo>
                    <a:pt x="734" y="2055"/>
                  </a:lnTo>
                  <a:lnTo>
                    <a:pt x="811" y="2101"/>
                  </a:lnTo>
                  <a:lnTo>
                    <a:pt x="876" y="2063"/>
                  </a:lnTo>
                  <a:lnTo>
                    <a:pt x="937" y="2022"/>
                  </a:lnTo>
                  <a:lnTo>
                    <a:pt x="937" y="719"/>
                  </a:lnTo>
                  <a:lnTo>
                    <a:pt x="58" y="719"/>
                  </a:lnTo>
                  <a:close/>
                  <a:moveTo>
                    <a:pt x="992" y="687"/>
                  </a:moveTo>
                  <a:lnTo>
                    <a:pt x="992" y="1981"/>
                  </a:lnTo>
                  <a:lnTo>
                    <a:pt x="1016" y="1963"/>
                  </a:lnTo>
                  <a:lnTo>
                    <a:pt x="1016" y="712"/>
                  </a:lnTo>
                  <a:lnTo>
                    <a:pt x="1571" y="712"/>
                  </a:lnTo>
                  <a:lnTo>
                    <a:pt x="1572" y="687"/>
                  </a:lnTo>
                  <a:lnTo>
                    <a:pt x="992" y="687"/>
                  </a:lnTo>
                  <a:close/>
                  <a:moveTo>
                    <a:pt x="56" y="687"/>
                  </a:moveTo>
                  <a:lnTo>
                    <a:pt x="58" y="712"/>
                  </a:lnTo>
                  <a:lnTo>
                    <a:pt x="946" y="712"/>
                  </a:lnTo>
                  <a:lnTo>
                    <a:pt x="946" y="2017"/>
                  </a:lnTo>
                  <a:lnTo>
                    <a:pt x="969" y="2000"/>
                  </a:lnTo>
                  <a:lnTo>
                    <a:pt x="969" y="687"/>
                  </a:lnTo>
                  <a:lnTo>
                    <a:pt x="56" y="687"/>
                  </a:lnTo>
                  <a:close/>
                  <a:moveTo>
                    <a:pt x="817" y="55"/>
                  </a:moveTo>
                  <a:lnTo>
                    <a:pt x="718" y="57"/>
                  </a:lnTo>
                  <a:lnTo>
                    <a:pt x="620" y="61"/>
                  </a:lnTo>
                  <a:lnTo>
                    <a:pt x="524" y="70"/>
                  </a:lnTo>
                  <a:lnTo>
                    <a:pt x="428" y="81"/>
                  </a:lnTo>
                  <a:lnTo>
                    <a:pt x="337" y="94"/>
                  </a:lnTo>
                  <a:lnTo>
                    <a:pt x="247" y="112"/>
                  </a:lnTo>
                  <a:lnTo>
                    <a:pt x="162" y="132"/>
                  </a:lnTo>
                  <a:lnTo>
                    <a:pt x="81" y="154"/>
                  </a:lnTo>
                  <a:lnTo>
                    <a:pt x="80" y="159"/>
                  </a:lnTo>
                  <a:lnTo>
                    <a:pt x="80" y="165"/>
                  </a:lnTo>
                  <a:lnTo>
                    <a:pt x="77" y="180"/>
                  </a:lnTo>
                  <a:lnTo>
                    <a:pt x="74" y="202"/>
                  </a:lnTo>
                  <a:lnTo>
                    <a:pt x="70" y="231"/>
                  </a:lnTo>
                  <a:lnTo>
                    <a:pt x="66" y="267"/>
                  </a:lnTo>
                  <a:lnTo>
                    <a:pt x="63" y="310"/>
                  </a:lnTo>
                  <a:lnTo>
                    <a:pt x="59" y="357"/>
                  </a:lnTo>
                  <a:lnTo>
                    <a:pt x="56" y="410"/>
                  </a:lnTo>
                  <a:lnTo>
                    <a:pt x="54" y="467"/>
                  </a:lnTo>
                  <a:lnTo>
                    <a:pt x="53" y="530"/>
                  </a:lnTo>
                  <a:lnTo>
                    <a:pt x="53" y="596"/>
                  </a:lnTo>
                  <a:lnTo>
                    <a:pt x="55" y="665"/>
                  </a:lnTo>
                  <a:lnTo>
                    <a:pt x="1574" y="665"/>
                  </a:lnTo>
                  <a:lnTo>
                    <a:pt x="1576" y="598"/>
                  </a:lnTo>
                  <a:lnTo>
                    <a:pt x="1577" y="534"/>
                  </a:lnTo>
                  <a:lnTo>
                    <a:pt x="1576" y="473"/>
                  </a:lnTo>
                  <a:lnTo>
                    <a:pt x="1575" y="418"/>
                  </a:lnTo>
                  <a:lnTo>
                    <a:pt x="1572" y="366"/>
                  </a:lnTo>
                  <a:lnTo>
                    <a:pt x="1569" y="319"/>
                  </a:lnTo>
                  <a:lnTo>
                    <a:pt x="1565" y="278"/>
                  </a:lnTo>
                  <a:lnTo>
                    <a:pt x="1561" y="241"/>
                  </a:lnTo>
                  <a:lnTo>
                    <a:pt x="1559" y="212"/>
                  </a:lnTo>
                  <a:lnTo>
                    <a:pt x="1555" y="187"/>
                  </a:lnTo>
                  <a:lnTo>
                    <a:pt x="1553" y="169"/>
                  </a:lnTo>
                  <a:lnTo>
                    <a:pt x="1552" y="159"/>
                  </a:lnTo>
                  <a:lnTo>
                    <a:pt x="1550" y="154"/>
                  </a:lnTo>
                  <a:lnTo>
                    <a:pt x="1457" y="129"/>
                  </a:lnTo>
                  <a:lnTo>
                    <a:pt x="1359" y="107"/>
                  </a:lnTo>
                  <a:lnTo>
                    <a:pt x="1257" y="88"/>
                  </a:lnTo>
                  <a:lnTo>
                    <a:pt x="1150" y="74"/>
                  </a:lnTo>
                  <a:lnTo>
                    <a:pt x="1041" y="64"/>
                  </a:lnTo>
                  <a:lnTo>
                    <a:pt x="930" y="58"/>
                  </a:lnTo>
                  <a:lnTo>
                    <a:pt x="817" y="55"/>
                  </a:lnTo>
                  <a:close/>
                  <a:moveTo>
                    <a:pt x="817" y="0"/>
                  </a:moveTo>
                  <a:lnTo>
                    <a:pt x="924" y="2"/>
                  </a:lnTo>
                  <a:lnTo>
                    <a:pt x="1028" y="8"/>
                  </a:lnTo>
                  <a:lnTo>
                    <a:pt x="1131" y="16"/>
                  </a:lnTo>
                  <a:lnTo>
                    <a:pt x="1231" y="28"/>
                  </a:lnTo>
                  <a:lnTo>
                    <a:pt x="1328" y="44"/>
                  </a:lnTo>
                  <a:lnTo>
                    <a:pt x="1422" y="63"/>
                  </a:lnTo>
                  <a:lnTo>
                    <a:pt x="1511" y="86"/>
                  </a:lnTo>
                  <a:lnTo>
                    <a:pt x="1597" y="110"/>
                  </a:lnTo>
                  <a:lnTo>
                    <a:pt x="1603" y="147"/>
                  </a:lnTo>
                  <a:lnTo>
                    <a:pt x="1604" y="154"/>
                  </a:lnTo>
                  <a:lnTo>
                    <a:pt x="1607" y="169"/>
                  </a:lnTo>
                  <a:lnTo>
                    <a:pt x="1609" y="190"/>
                  </a:lnTo>
                  <a:lnTo>
                    <a:pt x="1613" y="218"/>
                  </a:lnTo>
                  <a:lnTo>
                    <a:pt x="1616" y="253"/>
                  </a:lnTo>
                  <a:lnTo>
                    <a:pt x="1620" y="294"/>
                  </a:lnTo>
                  <a:lnTo>
                    <a:pt x="1624" y="340"/>
                  </a:lnTo>
                  <a:lnTo>
                    <a:pt x="1626" y="393"/>
                  </a:lnTo>
                  <a:lnTo>
                    <a:pt x="1629" y="449"/>
                  </a:lnTo>
                  <a:lnTo>
                    <a:pt x="1630" y="510"/>
                  </a:lnTo>
                  <a:lnTo>
                    <a:pt x="1629" y="575"/>
                  </a:lnTo>
                  <a:lnTo>
                    <a:pt x="1627" y="643"/>
                  </a:lnTo>
                  <a:lnTo>
                    <a:pt x="1624" y="715"/>
                  </a:lnTo>
                  <a:lnTo>
                    <a:pt x="1618" y="790"/>
                  </a:lnTo>
                  <a:lnTo>
                    <a:pt x="1609" y="867"/>
                  </a:lnTo>
                  <a:lnTo>
                    <a:pt x="1598" y="945"/>
                  </a:lnTo>
                  <a:lnTo>
                    <a:pt x="1578" y="1058"/>
                  </a:lnTo>
                  <a:lnTo>
                    <a:pt x="1554" y="1165"/>
                  </a:lnTo>
                  <a:lnTo>
                    <a:pt x="1525" y="1268"/>
                  </a:lnTo>
                  <a:lnTo>
                    <a:pt x="1490" y="1367"/>
                  </a:lnTo>
                  <a:lnTo>
                    <a:pt x="1451" y="1462"/>
                  </a:lnTo>
                  <a:lnTo>
                    <a:pt x="1408" y="1553"/>
                  </a:lnTo>
                  <a:lnTo>
                    <a:pt x="1361" y="1638"/>
                  </a:lnTo>
                  <a:lnTo>
                    <a:pt x="1308" y="1719"/>
                  </a:lnTo>
                  <a:lnTo>
                    <a:pt x="1252" y="1796"/>
                  </a:lnTo>
                  <a:lnTo>
                    <a:pt x="1191" y="1868"/>
                  </a:lnTo>
                  <a:lnTo>
                    <a:pt x="1125" y="1935"/>
                  </a:lnTo>
                  <a:lnTo>
                    <a:pt x="1055" y="1997"/>
                  </a:lnTo>
                  <a:lnTo>
                    <a:pt x="980" y="2054"/>
                  </a:lnTo>
                  <a:lnTo>
                    <a:pt x="902" y="2106"/>
                  </a:lnTo>
                  <a:lnTo>
                    <a:pt x="820" y="2153"/>
                  </a:lnTo>
                  <a:lnTo>
                    <a:pt x="811" y="2157"/>
                  </a:lnTo>
                  <a:lnTo>
                    <a:pt x="803" y="2153"/>
                  </a:lnTo>
                  <a:lnTo>
                    <a:pt x="720" y="2106"/>
                  </a:lnTo>
                  <a:lnTo>
                    <a:pt x="643" y="2054"/>
                  </a:lnTo>
                  <a:lnTo>
                    <a:pt x="568" y="1997"/>
                  </a:lnTo>
                  <a:lnTo>
                    <a:pt x="499" y="1935"/>
                  </a:lnTo>
                  <a:lnTo>
                    <a:pt x="433" y="1868"/>
                  </a:lnTo>
                  <a:lnTo>
                    <a:pt x="372" y="1796"/>
                  </a:lnTo>
                  <a:lnTo>
                    <a:pt x="316" y="1719"/>
                  </a:lnTo>
                  <a:lnTo>
                    <a:pt x="264" y="1638"/>
                  </a:lnTo>
                  <a:lnTo>
                    <a:pt x="217" y="1553"/>
                  </a:lnTo>
                  <a:lnTo>
                    <a:pt x="174" y="1462"/>
                  </a:lnTo>
                  <a:lnTo>
                    <a:pt x="135" y="1367"/>
                  </a:lnTo>
                  <a:lnTo>
                    <a:pt x="102" y="1268"/>
                  </a:lnTo>
                  <a:lnTo>
                    <a:pt x="72" y="1165"/>
                  </a:lnTo>
                  <a:lnTo>
                    <a:pt x="49" y="1058"/>
                  </a:lnTo>
                  <a:lnTo>
                    <a:pt x="30" y="945"/>
                  </a:lnTo>
                  <a:lnTo>
                    <a:pt x="19" y="867"/>
                  </a:lnTo>
                  <a:lnTo>
                    <a:pt x="11" y="790"/>
                  </a:lnTo>
                  <a:lnTo>
                    <a:pt x="5" y="715"/>
                  </a:lnTo>
                  <a:lnTo>
                    <a:pt x="1" y="643"/>
                  </a:lnTo>
                  <a:lnTo>
                    <a:pt x="0" y="575"/>
                  </a:lnTo>
                  <a:lnTo>
                    <a:pt x="0" y="510"/>
                  </a:lnTo>
                  <a:lnTo>
                    <a:pt x="1" y="449"/>
                  </a:lnTo>
                  <a:lnTo>
                    <a:pt x="4" y="391"/>
                  </a:lnTo>
                  <a:lnTo>
                    <a:pt x="8" y="340"/>
                  </a:lnTo>
                  <a:lnTo>
                    <a:pt x="11" y="294"/>
                  </a:lnTo>
                  <a:lnTo>
                    <a:pt x="15" y="253"/>
                  </a:lnTo>
                  <a:lnTo>
                    <a:pt x="19" y="218"/>
                  </a:lnTo>
                  <a:lnTo>
                    <a:pt x="22" y="190"/>
                  </a:lnTo>
                  <a:lnTo>
                    <a:pt x="25" y="168"/>
                  </a:lnTo>
                  <a:lnTo>
                    <a:pt x="27" y="154"/>
                  </a:lnTo>
                  <a:lnTo>
                    <a:pt x="28" y="147"/>
                  </a:lnTo>
                  <a:lnTo>
                    <a:pt x="34" y="112"/>
                  </a:lnTo>
                  <a:lnTo>
                    <a:pt x="120" y="86"/>
                  </a:lnTo>
                  <a:lnTo>
                    <a:pt x="211" y="64"/>
                  </a:lnTo>
                  <a:lnTo>
                    <a:pt x="304" y="44"/>
                  </a:lnTo>
                  <a:lnTo>
                    <a:pt x="401" y="28"/>
                  </a:lnTo>
                  <a:lnTo>
                    <a:pt x="503" y="16"/>
                  </a:lnTo>
                  <a:lnTo>
                    <a:pt x="606" y="8"/>
                  </a:lnTo>
                  <a:lnTo>
                    <a:pt x="711" y="2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404271" y="21793200"/>
            <a:ext cx="17815112" cy="5545101"/>
            <a:chOff x="1236663" y="3481388"/>
            <a:chExt cx="6232525" cy="1939925"/>
          </a:xfrm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3086100" y="3663950"/>
              <a:ext cx="693738" cy="635000"/>
            </a:xfrm>
            <a:custGeom>
              <a:avLst/>
              <a:gdLst>
                <a:gd name="T0" fmla="*/ 141 w 437"/>
                <a:gd name="T1" fmla="*/ 12 h 400"/>
                <a:gd name="T2" fmla="*/ 114 w 437"/>
                <a:gd name="T3" fmla="*/ 14 h 400"/>
                <a:gd name="T4" fmla="*/ 114 w 437"/>
                <a:gd name="T5" fmla="*/ 364 h 400"/>
                <a:gd name="T6" fmla="*/ 120 w 437"/>
                <a:gd name="T7" fmla="*/ 380 h 400"/>
                <a:gd name="T8" fmla="*/ 144 w 437"/>
                <a:gd name="T9" fmla="*/ 386 h 400"/>
                <a:gd name="T10" fmla="*/ 204 w 437"/>
                <a:gd name="T11" fmla="*/ 386 h 400"/>
                <a:gd name="T12" fmla="*/ 262 w 437"/>
                <a:gd name="T13" fmla="*/ 376 h 400"/>
                <a:gd name="T14" fmla="*/ 305 w 437"/>
                <a:gd name="T15" fmla="*/ 354 h 400"/>
                <a:gd name="T16" fmla="*/ 336 w 437"/>
                <a:gd name="T17" fmla="*/ 322 h 400"/>
                <a:gd name="T18" fmla="*/ 360 w 437"/>
                <a:gd name="T19" fmla="*/ 283 h 400"/>
                <a:gd name="T20" fmla="*/ 374 w 437"/>
                <a:gd name="T21" fmla="*/ 231 h 400"/>
                <a:gd name="T22" fmla="*/ 376 w 437"/>
                <a:gd name="T23" fmla="*/ 170 h 400"/>
                <a:gd name="T24" fmla="*/ 360 w 437"/>
                <a:gd name="T25" fmla="*/ 114 h 400"/>
                <a:gd name="T26" fmla="*/ 326 w 437"/>
                <a:gd name="T27" fmla="*/ 63 h 400"/>
                <a:gd name="T28" fmla="*/ 297 w 437"/>
                <a:gd name="T29" fmla="*/ 39 h 400"/>
                <a:gd name="T30" fmla="*/ 257 w 437"/>
                <a:gd name="T31" fmla="*/ 22 h 400"/>
                <a:gd name="T32" fmla="*/ 199 w 437"/>
                <a:gd name="T33" fmla="*/ 13 h 400"/>
                <a:gd name="T34" fmla="*/ 195 w 437"/>
                <a:gd name="T35" fmla="*/ 0 h 400"/>
                <a:gd name="T36" fmla="*/ 278 w 437"/>
                <a:gd name="T37" fmla="*/ 8 h 400"/>
                <a:gd name="T38" fmla="*/ 342 w 437"/>
                <a:gd name="T39" fmla="*/ 30 h 400"/>
                <a:gd name="T40" fmla="*/ 389 w 437"/>
                <a:gd name="T41" fmla="*/ 64 h 400"/>
                <a:gd name="T42" fmla="*/ 420 w 437"/>
                <a:gd name="T43" fmla="*/ 109 h 400"/>
                <a:gd name="T44" fmla="*/ 435 w 437"/>
                <a:gd name="T45" fmla="*/ 161 h 400"/>
                <a:gd name="T46" fmla="*/ 435 w 437"/>
                <a:gd name="T47" fmla="*/ 215 h 400"/>
                <a:gd name="T48" fmla="*/ 420 w 437"/>
                <a:gd name="T49" fmla="*/ 269 h 400"/>
                <a:gd name="T50" fmla="*/ 390 w 437"/>
                <a:gd name="T51" fmla="*/ 318 h 400"/>
                <a:gd name="T52" fmla="*/ 344 w 437"/>
                <a:gd name="T53" fmla="*/ 360 h 400"/>
                <a:gd name="T54" fmla="*/ 281 w 437"/>
                <a:gd name="T55" fmla="*/ 388 h 400"/>
                <a:gd name="T56" fmla="*/ 203 w 437"/>
                <a:gd name="T57" fmla="*/ 400 h 400"/>
                <a:gd name="T58" fmla="*/ 0 w 437"/>
                <a:gd name="T59" fmla="*/ 386 h 400"/>
                <a:gd name="T60" fmla="*/ 29 w 437"/>
                <a:gd name="T61" fmla="*/ 385 h 400"/>
                <a:gd name="T62" fmla="*/ 54 w 437"/>
                <a:gd name="T63" fmla="*/ 373 h 400"/>
                <a:gd name="T64" fmla="*/ 62 w 437"/>
                <a:gd name="T65" fmla="*/ 341 h 400"/>
                <a:gd name="T66" fmla="*/ 59 w 437"/>
                <a:gd name="T67" fmla="*/ 47 h 400"/>
                <a:gd name="T68" fmla="*/ 46 w 437"/>
                <a:gd name="T69" fmla="*/ 24 h 400"/>
                <a:gd name="T70" fmla="*/ 13 w 437"/>
                <a:gd name="T71" fmla="*/ 17 h 400"/>
                <a:gd name="T72" fmla="*/ 0 w 437"/>
                <a:gd name="T73" fmla="*/ 5 h 400"/>
                <a:gd name="T74" fmla="*/ 56 w 437"/>
                <a:gd name="T75" fmla="*/ 3 h 400"/>
                <a:gd name="T76" fmla="*/ 143 w 437"/>
                <a:gd name="T7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400">
                  <a:moveTo>
                    <a:pt x="164" y="12"/>
                  </a:moveTo>
                  <a:lnTo>
                    <a:pt x="141" y="12"/>
                  </a:lnTo>
                  <a:lnTo>
                    <a:pt x="124" y="13"/>
                  </a:lnTo>
                  <a:lnTo>
                    <a:pt x="114" y="14"/>
                  </a:lnTo>
                  <a:lnTo>
                    <a:pt x="114" y="352"/>
                  </a:lnTo>
                  <a:lnTo>
                    <a:pt x="114" y="364"/>
                  </a:lnTo>
                  <a:lnTo>
                    <a:pt x="115" y="372"/>
                  </a:lnTo>
                  <a:lnTo>
                    <a:pt x="120" y="380"/>
                  </a:lnTo>
                  <a:lnTo>
                    <a:pt x="130" y="384"/>
                  </a:lnTo>
                  <a:lnTo>
                    <a:pt x="144" y="386"/>
                  </a:lnTo>
                  <a:lnTo>
                    <a:pt x="165" y="386"/>
                  </a:lnTo>
                  <a:lnTo>
                    <a:pt x="204" y="386"/>
                  </a:lnTo>
                  <a:lnTo>
                    <a:pt x="236" y="383"/>
                  </a:lnTo>
                  <a:lnTo>
                    <a:pt x="262" y="376"/>
                  </a:lnTo>
                  <a:lnTo>
                    <a:pt x="285" y="367"/>
                  </a:lnTo>
                  <a:lnTo>
                    <a:pt x="305" y="354"/>
                  </a:lnTo>
                  <a:lnTo>
                    <a:pt x="325" y="335"/>
                  </a:lnTo>
                  <a:lnTo>
                    <a:pt x="336" y="322"/>
                  </a:lnTo>
                  <a:lnTo>
                    <a:pt x="348" y="304"/>
                  </a:lnTo>
                  <a:lnTo>
                    <a:pt x="360" y="283"/>
                  </a:lnTo>
                  <a:lnTo>
                    <a:pt x="369" y="258"/>
                  </a:lnTo>
                  <a:lnTo>
                    <a:pt x="374" y="231"/>
                  </a:lnTo>
                  <a:lnTo>
                    <a:pt x="377" y="199"/>
                  </a:lnTo>
                  <a:lnTo>
                    <a:pt x="376" y="170"/>
                  </a:lnTo>
                  <a:lnTo>
                    <a:pt x="370" y="142"/>
                  </a:lnTo>
                  <a:lnTo>
                    <a:pt x="360" y="114"/>
                  </a:lnTo>
                  <a:lnTo>
                    <a:pt x="346" y="87"/>
                  </a:lnTo>
                  <a:lnTo>
                    <a:pt x="326" y="63"/>
                  </a:lnTo>
                  <a:lnTo>
                    <a:pt x="313" y="51"/>
                  </a:lnTo>
                  <a:lnTo>
                    <a:pt x="297" y="39"/>
                  </a:lnTo>
                  <a:lnTo>
                    <a:pt x="279" y="30"/>
                  </a:lnTo>
                  <a:lnTo>
                    <a:pt x="257" y="22"/>
                  </a:lnTo>
                  <a:lnTo>
                    <a:pt x="230" y="17"/>
                  </a:lnTo>
                  <a:lnTo>
                    <a:pt x="199" y="13"/>
                  </a:lnTo>
                  <a:lnTo>
                    <a:pt x="164" y="12"/>
                  </a:lnTo>
                  <a:close/>
                  <a:moveTo>
                    <a:pt x="195" y="0"/>
                  </a:moveTo>
                  <a:lnTo>
                    <a:pt x="238" y="1"/>
                  </a:lnTo>
                  <a:lnTo>
                    <a:pt x="278" y="8"/>
                  </a:lnTo>
                  <a:lnTo>
                    <a:pt x="312" y="17"/>
                  </a:lnTo>
                  <a:lnTo>
                    <a:pt x="342" y="30"/>
                  </a:lnTo>
                  <a:lnTo>
                    <a:pt x="368" y="46"/>
                  </a:lnTo>
                  <a:lnTo>
                    <a:pt x="389" y="64"/>
                  </a:lnTo>
                  <a:lnTo>
                    <a:pt x="406" y="85"/>
                  </a:lnTo>
                  <a:lnTo>
                    <a:pt x="420" y="109"/>
                  </a:lnTo>
                  <a:lnTo>
                    <a:pt x="429" y="134"/>
                  </a:lnTo>
                  <a:lnTo>
                    <a:pt x="435" y="161"/>
                  </a:lnTo>
                  <a:lnTo>
                    <a:pt x="437" y="189"/>
                  </a:lnTo>
                  <a:lnTo>
                    <a:pt x="435" y="215"/>
                  </a:lnTo>
                  <a:lnTo>
                    <a:pt x="429" y="242"/>
                  </a:lnTo>
                  <a:lnTo>
                    <a:pt x="420" y="269"/>
                  </a:lnTo>
                  <a:lnTo>
                    <a:pt x="407" y="295"/>
                  </a:lnTo>
                  <a:lnTo>
                    <a:pt x="390" y="318"/>
                  </a:lnTo>
                  <a:lnTo>
                    <a:pt x="369" y="341"/>
                  </a:lnTo>
                  <a:lnTo>
                    <a:pt x="344" y="360"/>
                  </a:lnTo>
                  <a:lnTo>
                    <a:pt x="314" y="376"/>
                  </a:lnTo>
                  <a:lnTo>
                    <a:pt x="281" y="388"/>
                  </a:lnTo>
                  <a:lnTo>
                    <a:pt x="243" y="396"/>
                  </a:lnTo>
                  <a:lnTo>
                    <a:pt x="203" y="400"/>
                  </a:lnTo>
                  <a:lnTo>
                    <a:pt x="0" y="400"/>
                  </a:lnTo>
                  <a:lnTo>
                    <a:pt x="0" y="386"/>
                  </a:lnTo>
                  <a:lnTo>
                    <a:pt x="10" y="386"/>
                  </a:lnTo>
                  <a:lnTo>
                    <a:pt x="29" y="385"/>
                  </a:lnTo>
                  <a:lnTo>
                    <a:pt x="43" y="381"/>
                  </a:lnTo>
                  <a:lnTo>
                    <a:pt x="54" y="373"/>
                  </a:lnTo>
                  <a:lnTo>
                    <a:pt x="59" y="360"/>
                  </a:lnTo>
                  <a:lnTo>
                    <a:pt x="62" y="341"/>
                  </a:lnTo>
                  <a:lnTo>
                    <a:pt x="62" y="68"/>
                  </a:lnTo>
                  <a:lnTo>
                    <a:pt x="59" y="47"/>
                  </a:lnTo>
                  <a:lnTo>
                    <a:pt x="55" y="33"/>
                  </a:lnTo>
                  <a:lnTo>
                    <a:pt x="46" y="24"/>
                  </a:lnTo>
                  <a:lnTo>
                    <a:pt x="33" y="18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5"/>
                  </a:lnTo>
                  <a:lnTo>
                    <a:pt x="26" y="4"/>
                  </a:lnTo>
                  <a:lnTo>
                    <a:pt x="56" y="3"/>
                  </a:lnTo>
                  <a:lnTo>
                    <a:pt x="89" y="1"/>
                  </a:lnTo>
                  <a:lnTo>
                    <a:pt x="143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3846513" y="3889375"/>
              <a:ext cx="355600" cy="419100"/>
            </a:xfrm>
            <a:custGeom>
              <a:avLst/>
              <a:gdLst>
                <a:gd name="T0" fmla="*/ 113 w 224"/>
                <a:gd name="T1" fmla="*/ 149 h 264"/>
                <a:gd name="T2" fmla="*/ 72 w 224"/>
                <a:gd name="T3" fmla="*/ 166 h 264"/>
                <a:gd name="T4" fmla="*/ 47 w 224"/>
                <a:gd name="T5" fmla="*/ 182 h 264"/>
                <a:gd name="T6" fmla="*/ 39 w 224"/>
                <a:gd name="T7" fmla="*/ 205 h 264"/>
                <a:gd name="T8" fmla="*/ 51 w 224"/>
                <a:gd name="T9" fmla="*/ 233 h 264"/>
                <a:gd name="T10" fmla="*/ 77 w 224"/>
                <a:gd name="T11" fmla="*/ 242 h 264"/>
                <a:gd name="T12" fmla="*/ 88 w 224"/>
                <a:gd name="T13" fmla="*/ 241 h 264"/>
                <a:gd name="T14" fmla="*/ 104 w 224"/>
                <a:gd name="T15" fmla="*/ 233 h 264"/>
                <a:gd name="T16" fmla="*/ 131 w 224"/>
                <a:gd name="T17" fmla="*/ 214 h 264"/>
                <a:gd name="T18" fmla="*/ 97 w 224"/>
                <a:gd name="T19" fmla="*/ 0 h 264"/>
                <a:gd name="T20" fmla="*/ 131 w 224"/>
                <a:gd name="T21" fmla="*/ 7 h 264"/>
                <a:gd name="T22" fmla="*/ 164 w 224"/>
                <a:gd name="T23" fmla="*/ 32 h 264"/>
                <a:gd name="T24" fmla="*/ 172 w 224"/>
                <a:gd name="T25" fmla="*/ 53 h 264"/>
                <a:gd name="T26" fmla="*/ 173 w 224"/>
                <a:gd name="T27" fmla="*/ 87 h 264"/>
                <a:gd name="T28" fmla="*/ 173 w 224"/>
                <a:gd name="T29" fmla="*/ 199 h 264"/>
                <a:gd name="T30" fmla="*/ 177 w 224"/>
                <a:gd name="T31" fmla="*/ 227 h 264"/>
                <a:gd name="T32" fmla="*/ 190 w 224"/>
                <a:gd name="T33" fmla="*/ 234 h 264"/>
                <a:gd name="T34" fmla="*/ 202 w 224"/>
                <a:gd name="T35" fmla="*/ 233 h 264"/>
                <a:gd name="T36" fmla="*/ 220 w 224"/>
                <a:gd name="T37" fmla="*/ 221 h 264"/>
                <a:gd name="T38" fmla="*/ 204 w 224"/>
                <a:gd name="T39" fmla="*/ 244 h 264"/>
                <a:gd name="T40" fmla="*/ 178 w 224"/>
                <a:gd name="T41" fmla="*/ 260 h 264"/>
                <a:gd name="T42" fmla="*/ 161 w 224"/>
                <a:gd name="T43" fmla="*/ 264 h 264"/>
                <a:gd name="T44" fmla="*/ 142 w 224"/>
                <a:gd name="T45" fmla="*/ 256 h 264"/>
                <a:gd name="T46" fmla="*/ 134 w 224"/>
                <a:gd name="T47" fmla="*/ 241 h 264"/>
                <a:gd name="T48" fmla="*/ 132 w 224"/>
                <a:gd name="T49" fmla="*/ 226 h 264"/>
                <a:gd name="T50" fmla="*/ 101 w 224"/>
                <a:gd name="T51" fmla="*/ 250 h 264"/>
                <a:gd name="T52" fmla="*/ 81 w 224"/>
                <a:gd name="T53" fmla="*/ 260 h 264"/>
                <a:gd name="T54" fmla="*/ 66 w 224"/>
                <a:gd name="T55" fmla="*/ 264 h 264"/>
                <a:gd name="T56" fmla="*/ 38 w 224"/>
                <a:gd name="T57" fmla="*/ 263 h 264"/>
                <a:gd name="T58" fmla="*/ 9 w 224"/>
                <a:gd name="T59" fmla="*/ 244 h 264"/>
                <a:gd name="T60" fmla="*/ 0 w 224"/>
                <a:gd name="T61" fmla="*/ 213 h 264"/>
                <a:gd name="T62" fmla="*/ 9 w 224"/>
                <a:gd name="T63" fmla="*/ 182 h 264"/>
                <a:gd name="T64" fmla="*/ 37 w 224"/>
                <a:gd name="T65" fmla="*/ 163 h 264"/>
                <a:gd name="T66" fmla="*/ 75 w 224"/>
                <a:gd name="T67" fmla="*/ 150 h 264"/>
                <a:gd name="T68" fmla="*/ 109 w 224"/>
                <a:gd name="T69" fmla="*/ 138 h 264"/>
                <a:gd name="T70" fmla="*/ 131 w 224"/>
                <a:gd name="T71" fmla="*/ 77 h 264"/>
                <a:gd name="T72" fmla="*/ 127 w 224"/>
                <a:gd name="T73" fmla="*/ 48 h 264"/>
                <a:gd name="T74" fmla="*/ 110 w 224"/>
                <a:gd name="T75" fmla="*/ 27 h 264"/>
                <a:gd name="T76" fmla="*/ 84 w 224"/>
                <a:gd name="T77" fmla="*/ 18 h 264"/>
                <a:gd name="T78" fmla="*/ 56 w 224"/>
                <a:gd name="T79" fmla="*/ 28 h 264"/>
                <a:gd name="T80" fmla="*/ 45 w 224"/>
                <a:gd name="T81" fmla="*/ 49 h 264"/>
                <a:gd name="T82" fmla="*/ 46 w 224"/>
                <a:gd name="T83" fmla="*/ 55 h 264"/>
                <a:gd name="T84" fmla="*/ 49 w 224"/>
                <a:gd name="T85" fmla="*/ 61 h 264"/>
                <a:gd name="T86" fmla="*/ 4 w 224"/>
                <a:gd name="T87" fmla="*/ 78 h 264"/>
                <a:gd name="T88" fmla="*/ 3 w 224"/>
                <a:gd name="T89" fmla="*/ 73 h 264"/>
                <a:gd name="T90" fmla="*/ 15 w 224"/>
                <a:gd name="T91" fmla="*/ 48 h 264"/>
                <a:gd name="T92" fmla="*/ 43 w 224"/>
                <a:gd name="T93" fmla="*/ 22 h 264"/>
                <a:gd name="T94" fmla="*/ 79 w 224"/>
                <a:gd name="T95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64">
                  <a:moveTo>
                    <a:pt x="131" y="140"/>
                  </a:moveTo>
                  <a:lnTo>
                    <a:pt x="113" y="149"/>
                  </a:lnTo>
                  <a:lnTo>
                    <a:pt x="93" y="157"/>
                  </a:lnTo>
                  <a:lnTo>
                    <a:pt x="72" y="166"/>
                  </a:lnTo>
                  <a:lnTo>
                    <a:pt x="58" y="174"/>
                  </a:lnTo>
                  <a:lnTo>
                    <a:pt x="47" y="182"/>
                  </a:lnTo>
                  <a:lnTo>
                    <a:pt x="42" y="192"/>
                  </a:lnTo>
                  <a:lnTo>
                    <a:pt x="39" y="205"/>
                  </a:lnTo>
                  <a:lnTo>
                    <a:pt x="43" y="221"/>
                  </a:lnTo>
                  <a:lnTo>
                    <a:pt x="51" y="233"/>
                  </a:lnTo>
                  <a:lnTo>
                    <a:pt x="63" y="239"/>
                  </a:lnTo>
                  <a:lnTo>
                    <a:pt x="77" y="242"/>
                  </a:lnTo>
                  <a:lnTo>
                    <a:pt x="83" y="242"/>
                  </a:lnTo>
                  <a:lnTo>
                    <a:pt x="88" y="241"/>
                  </a:lnTo>
                  <a:lnTo>
                    <a:pt x="94" y="238"/>
                  </a:lnTo>
                  <a:lnTo>
                    <a:pt x="104" y="233"/>
                  </a:lnTo>
                  <a:lnTo>
                    <a:pt x="115" y="225"/>
                  </a:lnTo>
                  <a:lnTo>
                    <a:pt x="131" y="214"/>
                  </a:lnTo>
                  <a:lnTo>
                    <a:pt x="131" y="140"/>
                  </a:lnTo>
                  <a:close/>
                  <a:moveTo>
                    <a:pt x="97" y="0"/>
                  </a:moveTo>
                  <a:lnTo>
                    <a:pt x="113" y="1"/>
                  </a:lnTo>
                  <a:lnTo>
                    <a:pt x="131" y="7"/>
                  </a:lnTo>
                  <a:lnTo>
                    <a:pt x="148" y="18"/>
                  </a:lnTo>
                  <a:lnTo>
                    <a:pt x="164" y="32"/>
                  </a:lnTo>
                  <a:lnTo>
                    <a:pt x="169" y="43"/>
                  </a:lnTo>
                  <a:lnTo>
                    <a:pt x="172" y="53"/>
                  </a:lnTo>
                  <a:lnTo>
                    <a:pt x="173" y="66"/>
                  </a:lnTo>
                  <a:lnTo>
                    <a:pt x="173" y="87"/>
                  </a:lnTo>
                  <a:lnTo>
                    <a:pt x="173" y="172"/>
                  </a:lnTo>
                  <a:lnTo>
                    <a:pt x="173" y="199"/>
                  </a:lnTo>
                  <a:lnTo>
                    <a:pt x="174" y="216"/>
                  </a:lnTo>
                  <a:lnTo>
                    <a:pt x="177" y="227"/>
                  </a:lnTo>
                  <a:lnTo>
                    <a:pt x="181" y="233"/>
                  </a:lnTo>
                  <a:lnTo>
                    <a:pt x="190" y="234"/>
                  </a:lnTo>
                  <a:lnTo>
                    <a:pt x="195" y="234"/>
                  </a:lnTo>
                  <a:lnTo>
                    <a:pt x="202" y="233"/>
                  </a:lnTo>
                  <a:lnTo>
                    <a:pt x="210" y="227"/>
                  </a:lnTo>
                  <a:lnTo>
                    <a:pt x="220" y="221"/>
                  </a:lnTo>
                  <a:lnTo>
                    <a:pt x="224" y="230"/>
                  </a:lnTo>
                  <a:lnTo>
                    <a:pt x="204" y="244"/>
                  </a:lnTo>
                  <a:lnTo>
                    <a:pt x="190" y="254"/>
                  </a:lnTo>
                  <a:lnTo>
                    <a:pt x="178" y="260"/>
                  </a:lnTo>
                  <a:lnTo>
                    <a:pt x="168" y="264"/>
                  </a:lnTo>
                  <a:lnTo>
                    <a:pt x="161" y="264"/>
                  </a:lnTo>
                  <a:lnTo>
                    <a:pt x="149" y="263"/>
                  </a:lnTo>
                  <a:lnTo>
                    <a:pt x="142" y="256"/>
                  </a:lnTo>
                  <a:lnTo>
                    <a:pt x="136" y="250"/>
                  </a:lnTo>
                  <a:lnTo>
                    <a:pt x="134" y="241"/>
                  </a:lnTo>
                  <a:lnTo>
                    <a:pt x="132" y="233"/>
                  </a:lnTo>
                  <a:lnTo>
                    <a:pt x="132" y="226"/>
                  </a:lnTo>
                  <a:lnTo>
                    <a:pt x="115" y="239"/>
                  </a:lnTo>
                  <a:lnTo>
                    <a:pt x="101" y="250"/>
                  </a:lnTo>
                  <a:lnTo>
                    <a:pt x="90" y="256"/>
                  </a:lnTo>
                  <a:lnTo>
                    <a:pt x="81" y="260"/>
                  </a:lnTo>
                  <a:lnTo>
                    <a:pt x="72" y="263"/>
                  </a:lnTo>
                  <a:lnTo>
                    <a:pt x="66" y="264"/>
                  </a:lnTo>
                  <a:lnTo>
                    <a:pt x="58" y="264"/>
                  </a:lnTo>
                  <a:lnTo>
                    <a:pt x="38" y="263"/>
                  </a:lnTo>
                  <a:lnTo>
                    <a:pt x="22" y="255"/>
                  </a:lnTo>
                  <a:lnTo>
                    <a:pt x="9" y="244"/>
                  </a:lnTo>
                  <a:lnTo>
                    <a:pt x="1" y="230"/>
                  </a:lnTo>
                  <a:lnTo>
                    <a:pt x="0" y="213"/>
                  </a:lnTo>
                  <a:lnTo>
                    <a:pt x="3" y="196"/>
                  </a:lnTo>
                  <a:lnTo>
                    <a:pt x="9" y="182"/>
                  </a:lnTo>
                  <a:lnTo>
                    <a:pt x="21" y="171"/>
                  </a:lnTo>
                  <a:lnTo>
                    <a:pt x="37" y="163"/>
                  </a:lnTo>
                  <a:lnTo>
                    <a:pt x="55" y="155"/>
                  </a:lnTo>
                  <a:lnTo>
                    <a:pt x="75" y="150"/>
                  </a:lnTo>
                  <a:lnTo>
                    <a:pt x="89" y="146"/>
                  </a:lnTo>
                  <a:lnTo>
                    <a:pt x="109" y="138"/>
                  </a:lnTo>
                  <a:lnTo>
                    <a:pt x="131" y="127"/>
                  </a:lnTo>
                  <a:lnTo>
                    <a:pt x="131" y="77"/>
                  </a:lnTo>
                  <a:lnTo>
                    <a:pt x="130" y="61"/>
                  </a:lnTo>
                  <a:lnTo>
                    <a:pt x="127" y="48"/>
                  </a:lnTo>
                  <a:lnTo>
                    <a:pt x="119" y="36"/>
                  </a:lnTo>
                  <a:lnTo>
                    <a:pt x="110" y="27"/>
                  </a:lnTo>
                  <a:lnTo>
                    <a:pt x="98" y="21"/>
                  </a:lnTo>
                  <a:lnTo>
                    <a:pt x="84" y="18"/>
                  </a:lnTo>
                  <a:lnTo>
                    <a:pt x="70" y="21"/>
                  </a:lnTo>
                  <a:lnTo>
                    <a:pt x="56" y="28"/>
                  </a:lnTo>
                  <a:lnTo>
                    <a:pt x="49" y="39"/>
                  </a:lnTo>
                  <a:lnTo>
                    <a:pt x="45" y="49"/>
                  </a:lnTo>
                  <a:lnTo>
                    <a:pt x="45" y="52"/>
                  </a:lnTo>
                  <a:lnTo>
                    <a:pt x="46" y="55"/>
                  </a:lnTo>
                  <a:lnTo>
                    <a:pt x="47" y="57"/>
                  </a:lnTo>
                  <a:lnTo>
                    <a:pt x="49" y="61"/>
                  </a:lnTo>
                  <a:lnTo>
                    <a:pt x="5" y="82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3" y="73"/>
                  </a:lnTo>
                  <a:lnTo>
                    <a:pt x="7" y="61"/>
                  </a:lnTo>
                  <a:lnTo>
                    <a:pt x="15" y="48"/>
                  </a:lnTo>
                  <a:lnTo>
                    <a:pt x="28" y="35"/>
                  </a:lnTo>
                  <a:lnTo>
                    <a:pt x="43" y="22"/>
                  </a:lnTo>
                  <a:lnTo>
                    <a:pt x="60" y="10"/>
                  </a:lnTo>
                  <a:lnTo>
                    <a:pt x="79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4233863" y="3889375"/>
              <a:ext cx="317500" cy="409575"/>
            </a:xfrm>
            <a:custGeom>
              <a:avLst/>
              <a:gdLst>
                <a:gd name="T0" fmla="*/ 72 w 200"/>
                <a:gd name="T1" fmla="*/ 0 h 258"/>
                <a:gd name="T2" fmla="*/ 85 w 200"/>
                <a:gd name="T3" fmla="*/ 0 h 258"/>
                <a:gd name="T4" fmla="*/ 85 w 200"/>
                <a:gd name="T5" fmla="*/ 68 h 258"/>
                <a:gd name="T6" fmla="*/ 86 w 200"/>
                <a:gd name="T7" fmla="*/ 68 h 258"/>
                <a:gd name="T8" fmla="*/ 98 w 200"/>
                <a:gd name="T9" fmla="*/ 47 h 258"/>
                <a:gd name="T10" fmla="*/ 108 w 200"/>
                <a:gd name="T11" fmla="*/ 32 h 258"/>
                <a:gd name="T12" fmla="*/ 116 w 200"/>
                <a:gd name="T13" fmla="*/ 21 h 258"/>
                <a:gd name="T14" fmla="*/ 124 w 200"/>
                <a:gd name="T15" fmla="*/ 11 h 258"/>
                <a:gd name="T16" fmla="*/ 131 w 200"/>
                <a:gd name="T17" fmla="*/ 6 h 258"/>
                <a:gd name="T18" fmla="*/ 137 w 200"/>
                <a:gd name="T19" fmla="*/ 3 h 258"/>
                <a:gd name="T20" fmla="*/ 146 w 200"/>
                <a:gd name="T21" fmla="*/ 3 h 258"/>
                <a:gd name="T22" fmla="*/ 153 w 200"/>
                <a:gd name="T23" fmla="*/ 3 h 258"/>
                <a:gd name="T24" fmla="*/ 158 w 200"/>
                <a:gd name="T25" fmla="*/ 5 h 258"/>
                <a:gd name="T26" fmla="*/ 167 w 200"/>
                <a:gd name="T27" fmla="*/ 9 h 258"/>
                <a:gd name="T28" fmla="*/ 180 w 200"/>
                <a:gd name="T29" fmla="*/ 13 h 258"/>
                <a:gd name="T30" fmla="*/ 200 w 200"/>
                <a:gd name="T31" fmla="*/ 18 h 258"/>
                <a:gd name="T32" fmla="*/ 186 w 200"/>
                <a:gd name="T33" fmla="*/ 56 h 258"/>
                <a:gd name="T34" fmla="*/ 170 w 200"/>
                <a:gd name="T35" fmla="*/ 53 h 258"/>
                <a:gd name="T36" fmla="*/ 151 w 200"/>
                <a:gd name="T37" fmla="*/ 47 h 258"/>
                <a:gd name="T38" fmla="*/ 141 w 200"/>
                <a:gd name="T39" fmla="*/ 41 h 258"/>
                <a:gd name="T40" fmla="*/ 129 w 200"/>
                <a:gd name="T41" fmla="*/ 40 h 258"/>
                <a:gd name="T42" fmla="*/ 119 w 200"/>
                <a:gd name="T43" fmla="*/ 43 h 258"/>
                <a:gd name="T44" fmla="*/ 111 w 200"/>
                <a:gd name="T45" fmla="*/ 48 h 258"/>
                <a:gd name="T46" fmla="*/ 104 w 200"/>
                <a:gd name="T47" fmla="*/ 56 h 258"/>
                <a:gd name="T48" fmla="*/ 94 w 200"/>
                <a:gd name="T49" fmla="*/ 73 h 258"/>
                <a:gd name="T50" fmla="*/ 85 w 200"/>
                <a:gd name="T51" fmla="*/ 89 h 258"/>
                <a:gd name="T52" fmla="*/ 85 w 200"/>
                <a:gd name="T53" fmla="*/ 210 h 258"/>
                <a:gd name="T54" fmla="*/ 86 w 200"/>
                <a:gd name="T55" fmla="*/ 225 h 258"/>
                <a:gd name="T56" fmla="*/ 90 w 200"/>
                <a:gd name="T57" fmla="*/ 234 h 258"/>
                <a:gd name="T58" fmla="*/ 98 w 200"/>
                <a:gd name="T59" fmla="*/ 241 h 258"/>
                <a:gd name="T60" fmla="*/ 110 w 200"/>
                <a:gd name="T61" fmla="*/ 244 h 258"/>
                <a:gd name="T62" fmla="*/ 125 w 200"/>
                <a:gd name="T63" fmla="*/ 244 h 258"/>
                <a:gd name="T64" fmla="*/ 150 w 200"/>
                <a:gd name="T65" fmla="*/ 244 h 258"/>
                <a:gd name="T66" fmla="*/ 150 w 200"/>
                <a:gd name="T67" fmla="*/ 258 h 258"/>
                <a:gd name="T68" fmla="*/ 0 w 200"/>
                <a:gd name="T69" fmla="*/ 258 h 258"/>
                <a:gd name="T70" fmla="*/ 0 w 200"/>
                <a:gd name="T71" fmla="*/ 244 h 258"/>
                <a:gd name="T72" fmla="*/ 17 w 200"/>
                <a:gd name="T73" fmla="*/ 243 h 258"/>
                <a:gd name="T74" fmla="*/ 28 w 200"/>
                <a:gd name="T75" fmla="*/ 238 h 258"/>
                <a:gd name="T76" fmla="*/ 36 w 200"/>
                <a:gd name="T77" fmla="*/ 229 h 258"/>
                <a:gd name="T78" fmla="*/ 40 w 200"/>
                <a:gd name="T79" fmla="*/ 216 h 258"/>
                <a:gd name="T80" fmla="*/ 42 w 200"/>
                <a:gd name="T81" fmla="*/ 197 h 258"/>
                <a:gd name="T82" fmla="*/ 42 w 200"/>
                <a:gd name="T83" fmla="*/ 51 h 258"/>
                <a:gd name="T84" fmla="*/ 0 w 200"/>
                <a:gd name="T85" fmla="*/ 36 h 258"/>
                <a:gd name="T86" fmla="*/ 0 w 200"/>
                <a:gd name="T87" fmla="*/ 26 h 258"/>
                <a:gd name="T88" fmla="*/ 72 w 200"/>
                <a:gd name="T8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58">
                  <a:moveTo>
                    <a:pt x="72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86" y="68"/>
                  </a:lnTo>
                  <a:lnTo>
                    <a:pt x="98" y="47"/>
                  </a:lnTo>
                  <a:lnTo>
                    <a:pt x="108" y="32"/>
                  </a:lnTo>
                  <a:lnTo>
                    <a:pt x="116" y="21"/>
                  </a:lnTo>
                  <a:lnTo>
                    <a:pt x="124" y="11"/>
                  </a:lnTo>
                  <a:lnTo>
                    <a:pt x="131" y="6"/>
                  </a:lnTo>
                  <a:lnTo>
                    <a:pt x="137" y="3"/>
                  </a:lnTo>
                  <a:lnTo>
                    <a:pt x="146" y="3"/>
                  </a:lnTo>
                  <a:lnTo>
                    <a:pt x="153" y="3"/>
                  </a:lnTo>
                  <a:lnTo>
                    <a:pt x="158" y="5"/>
                  </a:lnTo>
                  <a:lnTo>
                    <a:pt x="167" y="9"/>
                  </a:lnTo>
                  <a:lnTo>
                    <a:pt x="180" y="13"/>
                  </a:lnTo>
                  <a:lnTo>
                    <a:pt x="200" y="18"/>
                  </a:lnTo>
                  <a:lnTo>
                    <a:pt x="186" y="56"/>
                  </a:lnTo>
                  <a:lnTo>
                    <a:pt x="170" y="53"/>
                  </a:lnTo>
                  <a:lnTo>
                    <a:pt x="151" y="47"/>
                  </a:lnTo>
                  <a:lnTo>
                    <a:pt x="141" y="41"/>
                  </a:lnTo>
                  <a:lnTo>
                    <a:pt x="129" y="40"/>
                  </a:lnTo>
                  <a:lnTo>
                    <a:pt x="119" y="43"/>
                  </a:lnTo>
                  <a:lnTo>
                    <a:pt x="111" y="48"/>
                  </a:lnTo>
                  <a:lnTo>
                    <a:pt x="104" y="56"/>
                  </a:lnTo>
                  <a:lnTo>
                    <a:pt x="94" y="73"/>
                  </a:lnTo>
                  <a:lnTo>
                    <a:pt x="85" y="89"/>
                  </a:lnTo>
                  <a:lnTo>
                    <a:pt x="85" y="210"/>
                  </a:lnTo>
                  <a:lnTo>
                    <a:pt x="86" y="225"/>
                  </a:lnTo>
                  <a:lnTo>
                    <a:pt x="90" y="234"/>
                  </a:lnTo>
                  <a:lnTo>
                    <a:pt x="98" y="241"/>
                  </a:lnTo>
                  <a:lnTo>
                    <a:pt x="110" y="244"/>
                  </a:lnTo>
                  <a:lnTo>
                    <a:pt x="125" y="244"/>
                  </a:lnTo>
                  <a:lnTo>
                    <a:pt x="150" y="244"/>
                  </a:lnTo>
                  <a:lnTo>
                    <a:pt x="150" y="258"/>
                  </a:lnTo>
                  <a:lnTo>
                    <a:pt x="0" y="258"/>
                  </a:lnTo>
                  <a:lnTo>
                    <a:pt x="0" y="244"/>
                  </a:lnTo>
                  <a:lnTo>
                    <a:pt x="17" y="243"/>
                  </a:lnTo>
                  <a:lnTo>
                    <a:pt x="28" y="238"/>
                  </a:lnTo>
                  <a:lnTo>
                    <a:pt x="36" y="229"/>
                  </a:lnTo>
                  <a:lnTo>
                    <a:pt x="40" y="216"/>
                  </a:lnTo>
                  <a:lnTo>
                    <a:pt x="42" y="197"/>
                  </a:lnTo>
                  <a:lnTo>
                    <a:pt x="42" y="51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4597400" y="3798888"/>
              <a:ext cx="255588" cy="509588"/>
            </a:xfrm>
            <a:custGeom>
              <a:avLst/>
              <a:gdLst>
                <a:gd name="T0" fmla="*/ 60 w 161"/>
                <a:gd name="T1" fmla="*/ 0 h 321"/>
                <a:gd name="T2" fmla="*/ 70 w 161"/>
                <a:gd name="T3" fmla="*/ 0 h 321"/>
                <a:gd name="T4" fmla="*/ 70 w 161"/>
                <a:gd name="T5" fmla="*/ 63 h 321"/>
                <a:gd name="T6" fmla="*/ 161 w 161"/>
                <a:gd name="T7" fmla="*/ 63 h 321"/>
                <a:gd name="T8" fmla="*/ 152 w 161"/>
                <a:gd name="T9" fmla="*/ 91 h 321"/>
                <a:gd name="T10" fmla="*/ 70 w 161"/>
                <a:gd name="T11" fmla="*/ 91 h 321"/>
                <a:gd name="T12" fmla="*/ 70 w 161"/>
                <a:gd name="T13" fmla="*/ 239 h 321"/>
                <a:gd name="T14" fmla="*/ 73 w 161"/>
                <a:gd name="T15" fmla="*/ 257 h 321"/>
                <a:gd name="T16" fmla="*/ 78 w 161"/>
                <a:gd name="T17" fmla="*/ 270 h 321"/>
                <a:gd name="T18" fmla="*/ 86 w 161"/>
                <a:gd name="T19" fmla="*/ 281 h 321"/>
                <a:gd name="T20" fmla="*/ 95 w 161"/>
                <a:gd name="T21" fmla="*/ 287 h 321"/>
                <a:gd name="T22" fmla="*/ 104 w 161"/>
                <a:gd name="T23" fmla="*/ 291 h 321"/>
                <a:gd name="T24" fmla="*/ 112 w 161"/>
                <a:gd name="T25" fmla="*/ 292 h 321"/>
                <a:gd name="T26" fmla="*/ 125 w 161"/>
                <a:gd name="T27" fmla="*/ 288 h 321"/>
                <a:gd name="T28" fmla="*/ 138 w 161"/>
                <a:gd name="T29" fmla="*/ 278 h 321"/>
                <a:gd name="T30" fmla="*/ 152 w 161"/>
                <a:gd name="T31" fmla="*/ 260 h 321"/>
                <a:gd name="T32" fmla="*/ 161 w 161"/>
                <a:gd name="T33" fmla="*/ 270 h 321"/>
                <a:gd name="T34" fmla="*/ 148 w 161"/>
                <a:gd name="T35" fmla="*/ 292 h 321"/>
                <a:gd name="T36" fmla="*/ 132 w 161"/>
                <a:gd name="T37" fmla="*/ 308 h 321"/>
                <a:gd name="T38" fmla="*/ 114 w 161"/>
                <a:gd name="T39" fmla="*/ 319 h 321"/>
                <a:gd name="T40" fmla="*/ 93 w 161"/>
                <a:gd name="T41" fmla="*/ 321 h 321"/>
                <a:gd name="T42" fmla="*/ 72 w 161"/>
                <a:gd name="T43" fmla="*/ 319 h 321"/>
                <a:gd name="T44" fmla="*/ 53 w 161"/>
                <a:gd name="T45" fmla="*/ 308 h 321"/>
                <a:gd name="T46" fmla="*/ 40 w 161"/>
                <a:gd name="T47" fmla="*/ 292 h 321"/>
                <a:gd name="T48" fmla="*/ 31 w 161"/>
                <a:gd name="T49" fmla="*/ 273 h 321"/>
                <a:gd name="T50" fmla="*/ 29 w 161"/>
                <a:gd name="T51" fmla="*/ 248 h 321"/>
                <a:gd name="T52" fmla="*/ 29 w 161"/>
                <a:gd name="T53" fmla="*/ 91 h 321"/>
                <a:gd name="T54" fmla="*/ 0 w 161"/>
                <a:gd name="T55" fmla="*/ 91 h 321"/>
                <a:gd name="T56" fmla="*/ 0 w 161"/>
                <a:gd name="T57" fmla="*/ 81 h 321"/>
                <a:gd name="T58" fmla="*/ 17 w 161"/>
                <a:gd name="T59" fmla="*/ 68 h 321"/>
                <a:gd name="T60" fmla="*/ 34 w 161"/>
                <a:gd name="T61" fmla="*/ 51 h 321"/>
                <a:gd name="T62" fmla="*/ 48 w 161"/>
                <a:gd name="T63" fmla="*/ 28 h 321"/>
                <a:gd name="T64" fmla="*/ 60 w 161"/>
                <a:gd name="T6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321">
                  <a:moveTo>
                    <a:pt x="60" y="0"/>
                  </a:moveTo>
                  <a:lnTo>
                    <a:pt x="70" y="0"/>
                  </a:lnTo>
                  <a:lnTo>
                    <a:pt x="70" y="63"/>
                  </a:lnTo>
                  <a:lnTo>
                    <a:pt x="161" y="63"/>
                  </a:lnTo>
                  <a:lnTo>
                    <a:pt x="152" y="91"/>
                  </a:lnTo>
                  <a:lnTo>
                    <a:pt x="70" y="91"/>
                  </a:lnTo>
                  <a:lnTo>
                    <a:pt x="70" y="239"/>
                  </a:lnTo>
                  <a:lnTo>
                    <a:pt x="73" y="257"/>
                  </a:lnTo>
                  <a:lnTo>
                    <a:pt x="78" y="270"/>
                  </a:lnTo>
                  <a:lnTo>
                    <a:pt x="86" y="281"/>
                  </a:lnTo>
                  <a:lnTo>
                    <a:pt x="95" y="287"/>
                  </a:lnTo>
                  <a:lnTo>
                    <a:pt x="104" y="291"/>
                  </a:lnTo>
                  <a:lnTo>
                    <a:pt x="112" y="292"/>
                  </a:lnTo>
                  <a:lnTo>
                    <a:pt x="125" y="288"/>
                  </a:lnTo>
                  <a:lnTo>
                    <a:pt x="138" y="278"/>
                  </a:lnTo>
                  <a:lnTo>
                    <a:pt x="152" y="260"/>
                  </a:lnTo>
                  <a:lnTo>
                    <a:pt x="161" y="270"/>
                  </a:lnTo>
                  <a:lnTo>
                    <a:pt x="148" y="292"/>
                  </a:lnTo>
                  <a:lnTo>
                    <a:pt x="132" y="308"/>
                  </a:lnTo>
                  <a:lnTo>
                    <a:pt x="114" y="319"/>
                  </a:lnTo>
                  <a:lnTo>
                    <a:pt x="93" y="321"/>
                  </a:lnTo>
                  <a:lnTo>
                    <a:pt x="72" y="319"/>
                  </a:lnTo>
                  <a:lnTo>
                    <a:pt x="53" y="308"/>
                  </a:lnTo>
                  <a:lnTo>
                    <a:pt x="40" y="292"/>
                  </a:lnTo>
                  <a:lnTo>
                    <a:pt x="31" y="273"/>
                  </a:lnTo>
                  <a:lnTo>
                    <a:pt x="29" y="248"/>
                  </a:lnTo>
                  <a:lnTo>
                    <a:pt x="29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7" y="68"/>
                  </a:lnTo>
                  <a:lnTo>
                    <a:pt x="34" y="51"/>
                  </a:lnTo>
                  <a:lnTo>
                    <a:pt x="48" y="2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4881563" y="3889375"/>
              <a:ext cx="773113" cy="409575"/>
            </a:xfrm>
            <a:custGeom>
              <a:avLst/>
              <a:gdLst>
                <a:gd name="T0" fmla="*/ 86 w 487"/>
                <a:gd name="T1" fmla="*/ 0 h 258"/>
                <a:gd name="T2" fmla="*/ 114 w 487"/>
                <a:gd name="T3" fmla="*/ 32 h 258"/>
                <a:gd name="T4" fmla="*/ 162 w 487"/>
                <a:gd name="T5" fmla="*/ 7 h 258"/>
                <a:gd name="T6" fmla="*/ 200 w 487"/>
                <a:gd name="T7" fmla="*/ 0 h 258"/>
                <a:gd name="T8" fmla="*/ 240 w 487"/>
                <a:gd name="T9" fmla="*/ 13 h 258"/>
                <a:gd name="T10" fmla="*/ 259 w 487"/>
                <a:gd name="T11" fmla="*/ 51 h 258"/>
                <a:gd name="T12" fmla="*/ 309 w 487"/>
                <a:gd name="T13" fmla="*/ 21 h 258"/>
                <a:gd name="T14" fmla="*/ 352 w 487"/>
                <a:gd name="T15" fmla="*/ 2 h 258"/>
                <a:gd name="T16" fmla="*/ 393 w 487"/>
                <a:gd name="T17" fmla="*/ 2 h 258"/>
                <a:gd name="T18" fmla="*/ 420 w 487"/>
                <a:gd name="T19" fmla="*/ 24 h 258"/>
                <a:gd name="T20" fmla="*/ 433 w 487"/>
                <a:gd name="T21" fmla="*/ 66 h 258"/>
                <a:gd name="T22" fmla="*/ 435 w 487"/>
                <a:gd name="T23" fmla="*/ 157 h 258"/>
                <a:gd name="T24" fmla="*/ 435 w 487"/>
                <a:gd name="T25" fmla="*/ 225 h 258"/>
                <a:gd name="T26" fmla="*/ 444 w 487"/>
                <a:gd name="T27" fmla="*/ 239 h 258"/>
                <a:gd name="T28" fmla="*/ 466 w 487"/>
                <a:gd name="T29" fmla="*/ 244 h 258"/>
                <a:gd name="T30" fmla="*/ 487 w 487"/>
                <a:gd name="T31" fmla="*/ 258 h 258"/>
                <a:gd name="T32" fmla="*/ 344 w 487"/>
                <a:gd name="T33" fmla="*/ 244 h 258"/>
                <a:gd name="T34" fmla="*/ 365 w 487"/>
                <a:gd name="T35" fmla="*/ 244 h 258"/>
                <a:gd name="T36" fmla="*/ 382 w 487"/>
                <a:gd name="T37" fmla="*/ 237 h 258"/>
                <a:gd name="T38" fmla="*/ 390 w 487"/>
                <a:gd name="T39" fmla="*/ 213 h 258"/>
                <a:gd name="T40" fmla="*/ 393 w 487"/>
                <a:gd name="T41" fmla="*/ 171 h 258"/>
                <a:gd name="T42" fmla="*/ 393 w 487"/>
                <a:gd name="T43" fmla="*/ 96 h 258"/>
                <a:gd name="T44" fmla="*/ 385 w 487"/>
                <a:gd name="T45" fmla="*/ 51 h 258"/>
                <a:gd name="T46" fmla="*/ 363 w 487"/>
                <a:gd name="T47" fmla="*/ 27 h 258"/>
                <a:gd name="T48" fmla="*/ 333 w 487"/>
                <a:gd name="T49" fmla="*/ 26 h 258"/>
                <a:gd name="T50" fmla="*/ 302 w 487"/>
                <a:gd name="T51" fmla="*/ 36 h 258"/>
                <a:gd name="T52" fmla="*/ 261 w 487"/>
                <a:gd name="T53" fmla="*/ 60 h 258"/>
                <a:gd name="T54" fmla="*/ 262 w 487"/>
                <a:gd name="T55" fmla="*/ 222 h 258"/>
                <a:gd name="T56" fmla="*/ 272 w 487"/>
                <a:gd name="T57" fmla="*/ 241 h 258"/>
                <a:gd name="T58" fmla="*/ 300 w 487"/>
                <a:gd name="T59" fmla="*/ 244 h 258"/>
                <a:gd name="T60" fmla="*/ 170 w 487"/>
                <a:gd name="T61" fmla="*/ 258 h 258"/>
                <a:gd name="T62" fmla="*/ 189 w 487"/>
                <a:gd name="T63" fmla="*/ 243 h 258"/>
                <a:gd name="T64" fmla="*/ 212 w 487"/>
                <a:gd name="T65" fmla="*/ 229 h 258"/>
                <a:gd name="T66" fmla="*/ 219 w 487"/>
                <a:gd name="T67" fmla="*/ 196 h 258"/>
                <a:gd name="T68" fmla="*/ 217 w 487"/>
                <a:gd name="T69" fmla="*/ 61 h 258"/>
                <a:gd name="T70" fmla="*/ 203 w 487"/>
                <a:gd name="T71" fmla="*/ 38 h 258"/>
                <a:gd name="T72" fmla="*/ 183 w 487"/>
                <a:gd name="T73" fmla="*/ 26 h 258"/>
                <a:gd name="T74" fmla="*/ 160 w 487"/>
                <a:gd name="T75" fmla="*/ 26 h 258"/>
                <a:gd name="T76" fmla="*/ 131 w 487"/>
                <a:gd name="T77" fmla="*/ 36 h 258"/>
                <a:gd name="T78" fmla="*/ 86 w 487"/>
                <a:gd name="T79" fmla="*/ 61 h 258"/>
                <a:gd name="T80" fmla="*/ 88 w 487"/>
                <a:gd name="T81" fmla="*/ 222 h 258"/>
                <a:gd name="T82" fmla="*/ 101 w 487"/>
                <a:gd name="T83" fmla="*/ 241 h 258"/>
                <a:gd name="T84" fmla="*/ 131 w 487"/>
                <a:gd name="T85" fmla="*/ 244 h 258"/>
                <a:gd name="T86" fmla="*/ 0 w 487"/>
                <a:gd name="T87" fmla="*/ 258 h 258"/>
                <a:gd name="T88" fmla="*/ 16 w 487"/>
                <a:gd name="T89" fmla="*/ 243 h 258"/>
                <a:gd name="T90" fmla="*/ 35 w 487"/>
                <a:gd name="T91" fmla="*/ 233 h 258"/>
                <a:gd name="T92" fmla="*/ 45 w 487"/>
                <a:gd name="T93" fmla="*/ 210 h 258"/>
                <a:gd name="T94" fmla="*/ 45 w 487"/>
                <a:gd name="T95" fmla="*/ 72 h 258"/>
                <a:gd name="T96" fmla="*/ 41 w 487"/>
                <a:gd name="T97" fmla="*/ 48 h 258"/>
                <a:gd name="T98" fmla="*/ 26 w 487"/>
                <a:gd name="T99" fmla="*/ 40 h 258"/>
                <a:gd name="T100" fmla="*/ 1 w 487"/>
                <a:gd name="T101" fmla="*/ 2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7" h="258">
                  <a:moveTo>
                    <a:pt x="77" y="0"/>
                  </a:moveTo>
                  <a:lnTo>
                    <a:pt x="86" y="0"/>
                  </a:lnTo>
                  <a:lnTo>
                    <a:pt x="86" y="51"/>
                  </a:lnTo>
                  <a:lnTo>
                    <a:pt x="114" y="32"/>
                  </a:lnTo>
                  <a:lnTo>
                    <a:pt x="139" y="18"/>
                  </a:lnTo>
                  <a:lnTo>
                    <a:pt x="162" y="7"/>
                  </a:lnTo>
                  <a:lnTo>
                    <a:pt x="182" y="2"/>
                  </a:lnTo>
                  <a:lnTo>
                    <a:pt x="200" y="0"/>
                  </a:lnTo>
                  <a:lnTo>
                    <a:pt x="221" y="3"/>
                  </a:lnTo>
                  <a:lnTo>
                    <a:pt x="240" y="13"/>
                  </a:lnTo>
                  <a:lnTo>
                    <a:pt x="253" y="28"/>
                  </a:lnTo>
                  <a:lnTo>
                    <a:pt x="259" y="51"/>
                  </a:lnTo>
                  <a:lnTo>
                    <a:pt x="284" y="35"/>
                  </a:lnTo>
                  <a:lnTo>
                    <a:pt x="309" y="21"/>
                  </a:lnTo>
                  <a:lnTo>
                    <a:pt x="331" y="10"/>
                  </a:lnTo>
                  <a:lnTo>
                    <a:pt x="352" y="2"/>
                  </a:lnTo>
                  <a:lnTo>
                    <a:pt x="372" y="0"/>
                  </a:lnTo>
                  <a:lnTo>
                    <a:pt x="393" y="2"/>
                  </a:lnTo>
                  <a:lnTo>
                    <a:pt x="408" y="10"/>
                  </a:lnTo>
                  <a:lnTo>
                    <a:pt x="420" y="24"/>
                  </a:lnTo>
                  <a:lnTo>
                    <a:pt x="429" y="43"/>
                  </a:lnTo>
                  <a:lnTo>
                    <a:pt x="433" y="66"/>
                  </a:lnTo>
                  <a:lnTo>
                    <a:pt x="435" y="95"/>
                  </a:lnTo>
                  <a:lnTo>
                    <a:pt x="435" y="157"/>
                  </a:lnTo>
                  <a:lnTo>
                    <a:pt x="433" y="217"/>
                  </a:lnTo>
                  <a:lnTo>
                    <a:pt x="435" y="225"/>
                  </a:lnTo>
                  <a:lnTo>
                    <a:pt x="437" y="233"/>
                  </a:lnTo>
                  <a:lnTo>
                    <a:pt x="444" y="239"/>
                  </a:lnTo>
                  <a:lnTo>
                    <a:pt x="453" y="243"/>
                  </a:lnTo>
                  <a:lnTo>
                    <a:pt x="466" y="244"/>
                  </a:lnTo>
                  <a:lnTo>
                    <a:pt x="487" y="244"/>
                  </a:lnTo>
                  <a:lnTo>
                    <a:pt x="487" y="258"/>
                  </a:lnTo>
                  <a:lnTo>
                    <a:pt x="344" y="258"/>
                  </a:lnTo>
                  <a:lnTo>
                    <a:pt x="344" y="244"/>
                  </a:lnTo>
                  <a:lnTo>
                    <a:pt x="351" y="244"/>
                  </a:lnTo>
                  <a:lnTo>
                    <a:pt x="365" y="244"/>
                  </a:lnTo>
                  <a:lnTo>
                    <a:pt x="376" y="241"/>
                  </a:lnTo>
                  <a:lnTo>
                    <a:pt x="382" y="237"/>
                  </a:lnTo>
                  <a:lnTo>
                    <a:pt x="388" y="227"/>
                  </a:lnTo>
                  <a:lnTo>
                    <a:pt x="390" y="213"/>
                  </a:lnTo>
                  <a:lnTo>
                    <a:pt x="391" y="193"/>
                  </a:lnTo>
                  <a:lnTo>
                    <a:pt x="393" y="171"/>
                  </a:lnTo>
                  <a:lnTo>
                    <a:pt x="393" y="146"/>
                  </a:lnTo>
                  <a:lnTo>
                    <a:pt x="393" y="96"/>
                  </a:lnTo>
                  <a:lnTo>
                    <a:pt x="390" y="70"/>
                  </a:lnTo>
                  <a:lnTo>
                    <a:pt x="385" y="51"/>
                  </a:lnTo>
                  <a:lnTo>
                    <a:pt x="376" y="36"/>
                  </a:lnTo>
                  <a:lnTo>
                    <a:pt x="363" y="27"/>
                  </a:lnTo>
                  <a:lnTo>
                    <a:pt x="346" y="24"/>
                  </a:lnTo>
                  <a:lnTo>
                    <a:pt x="333" y="26"/>
                  </a:lnTo>
                  <a:lnTo>
                    <a:pt x="318" y="30"/>
                  </a:lnTo>
                  <a:lnTo>
                    <a:pt x="302" y="36"/>
                  </a:lnTo>
                  <a:lnTo>
                    <a:pt x="283" y="47"/>
                  </a:lnTo>
                  <a:lnTo>
                    <a:pt x="261" y="60"/>
                  </a:lnTo>
                  <a:lnTo>
                    <a:pt x="261" y="205"/>
                  </a:lnTo>
                  <a:lnTo>
                    <a:pt x="262" y="222"/>
                  </a:lnTo>
                  <a:lnTo>
                    <a:pt x="266" y="233"/>
                  </a:lnTo>
                  <a:lnTo>
                    <a:pt x="272" y="241"/>
                  </a:lnTo>
                  <a:lnTo>
                    <a:pt x="284" y="244"/>
                  </a:lnTo>
                  <a:lnTo>
                    <a:pt x="300" y="244"/>
                  </a:lnTo>
                  <a:lnTo>
                    <a:pt x="300" y="258"/>
                  </a:lnTo>
                  <a:lnTo>
                    <a:pt x="170" y="258"/>
                  </a:lnTo>
                  <a:lnTo>
                    <a:pt x="170" y="244"/>
                  </a:lnTo>
                  <a:lnTo>
                    <a:pt x="189" y="243"/>
                  </a:lnTo>
                  <a:lnTo>
                    <a:pt x="203" y="238"/>
                  </a:lnTo>
                  <a:lnTo>
                    <a:pt x="212" y="229"/>
                  </a:lnTo>
                  <a:lnTo>
                    <a:pt x="217" y="216"/>
                  </a:lnTo>
                  <a:lnTo>
                    <a:pt x="219" y="196"/>
                  </a:lnTo>
                  <a:lnTo>
                    <a:pt x="219" y="79"/>
                  </a:lnTo>
                  <a:lnTo>
                    <a:pt x="217" y="61"/>
                  </a:lnTo>
                  <a:lnTo>
                    <a:pt x="211" y="47"/>
                  </a:lnTo>
                  <a:lnTo>
                    <a:pt x="203" y="38"/>
                  </a:lnTo>
                  <a:lnTo>
                    <a:pt x="194" y="30"/>
                  </a:lnTo>
                  <a:lnTo>
                    <a:pt x="183" y="26"/>
                  </a:lnTo>
                  <a:lnTo>
                    <a:pt x="172" y="24"/>
                  </a:lnTo>
                  <a:lnTo>
                    <a:pt x="160" y="26"/>
                  </a:lnTo>
                  <a:lnTo>
                    <a:pt x="147" y="30"/>
                  </a:lnTo>
                  <a:lnTo>
                    <a:pt x="131" y="36"/>
                  </a:lnTo>
                  <a:lnTo>
                    <a:pt x="111" y="47"/>
                  </a:lnTo>
                  <a:lnTo>
                    <a:pt x="86" y="61"/>
                  </a:lnTo>
                  <a:lnTo>
                    <a:pt x="86" y="205"/>
                  </a:lnTo>
                  <a:lnTo>
                    <a:pt x="88" y="222"/>
                  </a:lnTo>
                  <a:lnTo>
                    <a:pt x="93" y="234"/>
                  </a:lnTo>
                  <a:lnTo>
                    <a:pt x="101" y="241"/>
                  </a:lnTo>
                  <a:lnTo>
                    <a:pt x="113" y="244"/>
                  </a:lnTo>
                  <a:lnTo>
                    <a:pt x="131" y="244"/>
                  </a:lnTo>
                  <a:lnTo>
                    <a:pt x="131" y="258"/>
                  </a:lnTo>
                  <a:lnTo>
                    <a:pt x="0" y="258"/>
                  </a:lnTo>
                  <a:lnTo>
                    <a:pt x="0" y="244"/>
                  </a:lnTo>
                  <a:lnTo>
                    <a:pt x="16" y="243"/>
                  </a:lnTo>
                  <a:lnTo>
                    <a:pt x="28" y="239"/>
                  </a:lnTo>
                  <a:lnTo>
                    <a:pt x="35" y="233"/>
                  </a:lnTo>
                  <a:lnTo>
                    <a:pt x="41" y="224"/>
                  </a:lnTo>
                  <a:lnTo>
                    <a:pt x="45" y="210"/>
                  </a:lnTo>
                  <a:lnTo>
                    <a:pt x="45" y="196"/>
                  </a:lnTo>
                  <a:lnTo>
                    <a:pt x="45" y="72"/>
                  </a:lnTo>
                  <a:lnTo>
                    <a:pt x="43" y="57"/>
                  </a:lnTo>
                  <a:lnTo>
                    <a:pt x="41" y="48"/>
                  </a:lnTo>
                  <a:lnTo>
                    <a:pt x="35" y="43"/>
                  </a:lnTo>
                  <a:lnTo>
                    <a:pt x="26" y="40"/>
                  </a:lnTo>
                  <a:lnTo>
                    <a:pt x="1" y="36"/>
                  </a:lnTo>
                  <a:lnTo>
                    <a:pt x="1" y="2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5689600" y="3889375"/>
              <a:ext cx="434975" cy="419100"/>
            </a:xfrm>
            <a:custGeom>
              <a:avLst/>
              <a:gdLst>
                <a:gd name="T0" fmla="*/ 129 w 274"/>
                <a:gd name="T1" fmla="*/ 14 h 264"/>
                <a:gd name="T2" fmla="*/ 108 w 274"/>
                <a:gd name="T3" fmla="*/ 18 h 264"/>
                <a:gd name="T4" fmla="*/ 89 w 274"/>
                <a:gd name="T5" fmla="*/ 28 h 264"/>
                <a:gd name="T6" fmla="*/ 72 w 274"/>
                <a:gd name="T7" fmla="*/ 43 h 264"/>
                <a:gd name="T8" fmla="*/ 59 w 274"/>
                <a:gd name="T9" fmla="*/ 62 h 264"/>
                <a:gd name="T10" fmla="*/ 51 w 274"/>
                <a:gd name="T11" fmla="*/ 86 h 264"/>
                <a:gd name="T12" fmla="*/ 49 w 274"/>
                <a:gd name="T13" fmla="*/ 112 h 264"/>
                <a:gd name="T14" fmla="*/ 51 w 274"/>
                <a:gd name="T15" fmla="*/ 144 h 264"/>
                <a:gd name="T16" fmla="*/ 58 w 274"/>
                <a:gd name="T17" fmla="*/ 172 h 264"/>
                <a:gd name="T18" fmla="*/ 70 w 274"/>
                <a:gd name="T19" fmla="*/ 199 h 264"/>
                <a:gd name="T20" fmla="*/ 85 w 274"/>
                <a:gd name="T21" fmla="*/ 220 h 264"/>
                <a:gd name="T22" fmla="*/ 102 w 274"/>
                <a:gd name="T23" fmla="*/ 235 h 264"/>
                <a:gd name="T24" fmla="*/ 123 w 274"/>
                <a:gd name="T25" fmla="*/ 246 h 264"/>
                <a:gd name="T26" fmla="*/ 147 w 274"/>
                <a:gd name="T27" fmla="*/ 250 h 264"/>
                <a:gd name="T28" fmla="*/ 163 w 274"/>
                <a:gd name="T29" fmla="*/ 247 h 264"/>
                <a:gd name="T30" fmla="*/ 178 w 274"/>
                <a:gd name="T31" fmla="*/ 241 h 264"/>
                <a:gd name="T32" fmla="*/ 193 w 274"/>
                <a:gd name="T33" fmla="*/ 230 h 264"/>
                <a:gd name="T34" fmla="*/ 206 w 274"/>
                <a:gd name="T35" fmla="*/ 214 h 264"/>
                <a:gd name="T36" fmla="*/ 216 w 274"/>
                <a:gd name="T37" fmla="*/ 196 h 264"/>
                <a:gd name="T38" fmla="*/ 224 w 274"/>
                <a:gd name="T39" fmla="*/ 174 h 264"/>
                <a:gd name="T40" fmla="*/ 225 w 274"/>
                <a:gd name="T41" fmla="*/ 148 h 264"/>
                <a:gd name="T42" fmla="*/ 223 w 274"/>
                <a:gd name="T43" fmla="*/ 117 h 264"/>
                <a:gd name="T44" fmla="*/ 216 w 274"/>
                <a:gd name="T45" fmla="*/ 90 h 264"/>
                <a:gd name="T46" fmla="*/ 205 w 274"/>
                <a:gd name="T47" fmla="*/ 65 h 264"/>
                <a:gd name="T48" fmla="*/ 189 w 274"/>
                <a:gd name="T49" fmla="*/ 44 h 264"/>
                <a:gd name="T50" fmla="*/ 170 w 274"/>
                <a:gd name="T51" fmla="*/ 28 h 264"/>
                <a:gd name="T52" fmla="*/ 151 w 274"/>
                <a:gd name="T53" fmla="*/ 18 h 264"/>
                <a:gd name="T54" fmla="*/ 129 w 274"/>
                <a:gd name="T55" fmla="*/ 14 h 264"/>
                <a:gd name="T56" fmla="*/ 138 w 274"/>
                <a:gd name="T57" fmla="*/ 0 h 264"/>
                <a:gd name="T58" fmla="*/ 169 w 274"/>
                <a:gd name="T59" fmla="*/ 2 h 264"/>
                <a:gd name="T60" fmla="*/ 198 w 274"/>
                <a:gd name="T61" fmla="*/ 13 h 264"/>
                <a:gd name="T62" fmla="*/ 223 w 274"/>
                <a:gd name="T63" fmla="*/ 28 h 264"/>
                <a:gd name="T64" fmla="*/ 244 w 274"/>
                <a:gd name="T65" fmla="*/ 48 h 264"/>
                <a:gd name="T66" fmla="*/ 259 w 274"/>
                <a:gd name="T67" fmla="*/ 73 h 264"/>
                <a:gd name="T68" fmla="*/ 270 w 274"/>
                <a:gd name="T69" fmla="*/ 102 h 264"/>
                <a:gd name="T70" fmla="*/ 274 w 274"/>
                <a:gd name="T71" fmla="*/ 132 h 264"/>
                <a:gd name="T72" fmla="*/ 270 w 274"/>
                <a:gd name="T73" fmla="*/ 163 h 264"/>
                <a:gd name="T74" fmla="*/ 259 w 274"/>
                <a:gd name="T75" fmla="*/ 191 h 264"/>
                <a:gd name="T76" fmla="*/ 244 w 274"/>
                <a:gd name="T77" fmla="*/ 216 h 264"/>
                <a:gd name="T78" fmla="*/ 224 w 274"/>
                <a:gd name="T79" fmla="*/ 237 h 264"/>
                <a:gd name="T80" fmla="*/ 199 w 274"/>
                <a:gd name="T81" fmla="*/ 251 h 264"/>
                <a:gd name="T82" fmla="*/ 170 w 274"/>
                <a:gd name="T83" fmla="*/ 262 h 264"/>
                <a:gd name="T84" fmla="*/ 139 w 274"/>
                <a:gd name="T85" fmla="*/ 264 h 264"/>
                <a:gd name="T86" fmla="*/ 106 w 274"/>
                <a:gd name="T87" fmla="*/ 262 h 264"/>
                <a:gd name="T88" fmla="*/ 78 w 274"/>
                <a:gd name="T89" fmla="*/ 251 h 264"/>
                <a:gd name="T90" fmla="*/ 51 w 274"/>
                <a:gd name="T91" fmla="*/ 237 h 264"/>
                <a:gd name="T92" fmla="*/ 30 w 274"/>
                <a:gd name="T93" fmla="*/ 216 h 264"/>
                <a:gd name="T94" fmla="*/ 15 w 274"/>
                <a:gd name="T95" fmla="*/ 192 h 264"/>
                <a:gd name="T96" fmla="*/ 4 w 274"/>
                <a:gd name="T97" fmla="*/ 165 h 264"/>
                <a:gd name="T98" fmla="*/ 0 w 274"/>
                <a:gd name="T99" fmla="*/ 133 h 264"/>
                <a:gd name="T100" fmla="*/ 4 w 274"/>
                <a:gd name="T101" fmla="*/ 103 h 264"/>
                <a:gd name="T102" fmla="*/ 13 w 274"/>
                <a:gd name="T103" fmla="*/ 76 h 264"/>
                <a:gd name="T104" fmla="*/ 26 w 274"/>
                <a:gd name="T105" fmla="*/ 53 h 264"/>
                <a:gd name="T106" fmla="*/ 45 w 274"/>
                <a:gd name="T107" fmla="*/ 34 h 264"/>
                <a:gd name="T108" fmla="*/ 66 w 274"/>
                <a:gd name="T109" fmla="*/ 19 h 264"/>
                <a:gd name="T110" fmla="*/ 88 w 274"/>
                <a:gd name="T111" fmla="*/ 7 h 264"/>
                <a:gd name="T112" fmla="*/ 113 w 274"/>
                <a:gd name="T113" fmla="*/ 2 h 264"/>
                <a:gd name="T114" fmla="*/ 138 w 274"/>
                <a:gd name="T11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264">
                  <a:moveTo>
                    <a:pt x="129" y="14"/>
                  </a:moveTo>
                  <a:lnTo>
                    <a:pt x="108" y="18"/>
                  </a:lnTo>
                  <a:lnTo>
                    <a:pt x="89" y="28"/>
                  </a:lnTo>
                  <a:lnTo>
                    <a:pt x="72" y="43"/>
                  </a:lnTo>
                  <a:lnTo>
                    <a:pt x="59" y="62"/>
                  </a:lnTo>
                  <a:lnTo>
                    <a:pt x="51" y="86"/>
                  </a:lnTo>
                  <a:lnTo>
                    <a:pt x="49" y="112"/>
                  </a:lnTo>
                  <a:lnTo>
                    <a:pt x="51" y="144"/>
                  </a:lnTo>
                  <a:lnTo>
                    <a:pt x="58" y="172"/>
                  </a:lnTo>
                  <a:lnTo>
                    <a:pt x="70" y="199"/>
                  </a:lnTo>
                  <a:lnTo>
                    <a:pt x="85" y="220"/>
                  </a:lnTo>
                  <a:lnTo>
                    <a:pt x="102" y="235"/>
                  </a:lnTo>
                  <a:lnTo>
                    <a:pt x="123" y="246"/>
                  </a:lnTo>
                  <a:lnTo>
                    <a:pt x="147" y="250"/>
                  </a:lnTo>
                  <a:lnTo>
                    <a:pt x="163" y="247"/>
                  </a:lnTo>
                  <a:lnTo>
                    <a:pt x="178" y="241"/>
                  </a:lnTo>
                  <a:lnTo>
                    <a:pt x="193" y="230"/>
                  </a:lnTo>
                  <a:lnTo>
                    <a:pt x="206" y="214"/>
                  </a:lnTo>
                  <a:lnTo>
                    <a:pt x="216" y="196"/>
                  </a:lnTo>
                  <a:lnTo>
                    <a:pt x="224" y="174"/>
                  </a:lnTo>
                  <a:lnTo>
                    <a:pt x="225" y="148"/>
                  </a:lnTo>
                  <a:lnTo>
                    <a:pt x="223" y="117"/>
                  </a:lnTo>
                  <a:lnTo>
                    <a:pt x="216" y="90"/>
                  </a:lnTo>
                  <a:lnTo>
                    <a:pt x="205" y="65"/>
                  </a:lnTo>
                  <a:lnTo>
                    <a:pt x="189" y="44"/>
                  </a:lnTo>
                  <a:lnTo>
                    <a:pt x="170" y="28"/>
                  </a:lnTo>
                  <a:lnTo>
                    <a:pt x="151" y="18"/>
                  </a:lnTo>
                  <a:lnTo>
                    <a:pt x="129" y="14"/>
                  </a:lnTo>
                  <a:close/>
                  <a:moveTo>
                    <a:pt x="138" y="0"/>
                  </a:moveTo>
                  <a:lnTo>
                    <a:pt x="169" y="2"/>
                  </a:lnTo>
                  <a:lnTo>
                    <a:pt x="198" y="13"/>
                  </a:lnTo>
                  <a:lnTo>
                    <a:pt x="223" y="28"/>
                  </a:lnTo>
                  <a:lnTo>
                    <a:pt x="244" y="48"/>
                  </a:lnTo>
                  <a:lnTo>
                    <a:pt x="259" y="73"/>
                  </a:lnTo>
                  <a:lnTo>
                    <a:pt x="270" y="102"/>
                  </a:lnTo>
                  <a:lnTo>
                    <a:pt x="274" y="132"/>
                  </a:lnTo>
                  <a:lnTo>
                    <a:pt x="270" y="163"/>
                  </a:lnTo>
                  <a:lnTo>
                    <a:pt x="259" y="191"/>
                  </a:lnTo>
                  <a:lnTo>
                    <a:pt x="244" y="216"/>
                  </a:lnTo>
                  <a:lnTo>
                    <a:pt x="224" y="237"/>
                  </a:lnTo>
                  <a:lnTo>
                    <a:pt x="199" y="251"/>
                  </a:lnTo>
                  <a:lnTo>
                    <a:pt x="170" y="262"/>
                  </a:lnTo>
                  <a:lnTo>
                    <a:pt x="139" y="264"/>
                  </a:lnTo>
                  <a:lnTo>
                    <a:pt x="106" y="262"/>
                  </a:lnTo>
                  <a:lnTo>
                    <a:pt x="78" y="251"/>
                  </a:lnTo>
                  <a:lnTo>
                    <a:pt x="51" y="237"/>
                  </a:lnTo>
                  <a:lnTo>
                    <a:pt x="30" y="216"/>
                  </a:lnTo>
                  <a:lnTo>
                    <a:pt x="15" y="192"/>
                  </a:lnTo>
                  <a:lnTo>
                    <a:pt x="4" y="165"/>
                  </a:lnTo>
                  <a:lnTo>
                    <a:pt x="0" y="133"/>
                  </a:lnTo>
                  <a:lnTo>
                    <a:pt x="4" y="103"/>
                  </a:lnTo>
                  <a:lnTo>
                    <a:pt x="13" y="76"/>
                  </a:lnTo>
                  <a:lnTo>
                    <a:pt x="26" y="53"/>
                  </a:lnTo>
                  <a:lnTo>
                    <a:pt x="45" y="34"/>
                  </a:lnTo>
                  <a:lnTo>
                    <a:pt x="66" y="19"/>
                  </a:lnTo>
                  <a:lnTo>
                    <a:pt x="88" y="7"/>
                  </a:lnTo>
                  <a:lnTo>
                    <a:pt x="113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6167438" y="3889375"/>
              <a:ext cx="476250" cy="419100"/>
            </a:xfrm>
            <a:custGeom>
              <a:avLst/>
              <a:gdLst>
                <a:gd name="T0" fmla="*/ 83 w 300"/>
                <a:gd name="T1" fmla="*/ 0 h 264"/>
                <a:gd name="T2" fmla="*/ 83 w 300"/>
                <a:gd name="T3" fmla="*/ 178 h 264"/>
                <a:gd name="T4" fmla="*/ 84 w 300"/>
                <a:gd name="T5" fmla="*/ 195 h 264"/>
                <a:gd name="T6" fmla="*/ 91 w 300"/>
                <a:gd name="T7" fmla="*/ 209 h 264"/>
                <a:gd name="T8" fmla="*/ 100 w 300"/>
                <a:gd name="T9" fmla="*/ 221 h 264"/>
                <a:gd name="T10" fmla="*/ 112 w 300"/>
                <a:gd name="T11" fmla="*/ 229 h 264"/>
                <a:gd name="T12" fmla="*/ 125 w 300"/>
                <a:gd name="T13" fmla="*/ 233 h 264"/>
                <a:gd name="T14" fmla="*/ 139 w 300"/>
                <a:gd name="T15" fmla="*/ 234 h 264"/>
                <a:gd name="T16" fmla="*/ 156 w 300"/>
                <a:gd name="T17" fmla="*/ 231 h 264"/>
                <a:gd name="T18" fmla="*/ 176 w 300"/>
                <a:gd name="T19" fmla="*/ 225 h 264"/>
                <a:gd name="T20" fmla="*/ 195 w 300"/>
                <a:gd name="T21" fmla="*/ 214 h 264"/>
                <a:gd name="T22" fmla="*/ 215 w 300"/>
                <a:gd name="T23" fmla="*/ 200 h 264"/>
                <a:gd name="T24" fmla="*/ 215 w 300"/>
                <a:gd name="T25" fmla="*/ 64 h 264"/>
                <a:gd name="T26" fmla="*/ 214 w 300"/>
                <a:gd name="T27" fmla="*/ 48 h 264"/>
                <a:gd name="T28" fmla="*/ 211 w 300"/>
                <a:gd name="T29" fmla="*/ 39 h 264"/>
                <a:gd name="T30" fmla="*/ 203 w 300"/>
                <a:gd name="T31" fmla="*/ 34 h 264"/>
                <a:gd name="T32" fmla="*/ 192 w 300"/>
                <a:gd name="T33" fmla="*/ 30 h 264"/>
                <a:gd name="T34" fmla="*/ 160 w 300"/>
                <a:gd name="T35" fmla="*/ 24 h 264"/>
                <a:gd name="T36" fmla="*/ 160 w 300"/>
                <a:gd name="T37" fmla="*/ 15 h 264"/>
                <a:gd name="T38" fmla="*/ 257 w 300"/>
                <a:gd name="T39" fmla="*/ 0 h 264"/>
                <a:gd name="T40" fmla="*/ 257 w 300"/>
                <a:gd name="T41" fmla="*/ 213 h 264"/>
                <a:gd name="T42" fmla="*/ 258 w 300"/>
                <a:gd name="T43" fmla="*/ 224 h 264"/>
                <a:gd name="T44" fmla="*/ 264 w 300"/>
                <a:gd name="T45" fmla="*/ 230 h 264"/>
                <a:gd name="T46" fmla="*/ 273 w 300"/>
                <a:gd name="T47" fmla="*/ 231 h 264"/>
                <a:gd name="T48" fmla="*/ 286 w 300"/>
                <a:gd name="T49" fmla="*/ 230 h 264"/>
                <a:gd name="T50" fmla="*/ 300 w 300"/>
                <a:gd name="T51" fmla="*/ 227 h 264"/>
                <a:gd name="T52" fmla="*/ 300 w 300"/>
                <a:gd name="T53" fmla="*/ 239 h 264"/>
                <a:gd name="T54" fmla="*/ 215 w 300"/>
                <a:gd name="T55" fmla="*/ 264 h 264"/>
                <a:gd name="T56" fmla="*/ 215 w 300"/>
                <a:gd name="T57" fmla="*/ 214 h 264"/>
                <a:gd name="T58" fmla="*/ 188 w 300"/>
                <a:gd name="T59" fmla="*/ 233 h 264"/>
                <a:gd name="T60" fmla="*/ 164 w 300"/>
                <a:gd name="T61" fmla="*/ 247 h 264"/>
                <a:gd name="T62" fmla="*/ 142 w 300"/>
                <a:gd name="T63" fmla="*/ 256 h 264"/>
                <a:gd name="T64" fmla="*/ 123 w 300"/>
                <a:gd name="T65" fmla="*/ 263 h 264"/>
                <a:gd name="T66" fmla="*/ 108 w 300"/>
                <a:gd name="T67" fmla="*/ 264 h 264"/>
                <a:gd name="T68" fmla="*/ 91 w 300"/>
                <a:gd name="T69" fmla="*/ 263 h 264"/>
                <a:gd name="T70" fmla="*/ 76 w 300"/>
                <a:gd name="T71" fmla="*/ 258 h 264"/>
                <a:gd name="T72" fmla="*/ 62 w 300"/>
                <a:gd name="T73" fmla="*/ 248 h 264"/>
                <a:gd name="T74" fmla="*/ 50 w 300"/>
                <a:gd name="T75" fmla="*/ 235 h 264"/>
                <a:gd name="T76" fmla="*/ 42 w 300"/>
                <a:gd name="T77" fmla="*/ 220 h 264"/>
                <a:gd name="T78" fmla="*/ 40 w 300"/>
                <a:gd name="T79" fmla="*/ 200 h 264"/>
                <a:gd name="T80" fmla="*/ 40 w 300"/>
                <a:gd name="T81" fmla="*/ 60 h 264"/>
                <a:gd name="T82" fmla="*/ 38 w 300"/>
                <a:gd name="T83" fmla="*/ 47 h 264"/>
                <a:gd name="T84" fmla="*/ 33 w 300"/>
                <a:gd name="T85" fmla="*/ 39 h 264"/>
                <a:gd name="T86" fmla="*/ 23 w 300"/>
                <a:gd name="T87" fmla="*/ 34 h 264"/>
                <a:gd name="T88" fmla="*/ 0 w 300"/>
                <a:gd name="T89" fmla="*/ 27 h 264"/>
                <a:gd name="T90" fmla="*/ 0 w 300"/>
                <a:gd name="T91" fmla="*/ 18 h 264"/>
                <a:gd name="T92" fmla="*/ 83 w 300"/>
                <a:gd name="T9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0" h="264">
                  <a:moveTo>
                    <a:pt x="83" y="0"/>
                  </a:moveTo>
                  <a:lnTo>
                    <a:pt x="83" y="178"/>
                  </a:lnTo>
                  <a:lnTo>
                    <a:pt x="84" y="195"/>
                  </a:lnTo>
                  <a:lnTo>
                    <a:pt x="91" y="209"/>
                  </a:lnTo>
                  <a:lnTo>
                    <a:pt x="100" y="221"/>
                  </a:lnTo>
                  <a:lnTo>
                    <a:pt x="112" y="229"/>
                  </a:lnTo>
                  <a:lnTo>
                    <a:pt x="125" y="233"/>
                  </a:lnTo>
                  <a:lnTo>
                    <a:pt x="139" y="234"/>
                  </a:lnTo>
                  <a:lnTo>
                    <a:pt x="156" y="231"/>
                  </a:lnTo>
                  <a:lnTo>
                    <a:pt x="176" y="225"/>
                  </a:lnTo>
                  <a:lnTo>
                    <a:pt x="195" y="214"/>
                  </a:lnTo>
                  <a:lnTo>
                    <a:pt x="215" y="200"/>
                  </a:lnTo>
                  <a:lnTo>
                    <a:pt x="215" y="64"/>
                  </a:lnTo>
                  <a:lnTo>
                    <a:pt x="214" y="48"/>
                  </a:lnTo>
                  <a:lnTo>
                    <a:pt x="211" y="39"/>
                  </a:lnTo>
                  <a:lnTo>
                    <a:pt x="203" y="34"/>
                  </a:lnTo>
                  <a:lnTo>
                    <a:pt x="192" y="30"/>
                  </a:lnTo>
                  <a:lnTo>
                    <a:pt x="160" y="24"/>
                  </a:lnTo>
                  <a:lnTo>
                    <a:pt x="160" y="15"/>
                  </a:lnTo>
                  <a:lnTo>
                    <a:pt x="257" y="0"/>
                  </a:lnTo>
                  <a:lnTo>
                    <a:pt x="257" y="213"/>
                  </a:lnTo>
                  <a:lnTo>
                    <a:pt x="258" y="224"/>
                  </a:lnTo>
                  <a:lnTo>
                    <a:pt x="264" y="230"/>
                  </a:lnTo>
                  <a:lnTo>
                    <a:pt x="273" y="231"/>
                  </a:lnTo>
                  <a:lnTo>
                    <a:pt x="286" y="230"/>
                  </a:lnTo>
                  <a:lnTo>
                    <a:pt x="300" y="227"/>
                  </a:lnTo>
                  <a:lnTo>
                    <a:pt x="300" y="239"/>
                  </a:lnTo>
                  <a:lnTo>
                    <a:pt x="215" y="264"/>
                  </a:lnTo>
                  <a:lnTo>
                    <a:pt x="215" y="214"/>
                  </a:lnTo>
                  <a:lnTo>
                    <a:pt x="188" y="233"/>
                  </a:lnTo>
                  <a:lnTo>
                    <a:pt x="164" y="247"/>
                  </a:lnTo>
                  <a:lnTo>
                    <a:pt x="142" y="256"/>
                  </a:lnTo>
                  <a:lnTo>
                    <a:pt x="123" y="263"/>
                  </a:lnTo>
                  <a:lnTo>
                    <a:pt x="108" y="264"/>
                  </a:lnTo>
                  <a:lnTo>
                    <a:pt x="91" y="263"/>
                  </a:lnTo>
                  <a:lnTo>
                    <a:pt x="76" y="258"/>
                  </a:lnTo>
                  <a:lnTo>
                    <a:pt x="62" y="248"/>
                  </a:lnTo>
                  <a:lnTo>
                    <a:pt x="50" y="235"/>
                  </a:lnTo>
                  <a:lnTo>
                    <a:pt x="42" y="220"/>
                  </a:lnTo>
                  <a:lnTo>
                    <a:pt x="40" y="200"/>
                  </a:lnTo>
                  <a:lnTo>
                    <a:pt x="40" y="60"/>
                  </a:lnTo>
                  <a:lnTo>
                    <a:pt x="38" y="47"/>
                  </a:lnTo>
                  <a:lnTo>
                    <a:pt x="33" y="39"/>
                  </a:lnTo>
                  <a:lnTo>
                    <a:pt x="23" y="3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6696075" y="3798888"/>
              <a:ext cx="257175" cy="509588"/>
            </a:xfrm>
            <a:custGeom>
              <a:avLst/>
              <a:gdLst>
                <a:gd name="T0" fmla="*/ 61 w 162"/>
                <a:gd name="T1" fmla="*/ 0 h 321"/>
                <a:gd name="T2" fmla="*/ 72 w 162"/>
                <a:gd name="T3" fmla="*/ 0 h 321"/>
                <a:gd name="T4" fmla="*/ 72 w 162"/>
                <a:gd name="T5" fmla="*/ 63 h 321"/>
                <a:gd name="T6" fmla="*/ 162 w 162"/>
                <a:gd name="T7" fmla="*/ 63 h 321"/>
                <a:gd name="T8" fmla="*/ 152 w 162"/>
                <a:gd name="T9" fmla="*/ 91 h 321"/>
                <a:gd name="T10" fmla="*/ 72 w 162"/>
                <a:gd name="T11" fmla="*/ 91 h 321"/>
                <a:gd name="T12" fmla="*/ 72 w 162"/>
                <a:gd name="T13" fmla="*/ 239 h 321"/>
                <a:gd name="T14" fmla="*/ 73 w 162"/>
                <a:gd name="T15" fmla="*/ 257 h 321"/>
                <a:gd name="T16" fmla="*/ 80 w 162"/>
                <a:gd name="T17" fmla="*/ 270 h 321"/>
                <a:gd name="T18" fmla="*/ 88 w 162"/>
                <a:gd name="T19" fmla="*/ 281 h 321"/>
                <a:gd name="T20" fmla="*/ 97 w 162"/>
                <a:gd name="T21" fmla="*/ 287 h 321"/>
                <a:gd name="T22" fmla="*/ 106 w 162"/>
                <a:gd name="T23" fmla="*/ 291 h 321"/>
                <a:gd name="T24" fmla="*/ 114 w 162"/>
                <a:gd name="T25" fmla="*/ 292 h 321"/>
                <a:gd name="T26" fmla="*/ 127 w 162"/>
                <a:gd name="T27" fmla="*/ 288 h 321"/>
                <a:gd name="T28" fmla="*/ 140 w 162"/>
                <a:gd name="T29" fmla="*/ 278 h 321"/>
                <a:gd name="T30" fmla="*/ 152 w 162"/>
                <a:gd name="T31" fmla="*/ 260 h 321"/>
                <a:gd name="T32" fmla="*/ 162 w 162"/>
                <a:gd name="T33" fmla="*/ 270 h 321"/>
                <a:gd name="T34" fmla="*/ 149 w 162"/>
                <a:gd name="T35" fmla="*/ 292 h 321"/>
                <a:gd name="T36" fmla="*/ 133 w 162"/>
                <a:gd name="T37" fmla="*/ 308 h 321"/>
                <a:gd name="T38" fmla="*/ 114 w 162"/>
                <a:gd name="T39" fmla="*/ 319 h 321"/>
                <a:gd name="T40" fmla="*/ 93 w 162"/>
                <a:gd name="T41" fmla="*/ 321 h 321"/>
                <a:gd name="T42" fmla="*/ 72 w 162"/>
                <a:gd name="T43" fmla="*/ 319 h 321"/>
                <a:gd name="T44" fmla="*/ 55 w 162"/>
                <a:gd name="T45" fmla="*/ 308 h 321"/>
                <a:gd name="T46" fmla="*/ 40 w 162"/>
                <a:gd name="T47" fmla="*/ 292 h 321"/>
                <a:gd name="T48" fmla="*/ 33 w 162"/>
                <a:gd name="T49" fmla="*/ 273 h 321"/>
                <a:gd name="T50" fmla="*/ 29 w 162"/>
                <a:gd name="T51" fmla="*/ 248 h 321"/>
                <a:gd name="T52" fmla="*/ 29 w 162"/>
                <a:gd name="T53" fmla="*/ 91 h 321"/>
                <a:gd name="T54" fmla="*/ 0 w 162"/>
                <a:gd name="T55" fmla="*/ 91 h 321"/>
                <a:gd name="T56" fmla="*/ 0 w 162"/>
                <a:gd name="T57" fmla="*/ 81 h 321"/>
                <a:gd name="T58" fmla="*/ 18 w 162"/>
                <a:gd name="T59" fmla="*/ 68 h 321"/>
                <a:gd name="T60" fmla="*/ 34 w 162"/>
                <a:gd name="T61" fmla="*/ 51 h 321"/>
                <a:gd name="T62" fmla="*/ 48 w 162"/>
                <a:gd name="T63" fmla="*/ 28 h 321"/>
                <a:gd name="T64" fmla="*/ 61 w 162"/>
                <a:gd name="T6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321">
                  <a:moveTo>
                    <a:pt x="61" y="0"/>
                  </a:moveTo>
                  <a:lnTo>
                    <a:pt x="72" y="0"/>
                  </a:lnTo>
                  <a:lnTo>
                    <a:pt x="72" y="63"/>
                  </a:lnTo>
                  <a:lnTo>
                    <a:pt x="162" y="63"/>
                  </a:lnTo>
                  <a:lnTo>
                    <a:pt x="152" y="91"/>
                  </a:lnTo>
                  <a:lnTo>
                    <a:pt x="72" y="91"/>
                  </a:lnTo>
                  <a:lnTo>
                    <a:pt x="72" y="239"/>
                  </a:lnTo>
                  <a:lnTo>
                    <a:pt x="73" y="257"/>
                  </a:lnTo>
                  <a:lnTo>
                    <a:pt x="80" y="270"/>
                  </a:lnTo>
                  <a:lnTo>
                    <a:pt x="88" y="281"/>
                  </a:lnTo>
                  <a:lnTo>
                    <a:pt x="97" y="287"/>
                  </a:lnTo>
                  <a:lnTo>
                    <a:pt x="106" y="291"/>
                  </a:lnTo>
                  <a:lnTo>
                    <a:pt x="114" y="292"/>
                  </a:lnTo>
                  <a:lnTo>
                    <a:pt x="127" y="288"/>
                  </a:lnTo>
                  <a:lnTo>
                    <a:pt x="140" y="278"/>
                  </a:lnTo>
                  <a:lnTo>
                    <a:pt x="152" y="260"/>
                  </a:lnTo>
                  <a:lnTo>
                    <a:pt x="162" y="270"/>
                  </a:lnTo>
                  <a:lnTo>
                    <a:pt x="149" y="292"/>
                  </a:lnTo>
                  <a:lnTo>
                    <a:pt x="133" y="308"/>
                  </a:lnTo>
                  <a:lnTo>
                    <a:pt x="114" y="319"/>
                  </a:lnTo>
                  <a:lnTo>
                    <a:pt x="93" y="321"/>
                  </a:lnTo>
                  <a:lnTo>
                    <a:pt x="72" y="319"/>
                  </a:lnTo>
                  <a:lnTo>
                    <a:pt x="55" y="308"/>
                  </a:lnTo>
                  <a:lnTo>
                    <a:pt x="40" y="292"/>
                  </a:lnTo>
                  <a:lnTo>
                    <a:pt x="33" y="273"/>
                  </a:lnTo>
                  <a:lnTo>
                    <a:pt x="29" y="248"/>
                  </a:lnTo>
                  <a:lnTo>
                    <a:pt x="29" y="9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8" y="68"/>
                  </a:lnTo>
                  <a:lnTo>
                    <a:pt x="34" y="51"/>
                  </a:lnTo>
                  <a:lnTo>
                    <a:pt x="48" y="2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6985000" y="3622675"/>
              <a:ext cx="484188" cy="676275"/>
            </a:xfrm>
            <a:custGeom>
              <a:avLst/>
              <a:gdLst>
                <a:gd name="T0" fmla="*/ 86 w 305"/>
                <a:gd name="T1" fmla="*/ 0 h 426"/>
                <a:gd name="T2" fmla="*/ 115 w 305"/>
                <a:gd name="T3" fmla="*/ 191 h 426"/>
                <a:gd name="T4" fmla="*/ 166 w 305"/>
                <a:gd name="T5" fmla="*/ 170 h 426"/>
                <a:gd name="T6" fmla="*/ 212 w 305"/>
                <a:gd name="T7" fmla="*/ 170 h 426"/>
                <a:gd name="T8" fmla="*/ 243 w 305"/>
                <a:gd name="T9" fmla="*/ 191 h 426"/>
                <a:gd name="T10" fmla="*/ 259 w 305"/>
                <a:gd name="T11" fmla="*/ 233 h 426"/>
                <a:gd name="T12" fmla="*/ 260 w 305"/>
                <a:gd name="T13" fmla="*/ 301 h 426"/>
                <a:gd name="T14" fmla="*/ 259 w 305"/>
                <a:gd name="T15" fmla="*/ 363 h 426"/>
                <a:gd name="T16" fmla="*/ 259 w 305"/>
                <a:gd name="T17" fmla="*/ 398 h 426"/>
                <a:gd name="T18" fmla="*/ 272 w 305"/>
                <a:gd name="T19" fmla="*/ 410 h 426"/>
                <a:gd name="T20" fmla="*/ 305 w 305"/>
                <a:gd name="T21" fmla="*/ 412 h 426"/>
                <a:gd name="T22" fmla="*/ 169 w 305"/>
                <a:gd name="T23" fmla="*/ 426 h 426"/>
                <a:gd name="T24" fmla="*/ 183 w 305"/>
                <a:gd name="T25" fmla="*/ 412 h 426"/>
                <a:gd name="T26" fmla="*/ 204 w 305"/>
                <a:gd name="T27" fmla="*/ 403 h 426"/>
                <a:gd name="T28" fmla="*/ 212 w 305"/>
                <a:gd name="T29" fmla="*/ 388 h 426"/>
                <a:gd name="T30" fmla="*/ 216 w 305"/>
                <a:gd name="T31" fmla="*/ 359 h 426"/>
                <a:gd name="T32" fmla="*/ 217 w 305"/>
                <a:gd name="T33" fmla="*/ 306 h 426"/>
                <a:gd name="T34" fmla="*/ 216 w 305"/>
                <a:gd name="T35" fmla="*/ 247 h 426"/>
                <a:gd name="T36" fmla="*/ 205 w 305"/>
                <a:gd name="T37" fmla="*/ 216 h 426"/>
                <a:gd name="T38" fmla="*/ 188 w 305"/>
                <a:gd name="T39" fmla="*/ 200 h 426"/>
                <a:gd name="T40" fmla="*/ 169 w 305"/>
                <a:gd name="T41" fmla="*/ 194 h 426"/>
                <a:gd name="T42" fmla="*/ 144 w 305"/>
                <a:gd name="T43" fmla="*/ 195 h 426"/>
                <a:gd name="T44" fmla="*/ 107 w 305"/>
                <a:gd name="T45" fmla="*/ 211 h 426"/>
                <a:gd name="T46" fmla="*/ 86 w 305"/>
                <a:gd name="T47" fmla="*/ 375 h 426"/>
                <a:gd name="T48" fmla="*/ 90 w 305"/>
                <a:gd name="T49" fmla="*/ 401 h 426"/>
                <a:gd name="T50" fmla="*/ 110 w 305"/>
                <a:gd name="T51" fmla="*/ 412 h 426"/>
                <a:gd name="T52" fmla="*/ 127 w 305"/>
                <a:gd name="T53" fmla="*/ 426 h 426"/>
                <a:gd name="T54" fmla="*/ 0 w 305"/>
                <a:gd name="T55" fmla="*/ 412 h 426"/>
                <a:gd name="T56" fmla="*/ 30 w 305"/>
                <a:gd name="T57" fmla="*/ 405 h 426"/>
                <a:gd name="T58" fmla="*/ 42 w 305"/>
                <a:gd name="T59" fmla="*/ 382 h 426"/>
                <a:gd name="T60" fmla="*/ 43 w 305"/>
                <a:gd name="T61" fmla="*/ 61 h 426"/>
                <a:gd name="T62" fmla="*/ 42 w 305"/>
                <a:gd name="T63" fmla="*/ 50 h 426"/>
                <a:gd name="T64" fmla="*/ 38 w 305"/>
                <a:gd name="T65" fmla="*/ 43 h 426"/>
                <a:gd name="T66" fmla="*/ 27 w 305"/>
                <a:gd name="T67" fmla="*/ 40 h 426"/>
                <a:gd name="T68" fmla="*/ 0 w 305"/>
                <a:gd name="T69" fmla="*/ 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5" h="426">
                  <a:moveTo>
                    <a:pt x="76" y="0"/>
                  </a:moveTo>
                  <a:lnTo>
                    <a:pt x="86" y="0"/>
                  </a:lnTo>
                  <a:lnTo>
                    <a:pt x="86" y="207"/>
                  </a:lnTo>
                  <a:lnTo>
                    <a:pt x="115" y="191"/>
                  </a:lnTo>
                  <a:lnTo>
                    <a:pt x="141" y="178"/>
                  </a:lnTo>
                  <a:lnTo>
                    <a:pt x="166" y="170"/>
                  </a:lnTo>
                  <a:lnTo>
                    <a:pt x="190" y="168"/>
                  </a:lnTo>
                  <a:lnTo>
                    <a:pt x="212" y="170"/>
                  </a:lnTo>
                  <a:lnTo>
                    <a:pt x="230" y="178"/>
                  </a:lnTo>
                  <a:lnTo>
                    <a:pt x="243" y="191"/>
                  </a:lnTo>
                  <a:lnTo>
                    <a:pt x="253" y="208"/>
                  </a:lnTo>
                  <a:lnTo>
                    <a:pt x="259" y="233"/>
                  </a:lnTo>
                  <a:lnTo>
                    <a:pt x="260" y="262"/>
                  </a:lnTo>
                  <a:lnTo>
                    <a:pt x="260" y="301"/>
                  </a:lnTo>
                  <a:lnTo>
                    <a:pt x="259" y="334"/>
                  </a:lnTo>
                  <a:lnTo>
                    <a:pt x="259" y="363"/>
                  </a:lnTo>
                  <a:lnTo>
                    <a:pt x="258" y="389"/>
                  </a:lnTo>
                  <a:lnTo>
                    <a:pt x="259" y="398"/>
                  </a:lnTo>
                  <a:lnTo>
                    <a:pt x="264" y="405"/>
                  </a:lnTo>
                  <a:lnTo>
                    <a:pt x="272" y="410"/>
                  </a:lnTo>
                  <a:lnTo>
                    <a:pt x="287" y="412"/>
                  </a:lnTo>
                  <a:lnTo>
                    <a:pt x="305" y="412"/>
                  </a:lnTo>
                  <a:lnTo>
                    <a:pt x="305" y="426"/>
                  </a:lnTo>
                  <a:lnTo>
                    <a:pt x="169" y="426"/>
                  </a:lnTo>
                  <a:lnTo>
                    <a:pt x="169" y="412"/>
                  </a:lnTo>
                  <a:lnTo>
                    <a:pt x="183" y="412"/>
                  </a:lnTo>
                  <a:lnTo>
                    <a:pt x="195" y="409"/>
                  </a:lnTo>
                  <a:lnTo>
                    <a:pt x="204" y="403"/>
                  </a:lnTo>
                  <a:lnTo>
                    <a:pt x="208" y="397"/>
                  </a:lnTo>
                  <a:lnTo>
                    <a:pt x="212" y="388"/>
                  </a:lnTo>
                  <a:lnTo>
                    <a:pt x="215" y="376"/>
                  </a:lnTo>
                  <a:lnTo>
                    <a:pt x="216" y="359"/>
                  </a:lnTo>
                  <a:lnTo>
                    <a:pt x="217" y="335"/>
                  </a:lnTo>
                  <a:lnTo>
                    <a:pt x="217" y="306"/>
                  </a:lnTo>
                  <a:lnTo>
                    <a:pt x="218" y="270"/>
                  </a:lnTo>
                  <a:lnTo>
                    <a:pt x="216" y="247"/>
                  </a:lnTo>
                  <a:lnTo>
                    <a:pt x="212" y="229"/>
                  </a:lnTo>
                  <a:lnTo>
                    <a:pt x="205" y="216"/>
                  </a:lnTo>
                  <a:lnTo>
                    <a:pt x="198" y="207"/>
                  </a:lnTo>
                  <a:lnTo>
                    <a:pt x="188" y="200"/>
                  </a:lnTo>
                  <a:lnTo>
                    <a:pt x="178" y="196"/>
                  </a:lnTo>
                  <a:lnTo>
                    <a:pt x="169" y="194"/>
                  </a:lnTo>
                  <a:lnTo>
                    <a:pt x="161" y="194"/>
                  </a:lnTo>
                  <a:lnTo>
                    <a:pt x="144" y="195"/>
                  </a:lnTo>
                  <a:lnTo>
                    <a:pt x="127" y="200"/>
                  </a:lnTo>
                  <a:lnTo>
                    <a:pt x="107" y="211"/>
                  </a:lnTo>
                  <a:lnTo>
                    <a:pt x="86" y="223"/>
                  </a:lnTo>
                  <a:lnTo>
                    <a:pt x="86" y="375"/>
                  </a:lnTo>
                  <a:lnTo>
                    <a:pt x="86" y="390"/>
                  </a:lnTo>
                  <a:lnTo>
                    <a:pt x="90" y="401"/>
                  </a:lnTo>
                  <a:lnTo>
                    <a:pt x="98" y="409"/>
                  </a:lnTo>
                  <a:lnTo>
                    <a:pt x="110" y="412"/>
                  </a:lnTo>
                  <a:lnTo>
                    <a:pt x="127" y="412"/>
                  </a:lnTo>
                  <a:lnTo>
                    <a:pt x="127" y="426"/>
                  </a:lnTo>
                  <a:lnTo>
                    <a:pt x="0" y="426"/>
                  </a:lnTo>
                  <a:lnTo>
                    <a:pt x="0" y="412"/>
                  </a:lnTo>
                  <a:lnTo>
                    <a:pt x="18" y="410"/>
                  </a:lnTo>
                  <a:lnTo>
                    <a:pt x="30" y="405"/>
                  </a:lnTo>
                  <a:lnTo>
                    <a:pt x="38" y="395"/>
                  </a:lnTo>
                  <a:lnTo>
                    <a:pt x="42" y="382"/>
                  </a:lnTo>
                  <a:lnTo>
                    <a:pt x="43" y="364"/>
                  </a:lnTo>
                  <a:lnTo>
                    <a:pt x="43" y="61"/>
                  </a:lnTo>
                  <a:lnTo>
                    <a:pt x="43" y="55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4" y="42"/>
                  </a:lnTo>
                  <a:lnTo>
                    <a:pt x="27" y="40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3119438" y="4449763"/>
              <a:ext cx="255588" cy="254000"/>
            </a:xfrm>
            <a:custGeom>
              <a:avLst/>
              <a:gdLst>
                <a:gd name="T0" fmla="*/ 103 w 161"/>
                <a:gd name="T1" fmla="*/ 2 h 160"/>
                <a:gd name="T2" fmla="*/ 127 w 161"/>
                <a:gd name="T3" fmla="*/ 8 h 160"/>
                <a:gd name="T4" fmla="*/ 136 w 161"/>
                <a:gd name="T5" fmla="*/ 8 h 160"/>
                <a:gd name="T6" fmla="*/ 143 w 161"/>
                <a:gd name="T7" fmla="*/ 7 h 160"/>
                <a:gd name="T8" fmla="*/ 137 w 161"/>
                <a:gd name="T9" fmla="*/ 47 h 160"/>
                <a:gd name="T10" fmla="*/ 124 w 161"/>
                <a:gd name="T11" fmla="*/ 20 h 160"/>
                <a:gd name="T12" fmla="*/ 101 w 161"/>
                <a:gd name="T13" fmla="*/ 8 h 160"/>
                <a:gd name="T14" fmla="*/ 68 w 161"/>
                <a:gd name="T15" fmla="*/ 9 h 160"/>
                <a:gd name="T16" fmla="*/ 39 w 161"/>
                <a:gd name="T17" fmla="*/ 29 h 160"/>
                <a:gd name="T18" fmla="*/ 25 w 161"/>
                <a:gd name="T19" fmla="*/ 62 h 160"/>
                <a:gd name="T20" fmla="*/ 26 w 161"/>
                <a:gd name="T21" fmla="*/ 104 h 160"/>
                <a:gd name="T22" fmla="*/ 44 w 161"/>
                <a:gd name="T23" fmla="*/ 136 h 160"/>
                <a:gd name="T24" fmla="*/ 72 w 161"/>
                <a:gd name="T25" fmla="*/ 151 h 160"/>
                <a:gd name="T26" fmla="*/ 103 w 161"/>
                <a:gd name="T27" fmla="*/ 151 h 160"/>
                <a:gd name="T28" fmla="*/ 123 w 161"/>
                <a:gd name="T29" fmla="*/ 113 h 160"/>
                <a:gd name="T30" fmla="*/ 122 w 161"/>
                <a:gd name="T31" fmla="*/ 102 h 160"/>
                <a:gd name="T32" fmla="*/ 115 w 161"/>
                <a:gd name="T33" fmla="*/ 97 h 160"/>
                <a:gd name="T34" fmla="*/ 103 w 161"/>
                <a:gd name="T35" fmla="*/ 95 h 160"/>
                <a:gd name="T36" fmla="*/ 96 w 161"/>
                <a:gd name="T37" fmla="*/ 91 h 160"/>
                <a:gd name="T38" fmla="*/ 161 w 161"/>
                <a:gd name="T39" fmla="*/ 95 h 160"/>
                <a:gd name="T40" fmla="*/ 150 w 161"/>
                <a:gd name="T41" fmla="*/ 97 h 160"/>
                <a:gd name="T42" fmla="*/ 145 w 161"/>
                <a:gd name="T43" fmla="*/ 102 h 160"/>
                <a:gd name="T44" fmla="*/ 144 w 161"/>
                <a:gd name="T45" fmla="*/ 110 h 160"/>
                <a:gd name="T46" fmla="*/ 124 w 161"/>
                <a:gd name="T47" fmla="*/ 152 h 160"/>
                <a:gd name="T48" fmla="*/ 89 w 161"/>
                <a:gd name="T49" fmla="*/ 159 h 160"/>
                <a:gd name="T50" fmla="*/ 58 w 161"/>
                <a:gd name="T51" fmla="*/ 157 h 160"/>
                <a:gd name="T52" fmla="*/ 26 w 161"/>
                <a:gd name="T53" fmla="*/ 140 h 160"/>
                <a:gd name="T54" fmla="*/ 6 w 161"/>
                <a:gd name="T55" fmla="*/ 114 h 160"/>
                <a:gd name="T56" fmla="*/ 0 w 161"/>
                <a:gd name="T57" fmla="*/ 83 h 160"/>
                <a:gd name="T58" fmla="*/ 6 w 161"/>
                <a:gd name="T59" fmla="*/ 51 h 160"/>
                <a:gd name="T60" fmla="*/ 27 w 161"/>
                <a:gd name="T61" fmla="*/ 21 h 160"/>
                <a:gd name="T62" fmla="*/ 61 w 161"/>
                <a:gd name="T63" fmla="*/ 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60">
                  <a:moveTo>
                    <a:pt x="85" y="0"/>
                  </a:moveTo>
                  <a:lnTo>
                    <a:pt x="103" y="2"/>
                  </a:lnTo>
                  <a:lnTo>
                    <a:pt x="118" y="5"/>
                  </a:lnTo>
                  <a:lnTo>
                    <a:pt x="127" y="8"/>
                  </a:lnTo>
                  <a:lnTo>
                    <a:pt x="133" y="9"/>
                  </a:lnTo>
                  <a:lnTo>
                    <a:pt x="136" y="8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3" y="47"/>
                  </a:lnTo>
                  <a:lnTo>
                    <a:pt x="137" y="47"/>
                  </a:lnTo>
                  <a:lnTo>
                    <a:pt x="132" y="30"/>
                  </a:lnTo>
                  <a:lnTo>
                    <a:pt x="124" y="20"/>
                  </a:lnTo>
                  <a:lnTo>
                    <a:pt x="114" y="12"/>
                  </a:lnTo>
                  <a:lnTo>
                    <a:pt x="101" y="8"/>
                  </a:lnTo>
                  <a:lnTo>
                    <a:pt x="88" y="7"/>
                  </a:lnTo>
                  <a:lnTo>
                    <a:pt x="68" y="9"/>
                  </a:lnTo>
                  <a:lnTo>
                    <a:pt x="52" y="17"/>
                  </a:lnTo>
                  <a:lnTo>
                    <a:pt x="39" y="29"/>
                  </a:lnTo>
                  <a:lnTo>
                    <a:pt x="30" y="45"/>
                  </a:lnTo>
                  <a:lnTo>
                    <a:pt x="25" y="62"/>
                  </a:lnTo>
                  <a:lnTo>
                    <a:pt x="24" y="81"/>
                  </a:lnTo>
                  <a:lnTo>
                    <a:pt x="26" y="104"/>
                  </a:lnTo>
                  <a:lnTo>
                    <a:pt x="34" y="122"/>
                  </a:lnTo>
                  <a:lnTo>
                    <a:pt x="44" y="136"/>
                  </a:lnTo>
                  <a:lnTo>
                    <a:pt x="58" y="146"/>
                  </a:lnTo>
                  <a:lnTo>
                    <a:pt x="72" y="151"/>
                  </a:lnTo>
                  <a:lnTo>
                    <a:pt x="86" y="153"/>
                  </a:lnTo>
                  <a:lnTo>
                    <a:pt x="103" y="151"/>
                  </a:lnTo>
                  <a:lnTo>
                    <a:pt x="123" y="144"/>
                  </a:lnTo>
                  <a:lnTo>
                    <a:pt x="123" y="113"/>
                  </a:lnTo>
                  <a:lnTo>
                    <a:pt x="123" y="108"/>
                  </a:lnTo>
                  <a:lnTo>
                    <a:pt x="122" y="102"/>
                  </a:lnTo>
                  <a:lnTo>
                    <a:pt x="119" y="98"/>
                  </a:lnTo>
                  <a:lnTo>
                    <a:pt x="115" y="97"/>
                  </a:lnTo>
                  <a:lnTo>
                    <a:pt x="110" y="96"/>
                  </a:lnTo>
                  <a:lnTo>
                    <a:pt x="103" y="95"/>
                  </a:lnTo>
                  <a:lnTo>
                    <a:pt x="96" y="95"/>
                  </a:lnTo>
                  <a:lnTo>
                    <a:pt x="96" y="91"/>
                  </a:lnTo>
                  <a:lnTo>
                    <a:pt x="161" y="91"/>
                  </a:lnTo>
                  <a:lnTo>
                    <a:pt x="161" y="95"/>
                  </a:lnTo>
                  <a:lnTo>
                    <a:pt x="154" y="96"/>
                  </a:lnTo>
                  <a:lnTo>
                    <a:pt x="150" y="97"/>
                  </a:lnTo>
                  <a:lnTo>
                    <a:pt x="148" y="98"/>
                  </a:lnTo>
                  <a:lnTo>
                    <a:pt x="145" y="102"/>
                  </a:lnTo>
                  <a:lnTo>
                    <a:pt x="144" y="105"/>
                  </a:lnTo>
                  <a:lnTo>
                    <a:pt x="144" y="110"/>
                  </a:lnTo>
                  <a:lnTo>
                    <a:pt x="144" y="144"/>
                  </a:lnTo>
                  <a:lnTo>
                    <a:pt x="124" y="152"/>
                  </a:lnTo>
                  <a:lnTo>
                    <a:pt x="106" y="156"/>
                  </a:lnTo>
                  <a:lnTo>
                    <a:pt x="89" y="159"/>
                  </a:lnTo>
                  <a:lnTo>
                    <a:pt x="78" y="160"/>
                  </a:lnTo>
                  <a:lnTo>
                    <a:pt x="58" y="157"/>
                  </a:lnTo>
                  <a:lnTo>
                    <a:pt x="39" y="151"/>
                  </a:lnTo>
                  <a:lnTo>
                    <a:pt x="26" y="140"/>
                  </a:lnTo>
                  <a:lnTo>
                    <a:pt x="14" y="127"/>
                  </a:lnTo>
                  <a:lnTo>
                    <a:pt x="6" y="114"/>
                  </a:lnTo>
                  <a:lnTo>
                    <a:pt x="3" y="98"/>
                  </a:lnTo>
                  <a:lnTo>
                    <a:pt x="0" y="83"/>
                  </a:lnTo>
                  <a:lnTo>
                    <a:pt x="3" y="67"/>
                  </a:lnTo>
                  <a:lnTo>
                    <a:pt x="6" y="51"/>
                  </a:lnTo>
                  <a:lnTo>
                    <a:pt x="16" y="36"/>
                  </a:lnTo>
                  <a:lnTo>
                    <a:pt x="27" y="21"/>
                  </a:lnTo>
                  <a:lnTo>
                    <a:pt x="43" y="11"/>
                  </a:lnTo>
                  <a:lnTo>
                    <a:pt x="61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3435350" y="4456113"/>
              <a:ext cx="209550" cy="241300"/>
            </a:xfrm>
            <a:custGeom>
              <a:avLst/>
              <a:gdLst>
                <a:gd name="T0" fmla="*/ 5 w 132"/>
                <a:gd name="T1" fmla="*/ 0 h 152"/>
                <a:gd name="T2" fmla="*/ 122 w 132"/>
                <a:gd name="T3" fmla="*/ 0 h 152"/>
                <a:gd name="T4" fmla="*/ 123 w 132"/>
                <a:gd name="T5" fmla="*/ 34 h 152"/>
                <a:gd name="T6" fmla="*/ 119 w 132"/>
                <a:gd name="T7" fmla="*/ 34 h 152"/>
                <a:gd name="T8" fmla="*/ 116 w 132"/>
                <a:gd name="T9" fmla="*/ 21 h 152"/>
                <a:gd name="T10" fmla="*/ 113 w 132"/>
                <a:gd name="T11" fmla="*/ 15 h 152"/>
                <a:gd name="T12" fmla="*/ 107 w 132"/>
                <a:gd name="T13" fmla="*/ 11 h 152"/>
                <a:gd name="T14" fmla="*/ 101 w 132"/>
                <a:gd name="T15" fmla="*/ 9 h 152"/>
                <a:gd name="T16" fmla="*/ 50 w 132"/>
                <a:gd name="T17" fmla="*/ 9 h 152"/>
                <a:gd name="T18" fmla="*/ 50 w 132"/>
                <a:gd name="T19" fmla="*/ 70 h 152"/>
                <a:gd name="T20" fmla="*/ 93 w 132"/>
                <a:gd name="T21" fmla="*/ 70 h 152"/>
                <a:gd name="T22" fmla="*/ 97 w 132"/>
                <a:gd name="T23" fmla="*/ 68 h 152"/>
                <a:gd name="T24" fmla="*/ 101 w 132"/>
                <a:gd name="T25" fmla="*/ 67 h 152"/>
                <a:gd name="T26" fmla="*/ 103 w 132"/>
                <a:gd name="T27" fmla="*/ 66 h 152"/>
                <a:gd name="T28" fmla="*/ 105 w 132"/>
                <a:gd name="T29" fmla="*/ 62 h 152"/>
                <a:gd name="T30" fmla="*/ 106 w 132"/>
                <a:gd name="T31" fmla="*/ 56 h 152"/>
                <a:gd name="T32" fmla="*/ 107 w 132"/>
                <a:gd name="T33" fmla="*/ 51 h 152"/>
                <a:gd name="T34" fmla="*/ 111 w 132"/>
                <a:gd name="T35" fmla="*/ 51 h 152"/>
                <a:gd name="T36" fmla="*/ 111 w 132"/>
                <a:gd name="T37" fmla="*/ 97 h 152"/>
                <a:gd name="T38" fmla="*/ 107 w 132"/>
                <a:gd name="T39" fmla="*/ 97 h 152"/>
                <a:gd name="T40" fmla="*/ 106 w 132"/>
                <a:gd name="T41" fmla="*/ 91 h 152"/>
                <a:gd name="T42" fmla="*/ 105 w 132"/>
                <a:gd name="T43" fmla="*/ 85 h 152"/>
                <a:gd name="T44" fmla="*/ 103 w 132"/>
                <a:gd name="T45" fmla="*/ 83 h 152"/>
                <a:gd name="T46" fmla="*/ 101 w 132"/>
                <a:gd name="T47" fmla="*/ 80 h 152"/>
                <a:gd name="T48" fmla="*/ 98 w 132"/>
                <a:gd name="T49" fmla="*/ 79 h 152"/>
                <a:gd name="T50" fmla="*/ 94 w 132"/>
                <a:gd name="T51" fmla="*/ 77 h 152"/>
                <a:gd name="T52" fmla="*/ 90 w 132"/>
                <a:gd name="T53" fmla="*/ 77 h 152"/>
                <a:gd name="T54" fmla="*/ 50 w 132"/>
                <a:gd name="T55" fmla="*/ 77 h 152"/>
                <a:gd name="T56" fmla="*/ 50 w 132"/>
                <a:gd name="T57" fmla="*/ 130 h 152"/>
                <a:gd name="T58" fmla="*/ 50 w 132"/>
                <a:gd name="T59" fmla="*/ 134 h 152"/>
                <a:gd name="T60" fmla="*/ 51 w 132"/>
                <a:gd name="T61" fmla="*/ 138 h 152"/>
                <a:gd name="T62" fmla="*/ 52 w 132"/>
                <a:gd name="T63" fmla="*/ 140 h 152"/>
                <a:gd name="T64" fmla="*/ 55 w 132"/>
                <a:gd name="T65" fmla="*/ 142 h 152"/>
                <a:gd name="T66" fmla="*/ 59 w 132"/>
                <a:gd name="T67" fmla="*/ 143 h 152"/>
                <a:gd name="T68" fmla="*/ 63 w 132"/>
                <a:gd name="T69" fmla="*/ 143 h 152"/>
                <a:gd name="T70" fmla="*/ 101 w 132"/>
                <a:gd name="T71" fmla="*/ 143 h 152"/>
                <a:gd name="T72" fmla="*/ 111 w 132"/>
                <a:gd name="T73" fmla="*/ 142 h 152"/>
                <a:gd name="T74" fmla="*/ 118 w 132"/>
                <a:gd name="T75" fmla="*/ 136 h 152"/>
                <a:gd name="T76" fmla="*/ 124 w 132"/>
                <a:gd name="T77" fmla="*/ 128 h 152"/>
                <a:gd name="T78" fmla="*/ 128 w 132"/>
                <a:gd name="T79" fmla="*/ 115 h 152"/>
                <a:gd name="T80" fmla="*/ 132 w 132"/>
                <a:gd name="T81" fmla="*/ 115 h 152"/>
                <a:gd name="T82" fmla="*/ 128 w 132"/>
                <a:gd name="T83" fmla="*/ 152 h 152"/>
                <a:gd name="T84" fmla="*/ 0 w 132"/>
                <a:gd name="T85" fmla="*/ 152 h 152"/>
                <a:gd name="T86" fmla="*/ 0 w 132"/>
                <a:gd name="T87" fmla="*/ 147 h 152"/>
                <a:gd name="T88" fmla="*/ 6 w 132"/>
                <a:gd name="T89" fmla="*/ 147 h 152"/>
                <a:gd name="T90" fmla="*/ 18 w 132"/>
                <a:gd name="T91" fmla="*/ 146 h 152"/>
                <a:gd name="T92" fmla="*/ 25 w 132"/>
                <a:gd name="T93" fmla="*/ 143 h 152"/>
                <a:gd name="T94" fmla="*/ 29 w 132"/>
                <a:gd name="T95" fmla="*/ 136 h 152"/>
                <a:gd name="T96" fmla="*/ 30 w 132"/>
                <a:gd name="T97" fmla="*/ 127 h 152"/>
                <a:gd name="T98" fmla="*/ 30 w 132"/>
                <a:gd name="T99" fmla="*/ 25 h 152"/>
                <a:gd name="T100" fmla="*/ 29 w 132"/>
                <a:gd name="T101" fmla="*/ 20 h 152"/>
                <a:gd name="T102" fmla="*/ 29 w 132"/>
                <a:gd name="T103" fmla="*/ 15 h 152"/>
                <a:gd name="T104" fmla="*/ 27 w 132"/>
                <a:gd name="T105" fmla="*/ 11 h 152"/>
                <a:gd name="T106" fmla="*/ 25 w 132"/>
                <a:gd name="T107" fmla="*/ 8 h 152"/>
                <a:gd name="T108" fmla="*/ 21 w 132"/>
                <a:gd name="T109" fmla="*/ 7 h 152"/>
                <a:gd name="T110" fmla="*/ 16 w 132"/>
                <a:gd name="T111" fmla="*/ 5 h 152"/>
                <a:gd name="T112" fmla="*/ 10 w 132"/>
                <a:gd name="T113" fmla="*/ 5 h 152"/>
                <a:gd name="T114" fmla="*/ 5 w 132"/>
                <a:gd name="T115" fmla="*/ 5 h 152"/>
                <a:gd name="T116" fmla="*/ 5 w 132"/>
                <a:gd name="T1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" h="152">
                  <a:moveTo>
                    <a:pt x="5" y="0"/>
                  </a:moveTo>
                  <a:lnTo>
                    <a:pt x="122" y="0"/>
                  </a:lnTo>
                  <a:lnTo>
                    <a:pt x="123" y="34"/>
                  </a:lnTo>
                  <a:lnTo>
                    <a:pt x="119" y="34"/>
                  </a:lnTo>
                  <a:lnTo>
                    <a:pt x="116" y="21"/>
                  </a:lnTo>
                  <a:lnTo>
                    <a:pt x="113" y="15"/>
                  </a:lnTo>
                  <a:lnTo>
                    <a:pt x="107" y="11"/>
                  </a:lnTo>
                  <a:lnTo>
                    <a:pt x="101" y="9"/>
                  </a:lnTo>
                  <a:lnTo>
                    <a:pt x="50" y="9"/>
                  </a:lnTo>
                  <a:lnTo>
                    <a:pt x="50" y="70"/>
                  </a:lnTo>
                  <a:lnTo>
                    <a:pt x="93" y="70"/>
                  </a:lnTo>
                  <a:lnTo>
                    <a:pt x="97" y="68"/>
                  </a:lnTo>
                  <a:lnTo>
                    <a:pt x="101" y="67"/>
                  </a:lnTo>
                  <a:lnTo>
                    <a:pt x="103" y="66"/>
                  </a:lnTo>
                  <a:lnTo>
                    <a:pt x="105" y="62"/>
                  </a:lnTo>
                  <a:lnTo>
                    <a:pt x="106" y="56"/>
                  </a:lnTo>
                  <a:lnTo>
                    <a:pt x="107" y="51"/>
                  </a:lnTo>
                  <a:lnTo>
                    <a:pt x="111" y="5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6" y="91"/>
                  </a:lnTo>
                  <a:lnTo>
                    <a:pt x="105" y="85"/>
                  </a:lnTo>
                  <a:lnTo>
                    <a:pt x="103" y="83"/>
                  </a:lnTo>
                  <a:lnTo>
                    <a:pt x="101" y="80"/>
                  </a:lnTo>
                  <a:lnTo>
                    <a:pt x="98" y="79"/>
                  </a:lnTo>
                  <a:lnTo>
                    <a:pt x="94" y="77"/>
                  </a:lnTo>
                  <a:lnTo>
                    <a:pt x="90" y="77"/>
                  </a:lnTo>
                  <a:lnTo>
                    <a:pt x="50" y="77"/>
                  </a:lnTo>
                  <a:lnTo>
                    <a:pt x="50" y="130"/>
                  </a:lnTo>
                  <a:lnTo>
                    <a:pt x="50" y="134"/>
                  </a:lnTo>
                  <a:lnTo>
                    <a:pt x="51" y="138"/>
                  </a:lnTo>
                  <a:lnTo>
                    <a:pt x="52" y="140"/>
                  </a:lnTo>
                  <a:lnTo>
                    <a:pt x="55" y="142"/>
                  </a:lnTo>
                  <a:lnTo>
                    <a:pt x="59" y="143"/>
                  </a:lnTo>
                  <a:lnTo>
                    <a:pt x="63" y="143"/>
                  </a:lnTo>
                  <a:lnTo>
                    <a:pt x="101" y="143"/>
                  </a:lnTo>
                  <a:lnTo>
                    <a:pt x="111" y="142"/>
                  </a:lnTo>
                  <a:lnTo>
                    <a:pt x="118" y="136"/>
                  </a:lnTo>
                  <a:lnTo>
                    <a:pt x="124" y="128"/>
                  </a:lnTo>
                  <a:lnTo>
                    <a:pt x="128" y="115"/>
                  </a:lnTo>
                  <a:lnTo>
                    <a:pt x="132" y="115"/>
                  </a:lnTo>
                  <a:lnTo>
                    <a:pt x="128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6" y="147"/>
                  </a:lnTo>
                  <a:lnTo>
                    <a:pt x="18" y="146"/>
                  </a:lnTo>
                  <a:lnTo>
                    <a:pt x="25" y="143"/>
                  </a:lnTo>
                  <a:lnTo>
                    <a:pt x="29" y="136"/>
                  </a:lnTo>
                  <a:lnTo>
                    <a:pt x="30" y="127"/>
                  </a:lnTo>
                  <a:lnTo>
                    <a:pt x="30" y="25"/>
                  </a:lnTo>
                  <a:lnTo>
                    <a:pt x="29" y="20"/>
                  </a:lnTo>
                  <a:lnTo>
                    <a:pt x="29" y="15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1" y="7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730625" y="4456113"/>
              <a:ext cx="93663" cy="241300"/>
            </a:xfrm>
            <a:custGeom>
              <a:avLst/>
              <a:gdLst>
                <a:gd name="T0" fmla="*/ 0 w 59"/>
                <a:gd name="T1" fmla="*/ 0 h 152"/>
                <a:gd name="T2" fmla="*/ 59 w 59"/>
                <a:gd name="T3" fmla="*/ 0 h 152"/>
                <a:gd name="T4" fmla="*/ 59 w 59"/>
                <a:gd name="T5" fmla="*/ 5 h 152"/>
                <a:gd name="T6" fmla="*/ 53 w 59"/>
                <a:gd name="T7" fmla="*/ 5 h 152"/>
                <a:gd name="T8" fmla="*/ 48 w 59"/>
                <a:gd name="T9" fmla="*/ 7 h 152"/>
                <a:gd name="T10" fmla="*/ 44 w 59"/>
                <a:gd name="T11" fmla="*/ 8 h 152"/>
                <a:gd name="T12" fmla="*/ 42 w 59"/>
                <a:gd name="T13" fmla="*/ 11 h 152"/>
                <a:gd name="T14" fmla="*/ 40 w 59"/>
                <a:gd name="T15" fmla="*/ 13 h 152"/>
                <a:gd name="T16" fmla="*/ 39 w 59"/>
                <a:gd name="T17" fmla="*/ 18 h 152"/>
                <a:gd name="T18" fmla="*/ 38 w 59"/>
                <a:gd name="T19" fmla="*/ 25 h 152"/>
                <a:gd name="T20" fmla="*/ 38 w 59"/>
                <a:gd name="T21" fmla="*/ 127 h 152"/>
                <a:gd name="T22" fmla="*/ 39 w 59"/>
                <a:gd name="T23" fmla="*/ 134 h 152"/>
                <a:gd name="T24" fmla="*/ 39 w 59"/>
                <a:gd name="T25" fmla="*/ 138 h 152"/>
                <a:gd name="T26" fmla="*/ 42 w 59"/>
                <a:gd name="T27" fmla="*/ 142 h 152"/>
                <a:gd name="T28" fmla="*/ 44 w 59"/>
                <a:gd name="T29" fmla="*/ 144 h 152"/>
                <a:gd name="T30" fmla="*/ 47 w 59"/>
                <a:gd name="T31" fmla="*/ 146 h 152"/>
                <a:gd name="T32" fmla="*/ 52 w 59"/>
                <a:gd name="T33" fmla="*/ 147 h 152"/>
                <a:gd name="T34" fmla="*/ 59 w 59"/>
                <a:gd name="T35" fmla="*/ 147 h 152"/>
                <a:gd name="T36" fmla="*/ 59 w 59"/>
                <a:gd name="T37" fmla="*/ 152 h 152"/>
                <a:gd name="T38" fmla="*/ 0 w 59"/>
                <a:gd name="T39" fmla="*/ 152 h 152"/>
                <a:gd name="T40" fmla="*/ 0 w 59"/>
                <a:gd name="T41" fmla="*/ 147 h 152"/>
                <a:gd name="T42" fmla="*/ 6 w 59"/>
                <a:gd name="T43" fmla="*/ 147 h 152"/>
                <a:gd name="T44" fmla="*/ 12 w 59"/>
                <a:gd name="T45" fmla="*/ 144 h 152"/>
                <a:gd name="T46" fmla="*/ 14 w 59"/>
                <a:gd name="T47" fmla="*/ 143 h 152"/>
                <a:gd name="T48" fmla="*/ 17 w 59"/>
                <a:gd name="T49" fmla="*/ 139 h 152"/>
                <a:gd name="T50" fmla="*/ 18 w 59"/>
                <a:gd name="T51" fmla="*/ 134 h 152"/>
                <a:gd name="T52" fmla="*/ 18 w 59"/>
                <a:gd name="T53" fmla="*/ 126 h 152"/>
                <a:gd name="T54" fmla="*/ 18 w 59"/>
                <a:gd name="T55" fmla="*/ 22 h 152"/>
                <a:gd name="T56" fmla="*/ 18 w 59"/>
                <a:gd name="T57" fmla="*/ 17 h 152"/>
                <a:gd name="T58" fmla="*/ 17 w 59"/>
                <a:gd name="T59" fmla="*/ 12 h 152"/>
                <a:gd name="T60" fmla="*/ 14 w 59"/>
                <a:gd name="T61" fmla="*/ 9 h 152"/>
                <a:gd name="T62" fmla="*/ 10 w 59"/>
                <a:gd name="T63" fmla="*/ 7 h 152"/>
                <a:gd name="T64" fmla="*/ 6 w 59"/>
                <a:gd name="T65" fmla="*/ 5 h 152"/>
                <a:gd name="T66" fmla="*/ 0 w 59"/>
                <a:gd name="T67" fmla="*/ 5 h 152"/>
                <a:gd name="T68" fmla="*/ 0 w 59"/>
                <a:gd name="T6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152">
                  <a:moveTo>
                    <a:pt x="0" y="0"/>
                  </a:moveTo>
                  <a:lnTo>
                    <a:pt x="59" y="0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8" y="7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0" y="13"/>
                  </a:lnTo>
                  <a:lnTo>
                    <a:pt x="39" y="18"/>
                  </a:lnTo>
                  <a:lnTo>
                    <a:pt x="38" y="25"/>
                  </a:lnTo>
                  <a:lnTo>
                    <a:pt x="38" y="127"/>
                  </a:lnTo>
                  <a:lnTo>
                    <a:pt x="39" y="134"/>
                  </a:lnTo>
                  <a:lnTo>
                    <a:pt x="39" y="138"/>
                  </a:lnTo>
                  <a:lnTo>
                    <a:pt x="42" y="142"/>
                  </a:lnTo>
                  <a:lnTo>
                    <a:pt x="44" y="144"/>
                  </a:lnTo>
                  <a:lnTo>
                    <a:pt x="47" y="146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59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6" y="147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7" y="139"/>
                  </a:lnTo>
                  <a:lnTo>
                    <a:pt x="18" y="134"/>
                  </a:lnTo>
                  <a:lnTo>
                    <a:pt x="18" y="126"/>
                  </a:lnTo>
                  <a:lnTo>
                    <a:pt x="18" y="22"/>
                  </a:lnTo>
                  <a:lnTo>
                    <a:pt x="18" y="17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3908425" y="4449763"/>
              <a:ext cx="153988" cy="254000"/>
            </a:xfrm>
            <a:custGeom>
              <a:avLst/>
              <a:gdLst>
                <a:gd name="T0" fmla="*/ 45 w 97"/>
                <a:gd name="T1" fmla="*/ 0 h 160"/>
                <a:gd name="T2" fmla="*/ 57 w 97"/>
                <a:gd name="T3" fmla="*/ 2 h 160"/>
                <a:gd name="T4" fmla="*/ 66 w 97"/>
                <a:gd name="T5" fmla="*/ 4 h 160"/>
                <a:gd name="T6" fmla="*/ 72 w 97"/>
                <a:gd name="T7" fmla="*/ 5 h 160"/>
                <a:gd name="T8" fmla="*/ 78 w 97"/>
                <a:gd name="T9" fmla="*/ 7 h 160"/>
                <a:gd name="T10" fmla="*/ 79 w 97"/>
                <a:gd name="T11" fmla="*/ 7 h 160"/>
                <a:gd name="T12" fmla="*/ 80 w 97"/>
                <a:gd name="T13" fmla="*/ 5 h 160"/>
                <a:gd name="T14" fmla="*/ 82 w 97"/>
                <a:gd name="T15" fmla="*/ 4 h 160"/>
                <a:gd name="T16" fmla="*/ 85 w 97"/>
                <a:gd name="T17" fmla="*/ 4 h 160"/>
                <a:gd name="T18" fmla="*/ 91 w 97"/>
                <a:gd name="T19" fmla="*/ 36 h 160"/>
                <a:gd name="T20" fmla="*/ 85 w 97"/>
                <a:gd name="T21" fmla="*/ 36 h 160"/>
                <a:gd name="T22" fmla="*/ 76 w 97"/>
                <a:gd name="T23" fmla="*/ 20 h 160"/>
                <a:gd name="T24" fmla="*/ 63 w 97"/>
                <a:gd name="T25" fmla="*/ 11 h 160"/>
                <a:gd name="T26" fmla="*/ 48 w 97"/>
                <a:gd name="T27" fmla="*/ 7 h 160"/>
                <a:gd name="T28" fmla="*/ 33 w 97"/>
                <a:gd name="T29" fmla="*/ 9 h 160"/>
                <a:gd name="T30" fmla="*/ 23 w 97"/>
                <a:gd name="T31" fmla="*/ 17 h 160"/>
                <a:gd name="T32" fmla="*/ 20 w 97"/>
                <a:gd name="T33" fmla="*/ 29 h 160"/>
                <a:gd name="T34" fmla="*/ 23 w 97"/>
                <a:gd name="T35" fmla="*/ 39 h 160"/>
                <a:gd name="T36" fmla="*/ 29 w 97"/>
                <a:gd name="T37" fmla="*/ 50 h 160"/>
                <a:gd name="T38" fmla="*/ 40 w 97"/>
                <a:gd name="T39" fmla="*/ 58 h 160"/>
                <a:gd name="T40" fmla="*/ 53 w 97"/>
                <a:gd name="T41" fmla="*/ 66 h 160"/>
                <a:gd name="T42" fmla="*/ 65 w 97"/>
                <a:gd name="T43" fmla="*/ 74 h 160"/>
                <a:gd name="T44" fmla="*/ 78 w 97"/>
                <a:gd name="T45" fmla="*/ 83 h 160"/>
                <a:gd name="T46" fmla="*/ 88 w 97"/>
                <a:gd name="T47" fmla="*/ 93 h 160"/>
                <a:gd name="T48" fmla="*/ 95 w 97"/>
                <a:gd name="T49" fmla="*/ 104 h 160"/>
                <a:gd name="T50" fmla="*/ 97 w 97"/>
                <a:gd name="T51" fmla="*/ 118 h 160"/>
                <a:gd name="T52" fmla="*/ 93 w 97"/>
                <a:gd name="T53" fmla="*/ 134 h 160"/>
                <a:gd name="T54" fmla="*/ 84 w 97"/>
                <a:gd name="T55" fmla="*/ 147 h 160"/>
                <a:gd name="T56" fmla="*/ 68 w 97"/>
                <a:gd name="T57" fmla="*/ 156 h 160"/>
                <a:gd name="T58" fmla="*/ 48 w 97"/>
                <a:gd name="T59" fmla="*/ 160 h 160"/>
                <a:gd name="T60" fmla="*/ 38 w 97"/>
                <a:gd name="T61" fmla="*/ 159 h 160"/>
                <a:gd name="T62" fmla="*/ 28 w 97"/>
                <a:gd name="T63" fmla="*/ 156 h 160"/>
                <a:gd name="T64" fmla="*/ 19 w 97"/>
                <a:gd name="T65" fmla="*/ 153 h 160"/>
                <a:gd name="T66" fmla="*/ 15 w 97"/>
                <a:gd name="T67" fmla="*/ 153 h 160"/>
                <a:gd name="T68" fmla="*/ 12 w 97"/>
                <a:gd name="T69" fmla="*/ 153 h 160"/>
                <a:gd name="T70" fmla="*/ 10 w 97"/>
                <a:gd name="T71" fmla="*/ 156 h 160"/>
                <a:gd name="T72" fmla="*/ 6 w 97"/>
                <a:gd name="T73" fmla="*/ 156 h 160"/>
                <a:gd name="T74" fmla="*/ 0 w 97"/>
                <a:gd name="T75" fmla="*/ 118 h 160"/>
                <a:gd name="T76" fmla="*/ 4 w 97"/>
                <a:gd name="T77" fmla="*/ 118 h 160"/>
                <a:gd name="T78" fmla="*/ 11 w 97"/>
                <a:gd name="T79" fmla="*/ 132 h 160"/>
                <a:gd name="T80" fmla="*/ 20 w 97"/>
                <a:gd name="T81" fmla="*/ 144 h 160"/>
                <a:gd name="T82" fmla="*/ 32 w 97"/>
                <a:gd name="T83" fmla="*/ 151 h 160"/>
                <a:gd name="T84" fmla="*/ 46 w 97"/>
                <a:gd name="T85" fmla="*/ 153 h 160"/>
                <a:gd name="T86" fmla="*/ 58 w 97"/>
                <a:gd name="T87" fmla="*/ 151 h 160"/>
                <a:gd name="T88" fmla="*/ 68 w 97"/>
                <a:gd name="T89" fmla="*/ 146 h 160"/>
                <a:gd name="T90" fmla="*/ 76 w 97"/>
                <a:gd name="T91" fmla="*/ 136 h 160"/>
                <a:gd name="T92" fmla="*/ 79 w 97"/>
                <a:gd name="T93" fmla="*/ 125 h 160"/>
                <a:gd name="T94" fmla="*/ 76 w 97"/>
                <a:gd name="T95" fmla="*/ 112 h 160"/>
                <a:gd name="T96" fmla="*/ 67 w 97"/>
                <a:gd name="T97" fmla="*/ 101 h 160"/>
                <a:gd name="T98" fmla="*/ 55 w 97"/>
                <a:gd name="T99" fmla="*/ 92 h 160"/>
                <a:gd name="T100" fmla="*/ 41 w 97"/>
                <a:gd name="T101" fmla="*/ 83 h 160"/>
                <a:gd name="T102" fmla="*/ 27 w 97"/>
                <a:gd name="T103" fmla="*/ 74 h 160"/>
                <a:gd name="T104" fmla="*/ 13 w 97"/>
                <a:gd name="T105" fmla="*/ 63 h 160"/>
                <a:gd name="T106" fmla="*/ 4 w 97"/>
                <a:gd name="T107" fmla="*/ 50 h 160"/>
                <a:gd name="T108" fmla="*/ 2 w 97"/>
                <a:gd name="T109" fmla="*/ 36 h 160"/>
                <a:gd name="T110" fmla="*/ 4 w 97"/>
                <a:gd name="T111" fmla="*/ 22 h 160"/>
                <a:gd name="T112" fmla="*/ 13 w 97"/>
                <a:gd name="T113" fmla="*/ 11 h 160"/>
                <a:gd name="T114" fmla="*/ 28 w 97"/>
                <a:gd name="T115" fmla="*/ 4 h 160"/>
                <a:gd name="T116" fmla="*/ 45 w 97"/>
                <a:gd name="T1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60">
                  <a:moveTo>
                    <a:pt x="45" y="0"/>
                  </a:moveTo>
                  <a:lnTo>
                    <a:pt x="57" y="2"/>
                  </a:lnTo>
                  <a:lnTo>
                    <a:pt x="66" y="4"/>
                  </a:lnTo>
                  <a:lnTo>
                    <a:pt x="72" y="5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91" y="36"/>
                  </a:lnTo>
                  <a:lnTo>
                    <a:pt x="85" y="36"/>
                  </a:lnTo>
                  <a:lnTo>
                    <a:pt x="76" y="20"/>
                  </a:lnTo>
                  <a:lnTo>
                    <a:pt x="63" y="11"/>
                  </a:lnTo>
                  <a:lnTo>
                    <a:pt x="48" y="7"/>
                  </a:lnTo>
                  <a:lnTo>
                    <a:pt x="33" y="9"/>
                  </a:lnTo>
                  <a:lnTo>
                    <a:pt x="23" y="17"/>
                  </a:lnTo>
                  <a:lnTo>
                    <a:pt x="20" y="29"/>
                  </a:lnTo>
                  <a:lnTo>
                    <a:pt x="23" y="39"/>
                  </a:lnTo>
                  <a:lnTo>
                    <a:pt x="29" y="50"/>
                  </a:lnTo>
                  <a:lnTo>
                    <a:pt x="40" y="58"/>
                  </a:lnTo>
                  <a:lnTo>
                    <a:pt x="53" y="66"/>
                  </a:lnTo>
                  <a:lnTo>
                    <a:pt x="65" y="74"/>
                  </a:lnTo>
                  <a:lnTo>
                    <a:pt x="78" y="83"/>
                  </a:lnTo>
                  <a:lnTo>
                    <a:pt x="88" y="93"/>
                  </a:lnTo>
                  <a:lnTo>
                    <a:pt x="95" y="104"/>
                  </a:lnTo>
                  <a:lnTo>
                    <a:pt x="97" y="118"/>
                  </a:lnTo>
                  <a:lnTo>
                    <a:pt x="93" y="134"/>
                  </a:lnTo>
                  <a:lnTo>
                    <a:pt x="84" y="147"/>
                  </a:lnTo>
                  <a:lnTo>
                    <a:pt x="68" y="156"/>
                  </a:lnTo>
                  <a:lnTo>
                    <a:pt x="48" y="160"/>
                  </a:lnTo>
                  <a:lnTo>
                    <a:pt x="38" y="159"/>
                  </a:lnTo>
                  <a:lnTo>
                    <a:pt x="28" y="156"/>
                  </a:lnTo>
                  <a:lnTo>
                    <a:pt x="19" y="153"/>
                  </a:lnTo>
                  <a:lnTo>
                    <a:pt x="15" y="153"/>
                  </a:lnTo>
                  <a:lnTo>
                    <a:pt x="12" y="153"/>
                  </a:lnTo>
                  <a:lnTo>
                    <a:pt x="10" y="156"/>
                  </a:lnTo>
                  <a:lnTo>
                    <a:pt x="6" y="156"/>
                  </a:lnTo>
                  <a:lnTo>
                    <a:pt x="0" y="118"/>
                  </a:lnTo>
                  <a:lnTo>
                    <a:pt x="4" y="118"/>
                  </a:lnTo>
                  <a:lnTo>
                    <a:pt x="11" y="132"/>
                  </a:lnTo>
                  <a:lnTo>
                    <a:pt x="20" y="144"/>
                  </a:lnTo>
                  <a:lnTo>
                    <a:pt x="32" y="151"/>
                  </a:lnTo>
                  <a:lnTo>
                    <a:pt x="46" y="153"/>
                  </a:lnTo>
                  <a:lnTo>
                    <a:pt x="58" y="151"/>
                  </a:lnTo>
                  <a:lnTo>
                    <a:pt x="68" y="146"/>
                  </a:lnTo>
                  <a:lnTo>
                    <a:pt x="76" y="136"/>
                  </a:lnTo>
                  <a:lnTo>
                    <a:pt x="79" y="125"/>
                  </a:lnTo>
                  <a:lnTo>
                    <a:pt x="76" y="112"/>
                  </a:lnTo>
                  <a:lnTo>
                    <a:pt x="67" y="101"/>
                  </a:lnTo>
                  <a:lnTo>
                    <a:pt x="55" y="92"/>
                  </a:lnTo>
                  <a:lnTo>
                    <a:pt x="41" y="83"/>
                  </a:lnTo>
                  <a:lnTo>
                    <a:pt x="27" y="74"/>
                  </a:lnTo>
                  <a:lnTo>
                    <a:pt x="13" y="63"/>
                  </a:lnTo>
                  <a:lnTo>
                    <a:pt x="4" y="50"/>
                  </a:lnTo>
                  <a:lnTo>
                    <a:pt x="2" y="36"/>
                  </a:lnTo>
                  <a:lnTo>
                    <a:pt x="4" y="22"/>
                  </a:lnTo>
                  <a:lnTo>
                    <a:pt x="13" y="11"/>
                  </a:lnTo>
                  <a:lnTo>
                    <a:pt x="28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4133850" y="4456113"/>
              <a:ext cx="207963" cy="241300"/>
            </a:xfrm>
            <a:custGeom>
              <a:avLst/>
              <a:gdLst>
                <a:gd name="T0" fmla="*/ 4 w 131"/>
                <a:gd name="T1" fmla="*/ 0 h 152"/>
                <a:gd name="T2" fmla="*/ 120 w 131"/>
                <a:gd name="T3" fmla="*/ 0 h 152"/>
                <a:gd name="T4" fmla="*/ 123 w 131"/>
                <a:gd name="T5" fmla="*/ 34 h 152"/>
                <a:gd name="T6" fmla="*/ 118 w 131"/>
                <a:gd name="T7" fmla="*/ 34 h 152"/>
                <a:gd name="T8" fmla="*/ 115 w 131"/>
                <a:gd name="T9" fmla="*/ 21 h 152"/>
                <a:gd name="T10" fmla="*/ 111 w 131"/>
                <a:gd name="T11" fmla="*/ 15 h 152"/>
                <a:gd name="T12" fmla="*/ 106 w 131"/>
                <a:gd name="T13" fmla="*/ 11 h 152"/>
                <a:gd name="T14" fmla="*/ 101 w 131"/>
                <a:gd name="T15" fmla="*/ 9 h 152"/>
                <a:gd name="T16" fmla="*/ 48 w 131"/>
                <a:gd name="T17" fmla="*/ 9 h 152"/>
                <a:gd name="T18" fmla="*/ 48 w 131"/>
                <a:gd name="T19" fmla="*/ 70 h 152"/>
                <a:gd name="T20" fmla="*/ 93 w 131"/>
                <a:gd name="T21" fmla="*/ 70 h 152"/>
                <a:gd name="T22" fmla="*/ 97 w 131"/>
                <a:gd name="T23" fmla="*/ 68 h 152"/>
                <a:gd name="T24" fmla="*/ 99 w 131"/>
                <a:gd name="T25" fmla="*/ 67 h 152"/>
                <a:gd name="T26" fmla="*/ 102 w 131"/>
                <a:gd name="T27" fmla="*/ 66 h 152"/>
                <a:gd name="T28" fmla="*/ 105 w 131"/>
                <a:gd name="T29" fmla="*/ 62 h 152"/>
                <a:gd name="T30" fmla="*/ 106 w 131"/>
                <a:gd name="T31" fmla="*/ 56 h 152"/>
                <a:gd name="T32" fmla="*/ 106 w 131"/>
                <a:gd name="T33" fmla="*/ 51 h 152"/>
                <a:gd name="T34" fmla="*/ 111 w 131"/>
                <a:gd name="T35" fmla="*/ 51 h 152"/>
                <a:gd name="T36" fmla="*/ 111 w 131"/>
                <a:gd name="T37" fmla="*/ 97 h 152"/>
                <a:gd name="T38" fmla="*/ 106 w 131"/>
                <a:gd name="T39" fmla="*/ 97 h 152"/>
                <a:gd name="T40" fmla="*/ 106 w 131"/>
                <a:gd name="T41" fmla="*/ 91 h 152"/>
                <a:gd name="T42" fmla="*/ 105 w 131"/>
                <a:gd name="T43" fmla="*/ 85 h 152"/>
                <a:gd name="T44" fmla="*/ 102 w 131"/>
                <a:gd name="T45" fmla="*/ 83 h 152"/>
                <a:gd name="T46" fmla="*/ 101 w 131"/>
                <a:gd name="T47" fmla="*/ 80 h 152"/>
                <a:gd name="T48" fmla="*/ 97 w 131"/>
                <a:gd name="T49" fmla="*/ 79 h 152"/>
                <a:gd name="T50" fmla="*/ 94 w 131"/>
                <a:gd name="T51" fmla="*/ 77 h 152"/>
                <a:gd name="T52" fmla="*/ 90 w 131"/>
                <a:gd name="T53" fmla="*/ 77 h 152"/>
                <a:gd name="T54" fmla="*/ 48 w 131"/>
                <a:gd name="T55" fmla="*/ 77 h 152"/>
                <a:gd name="T56" fmla="*/ 48 w 131"/>
                <a:gd name="T57" fmla="*/ 130 h 152"/>
                <a:gd name="T58" fmla="*/ 50 w 131"/>
                <a:gd name="T59" fmla="*/ 134 h 152"/>
                <a:gd name="T60" fmla="*/ 51 w 131"/>
                <a:gd name="T61" fmla="*/ 138 h 152"/>
                <a:gd name="T62" fmla="*/ 52 w 131"/>
                <a:gd name="T63" fmla="*/ 140 h 152"/>
                <a:gd name="T64" fmla="*/ 55 w 131"/>
                <a:gd name="T65" fmla="*/ 142 h 152"/>
                <a:gd name="T66" fmla="*/ 57 w 131"/>
                <a:gd name="T67" fmla="*/ 143 h 152"/>
                <a:gd name="T68" fmla="*/ 63 w 131"/>
                <a:gd name="T69" fmla="*/ 143 h 152"/>
                <a:gd name="T70" fmla="*/ 99 w 131"/>
                <a:gd name="T71" fmla="*/ 143 h 152"/>
                <a:gd name="T72" fmla="*/ 110 w 131"/>
                <a:gd name="T73" fmla="*/ 142 h 152"/>
                <a:gd name="T74" fmla="*/ 118 w 131"/>
                <a:gd name="T75" fmla="*/ 136 h 152"/>
                <a:gd name="T76" fmla="*/ 123 w 131"/>
                <a:gd name="T77" fmla="*/ 128 h 152"/>
                <a:gd name="T78" fmla="*/ 128 w 131"/>
                <a:gd name="T79" fmla="*/ 115 h 152"/>
                <a:gd name="T80" fmla="*/ 131 w 131"/>
                <a:gd name="T81" fmla="*/ 115 h 152"/>
                <a:gd name="T82" fmla="*/ 128 w 131"/>
                <a:gd name="T83" fmla="*/ 152 h 152"/>
                <a:gd name="T84" fmla="*/ 0 w 131"/>
                <a:gd name="T85" fmla="*/ 152 h 152"/>
                <a:gd name="T86" fmla="*/ 0 w 131"/>
                <a:gd name="T87" fmla="*/ 147 h 152"/>
                <a:gd name="T88" fmla="*/ 6 w 131"/>
                <a:gd name="T89" fmla="*/ 147 h 152"/>
                <a:gd name="T90" fmla="*/ 18 w 131"/>
                <a:gd name="T91" fmla="*/ 146 h 152"/>
                <a:gd name="T92" fmla="*/ 25 w 131"/>
                <a:gd name="T93" fmla="*/ 143 h 152"/>
                <a:gd name="T94" fmla="*/ 27 w 131"/>
                <a:gd name="T95" fmla="*/ 136 h 152"/>
                <a:gd name="T96" fmla="*/ 29 w 131"/>
                <a:gd name="T97" fmla="*/ 127 h 152"/>
                <a:gd name="T98" fmla="*/ 29 w 131"/>
                <a:gd name="T99" fmla="*/ 25 h 152"/>
                <a:gd name="T100" fmla="*/ 29 w 131"/>
                <a:gd name="T101" fmla="*/ 20 h 152"/>
                <a:gd name="T102" fmla="*/ 27 w 131"/>
                <a:gd name="T103" fmla="*/ 15 h 152"/>
                <a:gd name="T104" fmla="*/ 26 w 131"/>
                <a:gd name="T105" fmla="*/ 11 h 152"/>
                <a:gd name="T106" fmla="*/ 23 w 131"/>
                <a:gd name="T107" fmla="*/ 8 h 152"/>
                <a:gd name="T108" fmla="*/ 21 w 131"/>
                <a:gd name="T109" fmla="*/ 7 h 152"/>
                <a:gd name="T110" fmla="*/ 15 w 131"/>
                <a:gd name="T111" fmla="*/ 5 h 152"/>
                <a:gd name="T112" fmla="*/ 9 w 131"/>
                <a:gd name="T113" fmla="*/ 5 h 152"/>
                <a:gd name="T114" fmla="*/ 4 w 131"/>
                <a:gd name="T115" fmla="*/ 5 h 152"/>
                <a:gd name="T116" fmla="*/ 4 w 131"/>
                <a:gd name="T1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" h="152">
                  <a:moveTo>
                    <a:pt x="4" y="0"/>
                  </a:moveTo>
                  <a:lnTo>
                    <a:pt x="120" y="0"/>
                  </a:lnTo>
                  <a:lnTo>
                    <a:pt x="123" y="34"/>
                  </a:lnTo>
                  <a:lnTo>
                    <a:pt x="118" y="34"/>
                  </a:lnTo>
                  <a:lnTo>
                    <a:pt x="115" y="21"/>
                  </a:lnTo>
                  <a:lnTo>
                    <a:pt x="111" y="15"/>
                  </a:lnTo>
                  <a:lnTo>
                    <a:pt x="106" y="11"/>
                  </a:lnTo>
                  <a:lnTo>
                    <a:pt x="101" y="9"/>
                  </a:lnTo>
                  <a:lnTo>
                    <a:pt x="48" y="9"/>
                  </a:lnTo>
                  <a:lnTo>
                    <a:pt x="48" y="70"/>
                  </a:lnTo>
                  <a:lnTo>
                    <a:pt x="93" y="70"/>
                  </a:lnTo>
                  <a:lnTo>
                    <a:pt x="97" y="68"/>
                  </a:lnTo>
                  <a:lnTo>
                    <a:pt x="99" y="67"/>
                  </a:lnTo>
                  <a:lnTo>
                    <a:pt x="102" y="66"/>
                  </a:lnTo>
                  <a:lnTo>
                    <a:pt x="105" y="62"/>
                  </a:lnTo>
                  <a:lnTo>
                    <a:pt x="106" y="56"/>
                  </a:lnTo>
                  <a:lnTo>
                    <a:pt x="106" y="51"/>
                  </a:lnTo>
                  <a:lnTo>
                    <a:pt x="111" y="51"/>
                  </a:lnTo>
                  <a:lnTo>
                    <a:pt x="111" y="97"/>
                  </a:lnTo>
                  <a:lnTo>
                    <a:pt x="106" y="97"/>
                  </a:lnTo>
                  <a:lnTo>
                    <a:pt x="106" y="91"/>
                  </a:lnTo>
                  <a:lnTo>
                    <a:pt x="105" y="85"/>
                  </a:lnTo>
                  <a:lnTo>
                    <a:pt x="102" y="83"/>
                  </a:lnTo>
                  <a:lnTo>
                    <a:pt x="101" y="80"/>
                  </a:lnTo>
                  <a:lnTo>
                    <a:pt x="97" y="79"/>
                  </a:lnTo>
                  <a:lnTo>
                    <a:pt x="94" y="77"/>
                  </a:lnTo>
                  <a:lnTo>
                    <a:pt x="90" y="77"/>
                  </a:lnTo>
                  <a:lnTo>
                    <a:pt x="48" y="77"/>
                  </a:lnTo>
                  <a:lnTo>
                    <a:pt x="48" y="130"/>
                  </a:lnTo>
                  <a:lnTo>
                    <a:pt x="50" y="134"/>
                  </a:lnTo>
                  <a:lnTo>
                    <a:pt x="51" y="138"/>
                  </a:lnTo>
                  <a:lnTo>
                    <a:pt x="52" y="140"/>
                  </a:lnTo>
                  <a:lnTo>
                    <a:pt x="55" y="142"/>
                  </a:lnTo>
                  <a:lnTo>
                    <a:pt x="57" y="143"/>
                  </a:lnTo>
                  <a:lnTo>
                    <a:pt x="63" y="143"/>
                  </a:lnTo>
                  <a:lnTo>
                    <a:pt x="99" y="143"/>
                  </a:lnTo>
                  <a:lnTo>
                    <a:pt x="110" y="142"/>
                  </a:lnTo>
                  <a:lnTo>
                    <a:pt x="118" y="136"/>
                  </a:lnTo>
                  <a:lnTo>
                    <a:pt x="123" y="128"/>
                  </a:lnTo>
                  <a:lnTo>
                    <a:pt x="128" y="115"/>
                  </a:lnTo>
                  <a:lnTo>
                    <a:pt x="131" y="115"/>
                  </a:lnTo>
                  <a:lnTo>
                    <a:pt x="128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6" y="147"/>
                  </a:lnTo>
                  <a:lnTo>
                    <a:pt x="18" y="146"/>
                  </a:lnTo>
                  <a:lnTo>
                    <a:pt x="25" y="143"/>
                  </a:lnTo>
                  <a:lnTo>
                    <a:pt x="27" y="136"/>
                  </a:lnTo>
                  <a:lnTo>
                    <a:pt x="29" y="127"/>
                  </a:lnTo>
                  <a:lnTo>
                    <a:pt x="29" y="25"/>
                  </a:lnTo>
                  <a:lnTo>
                    <a:pt x="29" y="20"/>
                  </a:lnTo>
                  <a:lnTo>
                    <a:pt x="27" y="15"/>
                  </a:lnTo>
                  <a:lnTo>
                    <a:pt x="26" y="11"/>
                  </a:lnTo>
                  <a:lnTo>
                    <a:pt x="23" y="8"/>
                  </a:lnTo>
                  <a:lnTo>
                    <a:pt x="21" y="7"/>
                  </a:lnTo>
                  <a:lnTo>
                    <a:pt x="15" y="5"/>
                  </a:lnTo>
                  <a:lnTo>
                    <a:pt x="9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4418013" y="4456113"/>
              <a:ext cx="201613" cy="241300"/>
            </a:xfrm>
            <a:custGeom>
              <a:avLst/>
              <a:gdLst>
                <a:gd name="T0" fmla="*/ 1 w 127"/>
                <a:gd name="T1" fmla="*/ 0 h 152"/>
                <a:gd name="T2" fmla="*/ 72 w 127"/>
                <a:gd name="T3" fmla="*/ 0 h 152"/>
                <a:gd name="T4" fmla="*/ 72 w 127"/>
                <a:gd name="T5" fmla="*/ 5 h 152"/>
                <a:gd name="T6" fmla="*/ 63 w 127"/>
                <a:gd name="T7" fmla="*/ 5 h 152"/>
                <a:gd name="T8" fmla="*/ 58 w 127"/>
                <a:gd name="T9" fmla="*/ 5 h 152"/>
                <a:gd name="T10" fmla="*/ 52 w 127"/>
                <a:gd name="T11" fmla="*/ 5 h 152"/>
                <a:gd name="T12" fmla="*/ 49 w 127"/>
                <a:gd name="T13" fmla="*/ 7 h 152"/>
                <a:gd name="T14" fmla="*/ 46 w 127"/>
                <a:gd name="T15" fmla="*/ 9 h 152"/>
                <a:gd name="T16" fmla="*/ 45 w 127"/>
                <a:gd name="T17" fmla="*/ 12 h 152"/>
                <a:gd name="T18" fmla="*/ 43 w 127"/>
                <a:gd name="T19" fmla="*/ 16 h 152"/>
                <a:gd name="T20" fmla="*/ 43 w 127"/>
                <a:gd name="T21" fmla="*/ 22 h 152"/>
                <a:gd name="T22" fmla="*/ 43 w 127"/>
                <a:gd name="T23" fmla="*/ 134 h 152"/>
                <a:gd name="T24" fmla="*/ 45 w 127"/>
                <a:gd name="T25" fmla="*/ 138 h 152"/>
                <a:gd name="T26" fmla="*/ 46 w 127"/>
                <a:gd name="T27" fmla="*/ 140 h 152"/>
                <a:gd name="T28" fmla="*/ 49 w 127"/>
                <a:gd name="T29" fmla="*/ 143 h 152"/>
                <a:gd name="T30" fmla="*/ 54 w 127"/>
                <a:gd name="T31" fmla="*/ 143 h 152"/>
                <a:gd name="T32" fmla="*/ 89 w 127"/>
                <a:gd name="T33" fmla="*/ 143 h 152"/>
                <a:gd name="T34" fmla="*/ 98 w 127"/>
                <a:gd name="T35" fmla="*/ 142 h 152"/>
                <a:gd name="T36" fmla="*/ 106 w 127"/>
                <a:gd name="T37" fmla="*/ 138 h 152"/>
                <a:gd name="T38" fmla="*/ 113 w 127"/>
                <a:gd name="T39" fmla="*/ 128 h 152"/>
                <a:gd name="T40" fmla="*/ 123 w 127"/>
                <a:gd name="T41" fmla="*/ 115 h 152"/>
                <a:gd name="T42" fmla="*/ 127 w 127"/>
                <a:gd name="T43" fmla="*/ 115 h 152"/>
                <a:gd name="T44" fmla="*/ 109 w 127"/>
                <a:gd name="T45" fmla="*/ 152 h 152"/>
                <a:gd name="T46" fmla="*/ 0 w 127"/>
                <a:gd name="T47" fmla="*/ 152 h 152"/>
                <a:gd name="T48" fmla="*/ 0 w 127"/>
                <a:gd name="T49" fmla="*/ 147 h 152"/>
                <a:gd name="T50" fmla="*/ 8 w 127"/>
                <a:gd name="T51" fmla="*/ 147 h 152"/>
                <a:gd name="T52" fmla="*/ 13 w 127"/>
                <a:gd name="T53" fmla="*/ 147 h 152"/>
                <a:gd name="T54" fmla="*/ 17 w 127"/>
                <a:gd name="T55" fmla="*/ 146 h 152"/>
                <a:gd name="T56" fmla="*/ 20 w 127"/>
                <a:gd name="T57" fmla="*/ 143 h 152"/>
                <a:gd name="T58" fmla="*/ 22 w 127"/>
                <a:gd name="T59" fmla="*/ 140 h 152"/>
                <a:gd name="T60" fmla="*/ 24 w 127"/>
                <a:gd name="T61" fmla="*/ 136 h 152"/>
                <a:gd name="T62" fmla="*/ 24 w 127"/>
                <a:gd name="T63" fmla="*/ 131 h 152"/>
                <a:gd name="T64" fmla="*/ 24 w 127"/>
                <a:gd name="T65" fmla="*/ 24 h 152"/>
                <a:gd name="T66" fmla="*/ 24 w 127"/>
                <a:gd name="T67" fmla="*/ 18 h 152"/>
                <a:gd name="T68" fmla="*/ 22 w 127"/>
                <a:gd name="T69" fmla="*/ 15 h 152"/>
                <a:gd name="T70" fmla="*/ 21 w 127"/>
                <a:gd name="T71" fmla="*/ 11 h 152"/>
                <a:gd name="T72" fmla="*/ 18 w 127"/>
                <a:gd name="T73" fmla="*/ 8 h 152"/>
                <a:gd name="T74" fmla="*/ 15 w 127"/>
                <a:gd name="T75" fmla="*/ 7 h 152"/>
                <a:gd name="T76" fmla="*/ 11 w 127"/>
                <a:gd name="T77" fmla="*/ 5 h 152"/>
                <a:gd name="T78" fmla="*/ 4 w 127"/>
                <a:gd name="T79" fmla="*/ 5 h 152"/>
                <a:gd name="T80" fmla="*/ 1 w 127"/>
                <a:gd name="T81" fmla="*/ 5 h 152"/>
                <a:gd name="T82" fmla="*/ 1 w 127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52">
                  <a:moveTo>
                    <a:pt x="1" y="0"/>
                  </a:moveTo>
                  <a:lnTo>
                    <a:pt x="72" y="0"/>
                  </a:lnTo>
                  <a:lnTo>
                    <a:pt x="72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2" y="5"/>
                  </a:lnTo>
                  <a:lnTo>
                    <a:pt x="49" y="7"/>
                  </a:lnTo>
                  <a:lnTo>
                    <a:pt x="46" y="9"/>
                  </a:lnTo>
                  <a:lnTo>
                    <a:pt x="45" y="12"/>
                  </a:lnTo>
                  <a:lnTo>
                    <a:pt x="43" y="16"/>
                  </a:lnTo>
                  <a:lnTo>
                    <a:pt x="43" y="22"/>
                  </a:lnTo>
                  <a:lnTo>
                    <a:pt x="43" y="134"/>
                  </a:lnTo>
                  <a:lnTo>
                    <a:pt x="45" y="138"/>
                  </a:lnTo>
                  <a:lnTo>
                    <a:pt x="46" y="140"/>
                  </a:lnTo>
                  <a:lnTo>
                    <a:pt x="49" y="143"/>
                  </a:lnTo>
                  <a:lnTo>
                    <a:pt x="54" y="143"/>
                  </a:lnTo>
                  <a:lnTo>
                    <a:pt x="89" y="143"/>
                  </a:lnTo>
                  <a:lnTo>
                    <a:pt x="98" y="142"/>
                  </a:lnTo>
                  <a:lnTo>
                    <a:pt x="106" y="138"/>
                  </a:lnTo>
                  <a:lnTo>
                    <a:pt x="113" y="128"/>
                  </a:lnTo>
                  <a:lnTo>
                    <a:pt x="123" y="115"/>
                  </a:lnTo>
                  <a:lnTo>
                    <a:pt x="127" y="115"/>
                  </a:lnTo>
                  <a:lnTo>
                    <a:pt x="109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8" y="147"/>
                  </a:lnTo>
                  <a:lnTo>
                    <a:pt x="13" y="147"/>
                  </a:lnTo>
                  <a:lnTo>
                    <a:pt x="17" y="146"/>
                  </a:lnTo>
                  <a:lnTo>
                    <a:pt x="20" y="143"/>
                  </a:lnTo>
                  <a:lnTo>
                    <a:pt x="22" y="140"/>
                  </a:lnTo>
                  <a:lnTo>
                    <a:pt x="24" y="136"/>
                  </a:lnTo>
                  <a:lnTo>
                    <a:pt x="24" y="131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2" y="15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5" y="7"/>
                  </a:lnTo>
                  <a:lnTo>
                    <a:pt x="11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4848225" y="4449763"/>
              <a:ext cx="153988" cy="254000"/>
            </a:xfrm>
            <a:custGeom>
              <a:avLst/>
              <a:gdLst>
                <a:gd name="T0" fmla="*/ 45 w 97"/>
                <a:gd name="T1" fmla="*/ 0 h 160"/>
                <a:gd name="T2" fmla="*/ 56 w 97"/>
                <a:gd name="T3" fmla="*/ 2 h 160"/>
                <a:gd name="T4" fmla="*/ 66 w 97"/>
                <a:gd name="T5" fmla="*/ 4 h 160"/>
                <a:gd name="T6" fmla="*/ 72 w 97"/>
                <a:gd name="T7" fmla="*/ 5 h 160"/>
                <a:gd name="T8" fmla="*/ 77 w 97"/>
                <a:gd name="T9" fmla="*/ 7 h 160"/>
                <a:gd name="T10" fmla="*/ 79 w 97"/>
                <a:gd name="T11" fmla="*/ 7 h 160"/>
                <a:gd name="T12" fmla="*/ 80 w 97"/>
                <a:gd name="T13" fmla="*/ 5 h 160"/>
                <a:gd name="T14" fmla="*/ 81 w 97"/>
                <a:gd name="T15" fmla="*/ 4 h 160"/>
                <a:gd name="T16" fmla="*/ 85 w 97"/>
                <a:gd name="T17" fmla="*/ 4 h 160"/>
                <a:gd name="T18" fmla="*/ 90 w 97"/>
                <a:gd name="T19" fmla="*/ 36 h 160"/>
                <a:gd name="T20" fmla="*/ 85 w 97"/>
                <a:gd name="T21" fmla="*/ 36 h 160"/>
                <a:gd name="T22" fmla="*/ 76 w 97"/>
                <a:gd name="T23" fmla="*/ 20 h 160"/>
                <a:gd name="T24" fmla="*/ 63 w 97"/>
                <a:gd name="T25" fmla="*/ 11 h 160"/>
                <a:gd name="T26" fmla="*/ 47 w 97"/>
                <a:gd name="T27" fmla="*/ 7 h 160"/>
                <a:gd name="T28" fmla="*/ 33 w 97"/>
                <a:gd name="T29" fmla="*/ 9 h 160"/>
                <a:gd name="T30" fmla="*/ 22 w 97"/>
                <a:gd name="T31" fmla="*/ 17 h 160"/>
                <a:gd name="T32" fmla="*/ 20 w 97"/>
                <a:gd name="T33" fmla="*/ 29 h 160"/>
                <a:gd name="T34" fmla="*/ 22 w 97"/>
                <a:gd name="T35" fmla="*/ 39 h 160"/>
                <a:gd name="T36" fmla="*/ 29 w 97"/>
                <a:gd name="T37" fmla="*/ 50 h 160"/>
                <a:gd name="T38" fmla="*/ 39 w 97"/>
                <a:gd name="T39" fmla="*/ 58 h 160"/>
                <a:gd name="T40" fmla="*/ 52 w 97"/>
                <a:gd name="T41" fmla="*/ 66 h 160"/>
                <a:gd name="T42" fmla="*/ 64 w 97"/>
                <a:gd name="T43" fmla="*/ 74 h 160"/>
                <a:gd name="T44" fmla="*/ 77 w 97"/>
                <a:gd name="T45" fmla="*/ 83 h 160"/>
                <a:gd name="T46" fmla="*/ 88 w 97"/>
                <a:gd name="T47" fmla="*/ 93 h 160"/>
                <a:gd name="T48" fmla="*/ 94 w 97"/>
                <a:gd name="T49" fmla="*/ 104 h 160"/>
                <a:gd name="T50" fmla="*/ 97 w 97"/>
                <a:gd name="T51" fmla="*/ 118 h 160"/>
                <a:gd name="T52" fmla="*/ 93 w 97"/>
                <a:gd name="T53" fmla="*/ 134 h 160"/>
                <a:gd name="T54" fmla="*/ 84 w 97"/>
                <a:gd name="T55" fmla="*/ 147 h 160"/>
                <a:gd name="T56" fmla="*/ 68 w 97"/>
                <a:gd name="T57" fmla="*/ 156 h 160"/>
                <a:gd name="T58" fmla="*/ 47 w 97"/>
                <a:gd name="T59" fmla="*/ 160 h 160"/>
                <a:gd name="T60" fmla="*/ 38 w 97"/>
                <a:gd name="T61" fmla="*/ 159 h 160"/>
                <a:gd name="T62" fmla="*/ 28 w 97"/>
                <a:gd name="T63" fmla="*/ 156 h 160"/>
                <a:gd name="T64" fmla="*/ 18 w 97"/>
                <a:gd name="T65" fmla="*/ 153 h 160"/>
                <a:gd name="T66" fmla="*/ 15 w 97"/>
                <a:gd name="T67" fmla="*/ 153 h 160"/>
                <a:gd name="T68" fmla="*/ 12 w 97"/>
                <a:gd name="T69" fmla="*/ 153 h 160"/>
                <a:gd name="T70" fmla="*/ 9 w 97"/>
                <a:gd name="T71" fmla="*/ 156 h 160"/>
                <a:gd name="T72" fmla="*/ 5 w 97"/>
                <a:gd name="T73" fmla="*/ 156 h 160"/>
                <a:gd name="T74" fmla="*/ 0 w 97"/>
                <a:gd name="T75" fmla="*/ 118 h 160"/>
                <a:gd name="T76" fmla="*/ 4 w 97"/>
                <a:gd name="T77" fmla="*/ 118 h 160"/>
                <a:gd name="T78" fmla="*/ 11 w 97"/>
                <a:gd name="T79" fmla="*/ 132 h 160"/>
                <a:gd name="T80" fmla="*/ 20 w 97"/>
                <a:gd name="T81" fmla="*/ 144 h 160"/>
                <a:gd name="T82" fmla="*/ 32 w 97"/>
                <a:gd name="T83" fmla="*/ 151 h 160"/>
                <a:gd name="T84" fmla="*/ 46 w 97"/>
                <a:gd name="T85" fmla="*/ 153 h 160"/>
                <a:gd name="T86" fmla="*/ 58 w 97"/>
                <a:gd name="T87" fmla="*/ 151 h 160"/>
                <a:gd name="T88" fmla="*/ 68 w 97"/>
                <a:gd name="T89" fmla="*/ 146 h 160"/>
                <a:gd name="T90" fmla="*/ 76 w 97"/>
                <a:gd name="T91" fmla="*/ 136 h 160"/>
                <a:gd name="T92" fmla="*/ 79 w 97"/>
                <a:gd name="T93" fmla="*/ 125 h 160"/>
                <a:gd name="T94" fmla="*/ 76 w 97"/>
                <a:gd name="T95" fmla="*/ 112 h 160"/>
                <a:gd name="T96" fmla="*/ 67 w 97"/>
                <a:gd name="T97" fmla="*/ 101 h 160"/>
                <a:gd name="T98" fmla="*/ 55 w 97"/>
                <a:gd name="T99" fmla="*/ 92 h 160"/>
                <a:gd name="T100" fmla="*/ 41 w 97"/>
                <a:gd name="T101" fmla="*/ 83 h 160"/>
                <a:gd name="T102" fmla="*/ 26 w 97"/>
                <a:gd name="T103" fmla="*/ 74 h 160"/>
                <a:gd name="T104" fmla="*/ 13 w 97"/>
                <a:gd name="T105" fmla="*/ 63 h 160"/>
                <a:gd name="T106" fmla="*/ 4 w 97"/>
                <a:gd name="T107" fmla="*/ 50 h 160"/>
                <a:gd name="T108" fmla="*/ 1 w 97"/>
                <a:gd name="T109" fmla="*/ 36 h 160"/>
                <a:gd name="T110" fmla="*/ 4 w 97"/>
                <a:gd name="T111" fmla="*/ 22 h 160"/>
                <a:gd name="T112" fmla="*/ 13 w 97"/>
                <a:gd name="T113" fmla="*/ 11 h 160"/>
                <a:gd name="T114" fmla="*/ 28 w 97"/>
                <a:gd name="T115" fmla="*/ 4 h 160"/>
                <a:gd name="T116" fmla="*/ 45 w 97"/>
                <a:gd name="T1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60">
                  <a:moveTo>
                    <a:pt x="45" y="0"/>
                  </a:moveTo>
                  <a:lnTo>
                    <a:pt x="56" y="2"/>
                  </a:lnTo>
                  <a:lnTo>
                    <a:pt x="66" y="4"/>
                  </a:lnTo>
                  <a:lnTo>
                    <a:pt x="72" y="5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90" y="36"/>
                  </a:lnTo>
                  <a:lnTo>
                    <a:pt x="85" y="36"/>
                  </a:lnTo>
                  <a:lnTo>
                    <a:pt x="76" y="20"/>
                  </a:lnTo>
                  <a:lnTo>
                    <a:pt x="63" y="11"/>
                  </a:lnTo>
                  <a:lnTo>
                    <a:pt x="47" y="7"/>
                  </a:lnTo>
                  <a:lnTo>
                    <a:pt x="33" y="9"/>
                  </a:lnTo>
                  <a:lnTo>
                    <a:pt x="22" y="17"/>
                  </a:lnTo>
                  <a:lnTo>
                    <a:pt x="20" y="29"/>
                  </a:lnTo>
                  <a:lnTo>
                    <a:pt x="22" y="39"/>
                  </a:lnTo>
                  <a:lnTo>
                    <a:pt x="29" y="50"/>
                  </a:lnTo>
                  <a:lnTo>
                    <a:pt x="39" y="58"/>
                  </a:lnTo>
                  <a:lnTo>
                    <a:pt x="52" y="66"/>
                  </a:lnTo>
                  <a:lnTo>
                    <a:pt x="64" y="74"/>
                  </a:lnTo>
                  <a:lnTo>
                    <a:pt x="77" y="83"/>
                  </a:lnTo>
                  <a:lnTo>
                    <a:pt x="88" y="93"/>
                  </a:lnTo>
                  <a:lnTo>
                    <a:pt x="94" y="104"/>
                  </a:lnTo>
                  <a:lnTo>
                    <a:pt x="97" y="118"/>
                  </a:lnTo>
                  <a:lnTo>
                    <a:pt x="93" y="134"/>
                  </a:lnTo>
                  <a:lnTo>
                    <a:pt x="84" y="147"/>
                  </a:lnTo>
                  <a:lnTo>
                    <a:pt x="68" y="156"/>
                  </a:lnTo>
                  <a:lnTo>
                    <a:pt x="47" y="160"/>
                  </a:lnTo>
                  <a:lnTo>
                    <a:pt x="38" y="159"/>
                  </a:lnTo>
                  <a:lnTo>
                    <a:pt x="28" y="156"/>
                  </a:lnTo>
                  <a:lnTo>
                    <a:pt x="18" y="153"/>
                  </a:lnTo>
                  <a:lnTo>
                    <a:pt x="15" y="153"/>
                  </a:lnTo>
                  <a:lnTo>
                    <a:pt x="12" y="153"/>
                  </a:lnTo>
                  <a:lnTo>
                    <a:pt x="9" y="156"/>
                  </a:lnTo>
                  <a:lnTo>
                    <a:pt x="5" y="156"/>
                  </a:lnTo>
                  <a:lnTo>
                    <a:pt x="0" y="118"/>
                  </a:lnTo>
                  <a:lnTo>
                    <a:pt x="4" y="118"/>
                  </a:lnTo>
                  <a:lnTo>
                    <a:pt x="11" y="132"/>
                  </a:lnTo>
                  <a:lnTo>
                    <a:pt x="20" y="144"/>
                  </a:lnTo>
                  <a:lnTo>
                    <a:pt x="32" y="151"/>
                  </a:lnTo>
                  <a:lnTo>
                    <a:pt x="46" y="153"/>
                  </a:lnTo>
                  <a:lnTo>
                    <a:pt x="58" y="151"/>
                  </a:lnTo>
                  <a:lnTo>
                    <a:pt x="68" y="146"/>
                  </a:lnTo>
                  <a:lnTo>
                    <a:pt x="76" y="136"/>
                  </a:lnTo>
                  <a:lnTo>
                    <a:pt x="79" y="125"/>
                  </a:lnTo>
                  <a:lnTo>
                    <a:pt x="76" y="112"/>
                  </a:lnTo>
                  <a:lnTo>
                    <a:pt x="67" y="101"/>
                  </a:lnTo>
                  <a:lnTo>
                    <a:pt x="55" y="92"/>
                  </a:lnTo>
                  <a:lnTo>
                    <a:pt x="41" y="83"/>
                  </a:lnTo>
                  <a:lnTo>
                    <a:pt x="26" y="74"/>
                  </a:lnTo>
                  <a:lnTo>
                    <a:pt x="13" y="63"/>
                  </a:lnTo>
                  <a:lnTo>
                    <a:pt x="4" y="50"/>
                  </a:lnTo>
                  <a:lnTo>
                    <a:pt x="1" y="36"/>
                  </a:lnTo>
                  <a:lnTo>
                    <a:pt x="4" y="22"/>
                  </a:lnTo>
                  <a:lnTo>
                    <a:pt x="13" y="11"/>
                  </a:lnTo>
                  <a:lnTo>
                    <a:pt x="28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5091113" y="4449763"/>
              <a:ext cx="246063" cy="254000"/>
            </a:xfrm>
            <a:custGeom>
              <a:avLst/>
              <a:gdLst>
                <a:gd name="T0" fmla="*/ 87 w 155"/>
                <a:gd name="T1" fmla="*/ 0 h 160"/>
                <a:gd name="T2" fmla="*/ 106 w 155"/>
                <a:gd name="T3" fmla="*/ 3 h 160"/>
                <a:gd name="T4" fmla="*/ 121 w 155"/>
                <a:gd name="T5" fmla="*/ 5 h 160"/>
                <a:gd name="T6" fmla="*/ 131 w 155"/>
                <a:gd name="T7" fmla="*/ 9 h 160"/>
                <a:gd name="T8" fmla="*/ 138 w 155"/>
                <a:gd name="T9" fmla="*/ 11 h 160"/>
                <a:gd name="T10" fmla="*/ 140 w 155"/>
                <a:gd name="T11" fmla="*/ 11 h 160"/>
                <a:gd name="T12" fmla="*/ 142 w 155"/>
                <a:gd name="T13" fmla="*/ 9 h 160"/>
                <a:gd name="T14" fmla="*/ 143 w 155"/>
                <a:gd name="T15" fmla="*/ 9 h 160"/>
                <a:gd name="T16" fmla="*/ 146 w 155"/>
                <a:gd name="T17" fmla="*/ 9 h 160"/>
                <a:gd name="T18" fmla="*/ 148 w 155"/>
                <a:gd name="T19" fmla="*/ 45 h 160"/>
                <a:gd name="T20" fmla="*/ 143 w 155"/>
                <a:gd name="T21" fmla="*/ 45 h 160"/>
                <a:gd name="T22" fmla="*/ 135 w 155"/>
                <a:gd name="T23" fmla="*/ 29 h 160"/>
                <a:gd name="T24" fmla="*/ 123 w 155"/>
                <a:gd name="T25" fmla="*/ 17 h 160"/>
                <a:gd name="T26" fmla="*/ 106 w 155"/>
                <a:gd name="T27" fmla="*/ 9 h 160"/>
                <a:gd name="T28" fmla="*/ 88 w 155"/>
                <a:gd name="T29" fmla="*/ 7 h 160"/>
                <a:gd name="T30" fmla="*/ 70 w 155"/>
                <a:gd name="T31" fmla="*/ 9 h 160"/>
                <a:gd name="T32" fmla="*/ 53 w 155"/>
                <a:gd name="T33" fmla="*/ 16 h 160"/>
                <a:gd name="T34" fmla="*/ 40 w 155"/>
                <a:gd name="T35" fmla="*/ 26 h 160"/>
                <a:gd name="T36" fmla="*/ 30 w 155"/>
                <a:gd name="T37" fmla="*/ 41 h 160"/>
                <a:gd name="T38" fmla="*/ 25 w 155"/>
                <a:gd name="T39" fmla="*/ 58 h 160"/>
                <a:gd name="T40" fmla="*/ 23 w 155"/>
                <a:gd name="T41" fmla="*/ 77 h 160"/>
                <a:gd name="T42" fmla="*/ 26 w 155"/>
                <a:gd name="T43" fmla="*/ 102 h 160"/>
                <a:gd name="T44" fmla="*/ 36 w 155"/>
                <a:gd name="T45" fmla="*/ 123 h 160"/>
                <a:gd name="T46" fmla="*/ 51 w 155"/>
                <a:gd name="T47" fmla="*/ 139 h 160"/>
                <a:gd name="T48" fmla="*/ 70 w 155"/>
                <a:gd name="T49" fmla="*/ 150 h 160"/>
                <a:gd name="T50" fmla="*/ 91 w 155"/>
                <a:gd name="T51" fmla="*/ 153 h 160"/>
                <a:gd name="T52" fmla="*/ 102 w 155"/>
                <a:gd name="T53" fmla="*/ 152 h 160"/>
                <a:gd name="T54" fmla="*/ 115 w 155"/>
                <a:gd name="T55" fmla="*/ 150 h 160"/>
                <a:gd name="T56" fmla="*/ 127 w 155"/>
                <a:gd name="T57" fmla="*/ 143 h 160"/>
                <a:gd name="T58" fmla="*/ 139 w 155"/>
                <a:gd name="T59" fmla="*/ 132 h 160"/>
                <a:gd name="T60" fmla="*/ 150 w 155"/>
                <a:gd name="T61" fmla="*/ 117 h 160"/>
                <a:gd name="T62" fmla="*/ 155 w 155"/>
                <a:gd name="T63" fmla="*/ 117 h 160"/>
                <a:gd name="T64" fmla="*/ 151 w 155"/>
                <a:gd name="T65" fmla="*/ 130 h 160"/>
                <a:gd name="T66" fmla="*/ 146 w 155"/>
                <a:gd name="T67" fmla="*/ 142 h 160"/>
                <a:gd name="T68" fmla="*/ 139 w 155"/>
                <a:gd name="T69" fmla="*/ 153 h 160"/>
                <a:gd name="T70" fmla="*/ 129 w 155"/>
                <a:gd name="T71" fmla="*/ 153 h 160"/>
                <a:gd name="T72" fmla="*/ 117 w 155"/>
                <a:gd name="T73" fmla="*/ 155 h 160"/>
                <a:gd name="T74" fmla="*/ 102 w 155"/>
                <a:gd name="T75" fmla="*/ 159 h 160"/>
                <a:gd name="T76" fmla="*/ 84 w 155"/>
                <a:gd name="T77" fmla="*/ 160 h 160"/>
                <a:gd name="T78" fmla="*/ 60 w 155"/>
                <a:gd name="T79" fmla="*/ 157 h 160"/>
                <a:gd name="T80" fmla="*/ 41 w 155"/>
                <a:gd name="T81" fmla="*/ 150 h 160"/>
                <a:gd name="T82" fmla="*/ 24 w 155"/>
                <a:gd name="T83" fmla="*/ 138 h 160"/>
                <a:gd name="T84" fmla="*/ 11 w 155"/>
                <a:gd name="T85" fmla="*/ 122 h 160"/>
                <a:gd name="T86" fmla="*/ 3 w 155"/>
                <a:gd name="T87" fmla="*/ 104 h 160"/>
                <a:gd name="T88" fmla="*/ 0 w 155"/>
                <a:gd name="T89" fmla="*/ 81 h 160"/>
                <a:gd name="T90" fmla="*/ 3 w 155"/>
                <a:gd name="T91" fmla="*/ 59 h 160"/>
                <a:gd name="T92" fmla="*/ 11 w 155"/>
                <a:gd name="T93" fmla="*/ 39 h 160"/>
                <a:gd name="T94" fmla="*/ 24 w 155"/>
                <a:gd name="T95" fmla="*/ 24 h 160"/>
                <a:gd name="T96" fmla="*/ 42 w 155"/>
                <a:gd name="T97" fmla="*/ 12 h 160"/>
                <a:gd name="T98" fmla="*/ 63 w 155"/>
                <a:gd name="T99" fmla="*/ 4 h 160"/>
                <a:gd name="T100" fmla="*/ 87 w 155"/>
                <a:gd name="T10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160">
                  <a:moveTo>
                    <a:pt x="87" y="0"/>
                  </a:moveTo>
                  <a:lnTo>
                    <a:pt x="106" y="3"/>
                  </a:lnTo>
                  <a:lnTo>
                    <a:pt x="121" y="5"/>
                  </a:lnTo>
                  <a:lnTo>
                    <a:pt x="131" y="9"/>
                  </a:lnTo>
                  <a:lnTo>
                    <a:pt x="138" y="11"/>
                  </a:lnTo>
                  <a:lnTo>
                    <a:pt x="140" y="11"/>
                  </a:lnTo>
                  <a:lnTo>
                    <a:pt x="142" y="9"/>
                  </a:lnTo>
                  <a:lnTo>
                    <a:pt x="143" y="9"/>
                  </a:lnTo>
                  <a:lnTo>
                    <a:pt x="146" y="9"/>
                  </a:lnTo>
                  <a:lnTo>
                    <a:pt x="148" y="45"/>
                  </a:lnTo>
                  <a:lnTo>
                    <a:pt x="143" y="45"/>
                  </a:lnTo>
                  <a:lnTo>
                    <a:pt x="135" y="29"/>
                  </a:lnTo>
                  <a:lnTo>
                    <a:pt x="123" y="17"/>
                  </a:lnTo>
                  <a:lnTo>
                    <a:pt x="106" y="9"/>
                  </a:lnTo>
                  <a:lnTo>
                    <a:pt x="88" y="7"/>
                  </a:lnTo>
                  <a:lnTo>
                    <a:pt x="70" y="9"/>
                  </a:lnTo>
                  <a:lnTo>
                    <a:pt x="53" y="16"/>
                  </a:lnTo>
                  <a:lnTo>
                    <a:pt x="40" y="26"/>
                  </a:lnTo>
                  <a:lnTo>
                    <a:pt x="30" y="41"/>
                  </a:lnTo>
                  <a:lnTo>
                    <a:pt x="25" y="58"/>
                  </a:lnTo>
                  <a:lnTo>
                    <a:pt x="23" y="77"/>
                  </a:lnTo>
                  <a:lnTo>
                    <a:pt x="26" y="102"/>
                  </a:lnTo>
                  <a:lnTo>
                    <a:pt x="36" y="123"/>
                  </a:lnTo>
                  <a:lnTo>
                    <a:pt x="51" y="139"/>
                  </a:lnTo>
                  <a:lnTo>
                    <a:pt x="70" y="150"/>
                  </a:lnTo>
                  <a:lnTo>
                    <a:pt x="91" y="153"/>
                  </a:lnTo>
                  <a:lnTo>
                    <a:pt x="102" y="152"/>
                  </a:lnTo>
                  <a:lnTo>
                    <a:pt x="115" y="150"/>
                  </a:lnTo>
                  <a:lnTo>
                    <a:pt x="127" y="143"/>
                  </a:lnTo>
                  <a:lnTo>
                    <a:pt x="139" y="132"/>
                  </a:lnTo>
                  <a:lnTo>
                    <a:pt x="150" y="117"/>
                  </a:lnTo>
                  <a:lnTo>
                    <a:pt x="155" y="117"/>
                  </a:lnTo>
                  <a:lnTo>
                    <a:pt x="151" y="130"/>
                  </a:lnTo>
                  <a:lnTo>
                    <a:pt x="146" y="142"/>
                  </a:lnTo>
                  <a:lnTo>
                    <a:pt x="139" y="153"/>
                  </a:lnTo>
                  <a:lnTo>
                    <a:pt x="129" y="153"/>
                  </a:lnTo>
                  <a:lnTo>
                    <a:pt x="117" y="155"/>
                  </a:lnTo>
                  <a:lnTo>
                    <a:pt x="102" y="159"/>
                  </a:lnTo>
                  <a:lnTo>
                    <a:pt x="84" y="160"/>
                  </a:lnTo>
                  <a:lnTo>
                    <a:pt x="60" y="157"/>
                  </a:lnTo>
                  <a:lnTo>
                    <a:pt x="41" y="150"/>
                  </a:lnTo>
                  <a:lnTo>
                    <a:pt x="24" y="138"/>
                  </a:lnTo>
                  <a:lnTo>
                    <a:pt x="11" y="122"/>
                  </a:lnTo>
                  <a:lnTo>
                    <a:pt x="3" y="104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4"/>
                  </a:lnTo>
                  <a:lnTo>
                    <a:pt x="42" y="12"/>
                  </a:lnTo>
                  <a:lnTo>
                    <a:pt x="63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5413375" y="4456113"/>
              <a:ext cx="282575" cy="241300"/>
            </a:xfrm>
            <a:custGeom>
              <a:avLst/>
              <a:gdLst>
                <a:gd name="T0" fmla="*/ 60 w 178"/>
                <a:gd name="T1" fmla="*/ 0 h 152"/>
                <a:gd name="T2" fmla="*/ 50 w 178"/>
                <a:gd name="T3" fmla="*/ 7 h 152"/>
                <a:gd name="T4" fmla="*/ 42 w 178"/>
                <a:gd name="T5" fmla="*/ 17 h 152"/>
                <a:gd name="T6" fmla="*/ 41 w 178"/>
                <a:gd name="T7" fmla="*/ 71 h 152"/>
                <a:gd name="T8" fmla="*/ 136 w 178"/>
                <a:gd name="T9" fmla="*/ 22 h 152"/>
                <a:gd name="T10" fmla="*/ 135 w 178"/>
                <a:gd name="T11" fmla="*/ 13 h 152"/>
                <a:gd name="T12" fmla="*/ 131 w 178"/>
                <a:gd name="T13" fmla="*/ 8 h 152"/>
                <a:gd name="T14" fmla="*/ 123 w 178"/>
                <a:gd name="T15" fmla="*/ 5 h 152"/>
                <a:gd name="T16" fmla="*/ 113 w 178"/>
                <a:gd name="T17" fmla="*/ 5 h 152"/>
                <a:gd name="T18" fmla="*/ 174 w 178"/>
                <a:gd name="T19" fmla="*/ 0 h 152"/>
                <a:gd name="T20" fmla="*/ 168 w 178"/>
                <a:gd name="T21" fmla="*/ 5 h 152"/>
                <a:gd name="T22" fmla="*/ 160 w 178"/>
                <a:gd name="T23" fmla="*/ 9 h 152"/>
                <a:gd name="T24" fmla="*/ 156 w 178"/>
                <a:gd name="T25" fmla="*/ 18 h 152"/>
                <a:gd name="T26" fmla="*/ 156 w 178"/>
                <a:gd name="T27" fmla="*/ 126 h 152"/>
                <a:gd name="T28" fmla="*/ 160 w 178"/>
                <a:gd name="T29" fmla="*/ 143 h 152"/>
                <a:gd name="T30" fmla="*/ 176 w 178"/>
                <a:gd name="T31" fmla="*/ 147 h 152"/>
                <a:gd name="T32" fmla="*/ 178 w 178"/>
                <a:gd name="T33" fmla="*/ 152 h 152"/>
                <a:gd name="T34" fmla="*/ 109 w 178"/>
                <a:gd name="T35" fmla="*/ 147 h 152"/>
                <a:gd name="T36" fmla="*/ 123 w 178"/>
                <a:gd name="T37" fmla="*/ 147 h 152"/>
                <a:gd name="T38" fmla="*/ 131 w 178"/>
                <a:gd name="T39" fmla="*/ 144 h 152"/>
                <a:gd name="T40" fmla="*/ 135 w 178"/>
                <a:gd name="T41" fmla="*/ 138 h 152"/>
                <a:gd name="T42" fmla="*/ 136 w 178"/>
                <a:gd name="T43" fmla="*/ 128 h 152"/>
                <a:gd name="T44" fmla="*/ 41 w 178"/>
                <a:gd name="T45" fmla="*/ 80 h 152"/>
                <a:gd name="T46" fmla="*/ 42 w 178"/>
                <a:gd name="T47" fmla="*/ 135 h 152"/>
                <a:gd name="T48" fmla="*/ 50 w 178"/>
                <a:gd name="T49" fmla="*/ 146 h 152"/>
                <a:gd name="T50" fmla="*/ 60 w 178"/>
                <a:gd name="T51" fmla="*/ 147 h 152"/>
                <a:gd name="T52" fmla="*/ 0 w 178"/>
                <a:gd name="T53" fmla="*/ 152 h 152"/>
                <a:gd name="T54" fmla="*/ 1 w 178"/>
                <a:gd name="T55" fmla="*/ 147 h 152"/>
                <a:gd name="T56" fmla="*/ 13 w 178"/>
                <a:gd name="T57" fmla="*/ 146 h 152"/>
                <a:gd name="T58" fmla="*/ 19 w 178"/>
                <a:gd name="T59" fmla="*/ 140 h 152"/>
                <a:gd name="T60" fmla="*/ 21 w 178"/>
                <a:gd name="T61" fmla="*/ 130 h 152"/>
                <a:gd name="T62" fmla="*/ 20 w 178"/>
                <a:gd name="T63" fmla="*/ 17 h 152"/>
                <a:gd name="T64" fmla="*/ 17 w 178"/>
                <a:gd name="T65" fmla="*/ 9 h 152"/>
                <a:gd name="T66" fmla="*/ 9 w 178"/>
                <a:gd name="T67" fmla="*/ 5 h 152"/>
                <a:gd name="T68" fmla="*/ 3 w 178"/>
                <a:gd name="T6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52">
                  <a:moveTo>
                    <a:pt x="3" y="0"/>
                  </a:moveTo>
                  <a:lnTo>
                    <a:pt x="60" y="0"/>
                  </a:lnTo>
                  <a:lnTo>
                    <a:pt x="60" y="5"/>
                  </a:lnTo>
                  <a:lnTo>
                    <a:pt x="50" y="7"/>
                  </a:lnTo>
                  <a:lnTo>
                    <a:pt x="45" y="9"/>
                  </a:lnTo>
                  <a:lnTo>
                    <a:pt x="42" y="17"/>
                  </a:lnTo>
                  <a:lnTo>
                    <a:pt x="41" y="29"/>
                  </a:lnTo>
                  <a:lnTo>
                    <a:pt x="41" y="71"/>
                  </a:lnTo>
                  <a:lnTo>
                    <a:pt x="136" y="71"/>
                  </a:lnTo>
                  <a:lnTo>
                    <a:pt x="136" y="22"/>
                  </a:lnTo>
                  <a:lnTo>
                    <a:pt x="136" y="17"/>
                  </a:lnTo>
                  <a:lnTo>
                    <a:pt x="135" y="13"/>
                  </a:lnTo>
                  <a:lnTo>
                    <a:pt x="134" y="11"/>
                  </a:lnTo>
                  <a:lnTo>
                    <a:pt x="131" y="8"/>
                  </a:lnTo>
                  <a:lnTo>
                    <a:pt x="127" y="7"/>
                  </a:lnTo>
                  <a:lnTo>
                    <a:pt x="123" y="5"/>
                  </a:lnTo>
                  <a:lnTo>
                    <a:pt x="117" y="5"/>
                  </a:lnTo>
                  <a:lnTo>
                    <a:pt x="113" y="5"/>
                  </a:lnTo>
                  <a:lnTo>
                    <a:pt x="113" y="0"/>
                  </a:lnTo>
                  <a:lnTo>
                    <a:pt x="174" y="0"/>
                  </a:lnTo>
                  <a:lnTo>
                    <a:pt x="174" y="5"/>
                  </a:lnTo>
                  <a:lnTo>
                    <a:pt x="168" y="5"/>
                  </a:lnTo>
                  <a:lnTo>
                    <a:pt x="164" y="7"/>
                  </a:lnTo>
                  <a:lnTo>
                    <a:pt x="160" y="9"/>
                  </a:lnTo>
                  <a:lnTo>
                    <a:pt x="157" y="13"/>
                  </a:lnTo>
                  <a:lnTo>
                    <a:pt x="156" y="18"/>
                  </a:lnTo>
                  <a:lnTo>
                    <a:pt x="156" y="25"/>
                  </a:lnTo>
                  <a:lnTo>
                    <a:pt x="156" y="126"/>
                  </a:lnTo>
                  <a:lnTo>
                    <a:pt x="157" y="136"/>
                  </a:lnTo>
                  <a:lnTo>
                    <a:pt x="160" y="143"/>
                  </a:lnTo>
                  <a:lnTo>
                    <a:pt x="166" y="146"/>
                  </a:lnTo>
                  <a:lnTo>
                    <a:pt x="176" y="147"/>
                  </a:lnTo>
                  <a:lnTo>
                    <a:pt x="178" y="147"/>
                  </a:lnTo>
                  <a:lnTo>
                    <a:pt x="178" y="152"/>
                  </a:lnTo>
                  <a:lnTo>
                    <a:pt x="109" y="152"/>
                  </a:lnTo>
                  <a:lnTo>
                    <a:pt x="109" y="147"/>
                  </a:lnTo>
                  <a:lnTo>
                    <a:pt x="117" y="147"/>
                  </a:lnTo>
                  <a:lnTo>
                    <a:pt x="123" y="147"/>
                  </a:lnTo>
                  <a:lnTo>
                    <a:pt x="127" y="146"/>
                  </a:lnTo>
                  <a:lnTo>
                    <a:pt x="131" y="144"/>
                  </a:lnTo>
                  <a:lnTo>
                    <a:pt x="134" y="142"/>
                  </a:lnTo>
                  <a:lnTo>
                    <a:pt x="135" y="138"/>
                  </a:lnTo>
                  <a:lnTo>
                    <a:pt x="136" y="134"/>
                  </a:lnTo>
                  <a:lnTo>
                    <a:pt x="136" y="128"/>
                  </a:lnTo>
                  <a:lnTo>
                    <a:pt x="136" y="80"/>
                  </a:lnTo>
                  <a:lnTo>
                    <a:pt x="41" y="80"/>
                  </a:lnTo>
                  <a:lnTo>
                    <a:pt x="41" y="126"/>
                  </a:lnTo>
                  <a:lnTo>
                    <a:pt x="42" y="135"/>
                  </a:lnTo>
                  <a:lnTo>
                    <a:pt x="45" y="142"/>
                  </a:lnTo>
                  <a:lnTo>
                    <a:pt x="50" y="146"/>
                  </a:lnTo>
                  <a:lnTo>
                    <a:pt x="60" y="147"/>
                  </a:lnTo>
                  <a:lnTo>
                    <a:pt x="60" y="147"/>
                  </a:lnTo>
                  <a:lnTo>
                    <a:pt x="60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8" y="147"/>
                  </a:lnTo>
                  <a:lnTo>
                    <a:pt x="13" y="146"/>
                  </a:lnTo>
                  <a:lnTo>
                    <a:pt x="16" y="143"/>
                  </a:lnTo>
                  <a:lnTo>
                    <a:pt x="19" y="140"/>
                  </a:lnTo>
                  <a:lnTo>
                    <a:pt x="20" y="135"/>
                  </a:lnTo>
                  <a:lnTo>
                    <a:pt x="21" y="130"/>
                  </a:lnTo>
                  <a:lnTo>
                    <a:pt x="21" y="22"/>
                  </a:lnTo>
                  <a:lnTo>
                    <a:pt x="20" y="17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3" y="7"/>
                  </a:lnTo>
                  <a:lnTo>
                    <a:pt x="9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5776913" y="4449763"/>
              <a:ext cx="276225" cy="254000"/>
            </a:xfrm>
            <a:custGeom>
              <a:avLst/>
              <a:gdLst>
                <a:gd name="T0" fmla="*/ 83 w 174"/>
                <a:gd name="T1" fmla="*/ 7 h 160"/>
                <a:gd name="T2" fmla="*/ 67 w 174"/>
                <a:gd name="T3" fmla="*/ 9 h 160"/>
                <a:gd name="T4" fmla="*/ 53 w 174"/>
                <a:gd name="T5" fmla="*/ 16 h 160"/>
                <a:gd name="T6" fmla="*/ 42 w 174"/>
                <a:gd name="T7" fmla="*/ 25 h 160"/>
                <a:gd name="T8" fmla="*/ 33 w 174"/>
                <a:gd name="T9" fmla="*/ 37 h 160"/>
                <a:gd name="T10" fmla="*/ 28 w 174"/>
                <a:gd name="T11" fmla="*/ 50 h 160"/>
                <a:gd name="T12" fmla="*/ 25 w 174"/>
                <a:gd name="T13" fmla="*/ 63 h 160"/>
                <a:gd name="T14" fmla="*/ 24 w 174"/>
                <a:gd name="T15" fmla="*/ 76 h 160"/>
                <a:gd name="T16" fmla="*/ 26 w 174"/>
                <a:gd name="T17" fmla="*/ 97 h 160"/>
                <a:gd name="T18" fmla="*/ 33 w 174"/>
                <a:gd name="T19" fmla="*/ 117 h 160"/>
                <a:gd name="T20" fmla="*/ 43 w 174"/>
                <a:gd name="T21" fmla="*/ 131 h 160"/>
                <a:gd name="T22" fmla="*/ 58 w 174"/>
                <a:gd name="T23" fmla="*/ 143 h 160"/>
                <a:gd name="T24" fmla="*/ 75 w 174"/>
                <a:gd name="T25" fmla="*/ 151 h 160"/>
                <a:gd name="T26" fmla="*/ 93 w 174"/>
                <a:gd name="T27" fmla="*/ 153 h 160"/>
                <a:gd name="T28" fmla="*/ 112 w 174"/>
                <a:gd name="T29" fmla="*/ 151 h 160"/>
                <a:gd name="T30" fmla="*/ 126 w 174"/>
                <a:gd name="T31" fmla="*/ 143 h 160"/>
                <a:gd name="T32" fmla="*/ 138 w 174"/>
                <a:gd name="T33" fmla="*/ 131 h 160"/>
                <a:gd name="T34" fmla="*/ 146 w 174"/>
                <a:gd name="T35" fmla="*/ 117 h 160"/>
                <a:gd name="T36" fmla="*/ 151 w 174"/>
                <a:gd name="T37" fmla="*/ 101 h 160"/>
                <a:gd name="T38" fmla="*/ 152 w 174"/>
                <a:gd name="T39" fmla="*/ 84 h 160"/>
                <a:gd name="T40" fmla="*/ 148 w 174"/>
                <a:gd name="T41" fmla="*/ 59 h 160"/>
                <a:gd name="T42" fmla="*/ 139 w 174"/>
                <a:gd name="T43" fmla="*/ 37 h 160"/>
                <a:gd name="T44" fmla="*/ 125 w 174"/>
                <a:gd name="T45" fmla="*/ 21 h 160"/>
                <a:gd name="T46" fmla="*/ 106 w 174"/>
                <a:gd name="T47" fmla="*/ 11 h 160"/>
                <a:gd name="T48" fmla="*/ 83 w 174"/>
                <a:gd name="T49" fmla="*/ 7 h 160"/>
                <a:gd name="T50" fmla="*/ 89 w 174"/>
                <a:gd name="T51" fmla="*/ 0 h 160"/>
                <a:gd name="T52" fmla="*/ 112 w 174"/>
                <a:gd name="T53" fmla="*/ 3 h 160"/>
                <a:gd name="T54" fmla="*/ 132 w 174"/>
                <a:gd name="T55" fmla="*/ 11 h 160"/>
                <a:gd name="T56" fmla="*/ 150 w 174"/>
                <a:gd name="T57" fmla="*/ 22 h 160"/>
                <a:gd name="T58" fmla="*/ 163 w 174"/>
                <a:gd name="T59" fmla="*/ 37 h 160"/>
                <a:gd name="T60" fmla="*/ 172 w 174"/>
                <a:gd name="T61" fmla="*/ 55 h 160"/>
                <a:gd name="T62" fmla="*/ 174 w 174"/>
                <a:gd name="T63" fmla="*/ 76 h 160"/>
                <a:gd name="T64" fmla="*/ 172 w 174"/>
                <a:gd name="T65" fmla="*/ 98 h 160"/>
                <a:gd name="T66" fmla="*/ 163 w 174"/>
                <a:gd name="T67" fmla="*/ 119 h 160"/>
                <a:gd name="T68" fmla="*/ 150 w 174"/>
                <a:gd name="T69" fmla="*/ 136 h 160"/>
                <a:gd name="T70" fmla="*/ 131 w 174"/>
                <a:gd name="T71" fmla="*/ 148 h 160"/>
                <a:gd name="T72" fmla="*/ 112 w 174"/>
                <a:gd name="T73" fmla="*/ 156 h 160"/>
                <a:gd name="T74" fmla="*/ 88 w 174"/>
                <a:gd name="T75" fmla="*/ 160 h 160"/>
                <a:gd name="T76" fmla="*/ 66 w 174"/>
                <a:gd name="T77" fmla="*/ 157 h 160"/>
                <a:gd name="T78" fmla="*/ 45 w 174"/>
                <a:gd name="T79" fmla="*/ 150 h 160"/>
                <a:gd name="T80" fmla="*/ 26 w 174"/>
                <a:gd name="T81" fmla="*/ 139 h 160"/>
                <a:gd name="T82" fmla="*/ 13 w 174"/>
                <a:gd name="T83" fmla="*/ 123 h 160"/>
                <a:gd name="T84" fmla="*/ 4 w 174"/>
                <a:gd name="T85" fmla="*/ 105 h 160"/>
                <a:gd name="T86" fmla="*/ 0 w 174"/>
                <a:gd name="T87" fmla="*/ 84 h 160"/>
                <a:gd name="T88" fmla="*/ 4 w 174"/>
                <a:gd name="T89" fmla="*/ 60 h 160"/>
                <a:gd name="T90" fmla="*/ 12 w 174"/>
                <a:gd name="T91" fmla="*/ 41 h 160"/>
                <a:gd name="T92" fmla="*/ 25 w 174"/>
                <a:gd name="T93" fmla="*/ 24 h 160"/>
                <a:gd name="T94" fmla="*/ 43 w 174"/>
                <a:gd name="T95" fmla="*/ 12 h 160"/>
                <a:gd name="T96" fmla="*/ 64 w 174"/>
                <a:gd name="T97" fmla="*/ 4 h 160"/>
                <a:gd name="T98" fmla="*/ 89 w 174"/>
                <a:gd name="T9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160">
                  <a:moveTo>
                    <a:pt x="83" y="7"/>
                  </a:moveTo>
                  <a:lnTo>
                    <a:pt x="67" y="9"/>
                  </a:lnTo>
                  <a:lnTo>
                    <a:pt x="53" y="16"/>
                  </a:lnTo>
                  <a:lnTo>
                    <a:pt x="42" y="25"/>
                  </a:lnTo>
                  <a:lnTo>
                    <a:pt x="33" y="37"/>
                  </a:lnTo>
                  <a:lnTo>
                    <a:pt x="28" y="50"/>
                  </a:lnTo>
                  <a:lnTo>
                    <a:pt x="25" y="63"/>
                  </a:lnTo>
                  <a:lnTo>
                    <a:pt x="24" y="76"/>
                  </a:lnTo>
                  <a:lnTo>
                    <a:pt x="26" y="97"/>
                  </a:lnTo>
                  <a:lnTo>
                    <a:pt x="33" y="117"/>
                  </a:lnTo>
                  <a:lnTo>
                    <a:pt x="43" y="131"/>
                  </a:lnTo>
                  <a:lnTo>
                    <a:pt x="58" y="143"/>
                  </a:lnTo>
                  <a:lnTo>
                    <a:pt x="75" y="151"/>
                  </a:lnTo>
                  <a:lnTo>
                    <a:pt x="93" y="153"/>
                  </a:lnTo>
                  <a:lnTo>
                    <a:pt x="112" y="151"/>
                  </a:lnTo>
                  <a:lnTo>
                    <a:pt x="126" y="143"/>
                  </a:lnTo>
                  <a:lnTo>
                    <a:pt x="138" y="131"/>
                  </a:lnTo>
                  <a:lnTo>
                    <a:pt x="146" y="117"/>
                  </a:lnTo>
                  <a:lnTo>
                    <a:pt x="151" y="101"/>
                  </a:lnTo>
                  <a:lnTo>
                    <a:pt x="152" y="84"/>
                  </a:lnTo>
                  <a:lnTo>
                    <a:pt x="148" y="59"/>
                  </a:lnTo>
                  <a:lnTo>
                    <a:pt x="139" y="37"/>
                  </a:lnTo>
                  <a:lnTo>
                    <a:pt x="125" y="21"/>
                  </a:lnTo>
                  <a:lnTo>
                    <a:pt x="106" y="11"/>
                  </a:lnTo>
                  <a:lnTo>
                    <a:pt x="83" y="7"/>
                  </a:lnTo>
                  <a:close/>
                  <a:moveTo>
                    <a:pt x="89" y="0"/>
                  </a:moveTo>
                  <a:lnTo>
                    <a:pt x="112" y="3"/>
                  </a:lnTo>
                  <a:lnTo>
                    <a:pt x="132" y="11"/>
                  </a:lnTo>
                  <a:lnTo>
                    <a:pt x="150" y="22"/>
                  </a:lnTo>
                  <a:lnTo>
                    <a:pt x="163" y="37"/>
                  </a:lnTo>
                  <a:lnTo>
                    <a:pt x="172" y="55"/>
                  </a:lnTo>
                  <a:lnTo>
                    <a:pt x="174" y="76"/>
                  </a:lnTo>
                  <a:lnTo>
                    <a:pt x="172" y="98"/>
                  </a:lnTo>
                  <a:lnTo>
                    <a:pt x="163" y="119"/>
                  </a:lnTo>
                  <a:lnTo>
                    <a:pt x="150" y="136"/>
                  </a:lnTo>
                  <a:lnTo>
                    <a:pt x="131" y="148"/>
                  </a:lnTo>
                  <a:lnTo>
                    <a:pt x="112" y="156"/>
                  </a:lnTo>
                  <a:lnTo>
                    <a:pt x="88" y="160"/>
                  </a:lnTo>
                  <a:lnTo>
                    <a:pt x="66" y="157"/>
                  </a:lnTo>
                  <a:lnTo>
                    <a:pt x="45" y="150"/>
                  </a:lnTo>
                  <a:lnTo>
                    <a:pt x="26" y="139"/>
                  </a:lnTo>
                  <a:lnTo>
                    <a:pt x="13" y="123"/>
                  </a:lnTo>
                  <a:lnTo>
                    <a:pt x="4" y="105"/>
                  </a:lnTo>
                  <a:lnTo>
                    <a:pt x="0" y="84"/>
                  </a:lnTo>
                  <a:lnTo>
                    <a:pt x="4" y="60"/>
                  </a:lnTo>
                  <a:lnTo>
                    <a:pt x="12" y="41"/>
                  </a:lnTo>
                  <a:lnTo>
                    <a:pt x="25" y="24"/>
                  </a:lnTo>
                  <a:lnTo>
                    <a:pt x="43" y="12"/>
                  </a:lnTo>
                  <a:lnTo>
                    <a:pt x="64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 noEditPoints="1"/>
            </p:cNvSpPr>
            <p:nvPr/>
          </p:nvSpPr>
          <p:spPr bwMode="auto">
            <a:xfrm>
              <a:off x="6137275" y="4449763"/>
              <a:ext cx="274638" cy="254000"/>
            </a:xfrm>
            <a:custGeom>
              <a:avLst/>
              <a:gdLst>
                <a:gd name="T0" fmla="*/ 82 w 173"/>
                <a:gd name="T1" fmla="*/ 7 h 160"/>
                <a:gd name="T2" fmla="*/ 65 w 173"/>
                <a:gd name="T3" fmla="*/ 9 h 160"/>
                <a:gd name="T4" fmla="*/ 51 w 173"/>
                <a:gd name="T5" fmla="*/ 16 h 160"/>
                <a:gd name="T6" fmla="*/ 40 w 173"/>
                <a:gd name="T7" fmla="*/ 25 h 160"/>
                <a:gd name="T8" fmla="*/ 32 w 173"/>
                <a:gd name="T9" fmla="*/ 37 h 160"/>
                <a:gd name="T10" fmla="*/ 26 w 173"/>
                <a:gd name="T11" fmla="*/ 50 h 160"/>
                <a:gd name="T12" fmla="*/ 23 w 173"/>
                <a:gd name="T13" fmla="*/ 63 h 160"/>
                <a:gd name="T14" fmla="*/ 22 w 173"/>
                <a:gd name="T15" fmla="*/ 76 h 160"/>
                <a:gd name="T16" fmla="*/ 25 w 173"/>
                <a:gd name="T17" fmla="*/ 97 h 160"/>
                <a:gd name="T18" fmla="*/ 31 w 173"/>
                <a:gd name="T19" fmla="*/ 117 h 160"/>
                <a:gd name="T20" fmla="*/ 42 w 173"/>
                <a:gd name="T21" fmla="*/ 131 h 160"/>
                <a:gd name="T22" fmla="*/ 56 w 173"/>
                <a:gd name="T23" fmla="*/ 143 h 160"/>
                <a:gd name="T24" fmla="*/ 73 w 173"/>
                <a:gd name="T25" fmla="*/ 151 h 160"/>
                <a:gd name="T26" fmla="*/ 91 w 173"/>
                <a:gd name="T27" fmla="*/ 153 h 160"/>
                <a:gd name="T28" fmla="*/ 110 w 173"/>
                <a:gd name="T29" fmla="*/ 151 h 160"/>
                <a:gd name="T30" fmla="*/ 124 w 173"/>
                <a:gd name="T31" fmla="*/ 143 h 160"/>
                <a:gd name="T32" fmla="*/ 136 w 173"/>
                <a:gd name="T33" fmla="*/ 131 h 160"/>
                <a:gd name="T34" fmla="*/ 144 w 173"/>
                <a:gd name="T35" fmla="*/ 117 h 160"/>
                <a:gd name="T36" fmla="*/ 149 w 173"/>
                <a:gd name="T37" fmla="*/ 101 h 160"/>
                <a:gd name="T38" fmla="*/ 150 w 173"/>
                <a:gd name="T39" fmla="*/ 84 h 160"/>
                <a:gd name="T40" fmla="*/ 146 w 173"/>
                <a:gd name="T41" fmla="*/ 59 h 160"/>
                <a:gd name="T42" fmla="*/ 137 w 173"/>
                <a:gd name="T43" fmla="*/ 37 h 160"/>
                <a:gd name="T44" fmla="*/ 123 w 173"/>
                <a:gd name="T45" fmla="*/ 21 h 160"/>
                <a:gd name="T46" fmla="*/ 104 w 173"/>
                <a:gd name="T47" fmla="*/ 11 h 160"/>
                <a:gd name="T48" fmla="*/ 82 w 173"/>
                <a:gd name="T49" fmla="*/ 7 h 160"/>
                <a:gd name="T50" fmla="*/ 87 w 173"/>
                <a:gd name="T51" fmla="*/ 0 h 160"/>
                <a:gd name="T52" fmla="*/ 110 w 173"/>
                <a:gd name="T53" fmla="*/ 3 h 160"/>
                <a:gd name="T54" fmla="*/ 131 w 173"/>
                <a:gd name="T55" fmla="*/ 11 h 160"/>
                <a:gd name="T56" fmla="*/ 148 w 173"/>
                <a:gd name="T57" fmla="*/ 22 h 160"/>
                <a:gd name="T58" fmla="*/ 161 w 173"/>
                <a:gd name="T59" fmla="*/ 37 h 160"/>
                <a:gd name="T60" fmla="*/ 170 w 173"/>
                <a:gd name="T61" fmla="*/ 55 h 160"/>
                <a:gd name="T62" fmla="*/ 173 w 173"/>
                <a:gd name="T63" fmla="*/ 76 h 160"/>
                <a:gd name="T64" fmla="*/ 170 w 173"/>
                <a:gd name="T65" fmla="*/ 98 h 160"/>
                <a:gd name="T66" fmla="*/ 161 w 173"/>
                <a:gd name="T67" fmla="*/ 119 h 160"/>
                <a:gd name="T68" fmla="*/ 148 w 173"/>
                <a:gd name="T69" fmla="*/ 136 h 160"/>
                <a:gd name="T70" fmla="*/ 131 w 173"/>
                <a:gd name="T71" fmla="*/ 148 h 160"/>
                <a:gd name="T72" fmla="*/ 110 w 173"/>
                <a:gd name="T73" fmla="*/ 156 h 160"/>
                <a:gd name="T74" fmla="*/ 86 w 173"/>
                <a:gd name="T75" fmla="*/ 160 h 160"/>
                <a:gd name="T76" fmla="*/ 64 w 173"/>
                <a:gd name="T77" fmla="*/ 157 h 160"/>
                <a:gd name="T78" fmla="*/ 43 w 173"/>
                <a:gd name="T79" fmla="*/ 150 h 160"/>
                <a:gd name="T80" fmla="*/ 25 w 173"/>
                <a:gd name="T81" fmla="*/ 139 h 160"/>
                <a:gd name="T82" fmla="*/ 12 w 173"/>
                <a:gd name="T83" fmla="*/ 123 h 160"/>
                <a:gd name="T84" fmla="*/ 2 w 173"/>
                <a:gd name="T85" fmla="*/ 105 h 160"/>
                <a:gd name="T86" fmla="*/ 0 w 173"/>
                <a:gd name="T87" fmla="*/ 84 h 160"/>
                <a:gd name="T88" fmla="*/ 2 w 173"/>
                <a:gd name="T89" fmla="*/ 60 h 160"/>
                <a:gd name="T90" fmla="*/ 10 w 173"/>
                <a:gd name="T91" fmla="*/ 41 h 160"/>
                <a:gd name="T92" fmla="*/ 25 w 173"/>
                <a:gd name="T93" fmla="*/ 24 h 160"/>
                <a:gd name="T94" fmla="*/ 42 w 173"/>
                <a:gd name="T95" fmla="*/ 12 h 160"/>
                <a:gd name="T96" fmla="*/ 64 w 173"/>
                <a:gd name="T97" fmla="*/ 4 h 160"/>
                <a:gd name="T98" fmla="*/ 87 w 173"/>
                <a:gd name="T9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60">
                  <a:moveTo>
                    <a:pt x="82" y="7"/>
                  </a:moveTo>
                  <a:lnTo>
                    <a:pt x="65" y="9"/>
                  </a:lnTo>
                  <a:lnTo>
                    <a:pt x="51" y="16"/>
                  </a:lnTo>
                  <a:lnTo>
                    <a:pt x="40" y="25"/>
                  </a:lnTo>
                  <a:lnTo>
                    <a:pt x="32" y="37"/>
                  </a:lnTo>
                  <a:lnTo>
                    <a:pt x="26" y="50"/>
                  </a:lnTo>
                  <a:lnTo>
                    <a:pt x="23" y="63"/>
                  </a:lnTo>
                  <a:lnTo>
                    <a:pt x="22" y="76"/>
                  </a:lnTo>
                  <a:lnTo>
                    <a:pt x="25" y="97"/>
                  </a:lnTo>
                  <a:lnTo>
                    <a:pt x="31" y="117"/>
                  </a:lnTo>
                  <a:lnTo>
                    <a:pt x="42" y="131"/>
                  </a:lnTo>
                  <a:lnTo>
                    <a:pt x="56" y="143"/>
                  </a:lnTo>
                  <a:lnTo>
                    <a:pt x="73" y="151"/>
                  </a:lnTo>
                  <a:lnTo>
                    <a:pt x="91" y="153"/>
                  </a:lnTo>
                  <a:lnTo>
                    <a:pt x="110" y="151"/>
                  </a:lnTo>
                  <a:lnTo>
                    <a:pt x="124" y="143"/>
                  </a:lnTo>
                  <a:lnTo>
                    <a:pt x="136" y="131"/>
                  </a:lnTo>
                  <a:lnTo>
                    <a:pt x="144" y="117"/>
                  </a:lnTo>
                  <a:lnTo>
                    <a:pt x="149" y="101"/>
                  </a:lnTo>
                  <a:lnTo>
                    <a:pt x="150" y="84"/>
                  </a:lnTo>
                  <a:lnTo>
                    <a:pt x="146" y="59"/>
                  </a:lnTo>
                  <a:lnTo>
                    <a:pt x="137" y="37"/>
                  </a:lnTo>
                  <a:lnTo>
                    <a:pt x="123" y="21"/>
                  </a:lnTo>
                  <a:lnTo>
                    <a:pt x="104" y="11"/>
                  </a:lnTo>
                  <a:lnTo>
                    <a:pt x="82" y="7"/>
                  </a:lnTo>
                  <a:close/>
                  <a:moveTo>
                    <a:pt x="87" y="0"/>
                  </a:moveTo>
                  <a:lnTo>
                    <a:pt x="110" y="3"/>
                  </a:lnTo>
                  <a:lnTo>
                    <a:pt x="131" y="11"/>
                  </a:lnTo>
                  <a:lnTo>
                    <a:pt x="148" y="22"/>
                  </a:lnTo>
                  <a:lnTo>
                    <a:pt x="161" y="37"/>
                  </a:lnTo>
                  <a:lnTo>
                    <a:pt x="170" y="55"/>
                  </a:lnTo>
                  <a:lnTo>
                    <a:pt x="173" y="76"/>
                  </a:lnTo>
                  <a:lnTo>
                    <a:pt x="170" y="98"/>
                  </a:lnTo>
                  <a:lnTo>
                    <a:pt x="161" y="119"/>
                  </a:lnTo>
                  <a:lnTo>
                    <a:pt x="148" y="136"/>
                  </a:lnTo>
                  <a:lnTo>
                    <a:pt x="131" y="148"/>
                  </a:lnTo>
                  <a:lnTo>
                    <a:pt x="110" y="156"/>
                  </a:lnTo>
                  <a:lnTo>
                    <a:pt x="86" y="160"/>
                  </a:lnTo>
                  <a:lnTo>
                    <a:pt x="64" y="157"/>
                  </a:lnTo>
                  <a:lnTo>
                    <a:pt x="43" y="150"/>
                  </a:lnTo>
                  <a:lnTo>
                    <a:pt x="25" y="139"/>
                  </a:lnTo>
                  <a:lnTo>
                    <a:pt x="12" y="123"/>
                  </a:lnTo>
                  <a:lnTo>
                    <a:pt x="2" y="105"/>
                  </a:lnTo>
                  <a:lnTo>
                    <a:pt x="0" y="84"/>
                  </a:lnTo>
                  <a:lnTo>
                    <a:pt x="2" y="60"/>
                  </a:lnTo>
                  <a:lnTo>
                    <a:pt x="10" y="41"/>
                  </a:lnTo>
                  <a:lnTo>
                    <a:pt x="25" y="24"/>
                  </a:lnTo>
                  <a:lnTo>
                    <a:pt x="42" y="12"/>
                  </a:lnTo>
                  <a:lnTo>
                    <a:pt x="64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6489700" y="4456113"/>
              <a:ext cx="201613" cy="241300"/>
            </a:xfrm>
            <a:custGeom>
              <a:avLst/>
              <a:gdLst>
                <a:gd name="T0" fmla="*/ 2 w 127"/>
                <a:gd name="T1" fmla="*/ 0 h 152"/>
                <a:gd name="T2" fmla="*/ 72 w 127"/>
                <a:gd name="T3" fmla="*/ 0 h 152"/>
                <a:gd name="T4" fmla="*/ 72 w 127"/>
                <a:gd name="T5" fmla="*/ 5 h 152"/>
                <a:gd name="T6" fmla="*/ 64 w 127"/>
                <a:gd name="T7" fmla="*/ 5 h 152"/>
                <a:gd name="T8" fmla="*/ 58 w 127"/>
                <a:gd name="T9" fmla="*/ 5 h 152"/>
                <a:gd name="T10" fmla="*/ 53 w 127"/>
                <a:gd name="T11" fmla="*/ 5 h 152"/>
                <a:gd name="T12" fmla="*/ 50 w 127"/>
                <a:gd name="T13" fmla="*/ 7 h 152"/>
                <a:gd name="T14" fmla="*/ 47 w 127"/>
                <a:gd name="T15" fmla="*/ 9 h 152"/>
                <a:gd name="T16" fmla="*/ 45 w 127"/>
                <a:gd name="T17" fmla="*/ 12 h 152"/>
                <a:gd name="T18" fmla="*/ 45 w 127"/>
                <a:gd name="T19" fmla="*/ 16 h 152"/>
                <a:gd name="T20" fmla="*/ 43 w 127"/>
                <a:gd name="T21" fmla="*/ 22 h 152"/>
                <a:gd name="T22" fmla="*/ 43 w 127"/>
                <a:gd name="T23" fmla="*/ 134 h 152"/>
                <a:gd name="T24" fmla="*/ 45 w 127"/>
                <a:gd name="T25" fmla="*/ 138 h 152"/>
                <a:gd name="T26" fmla="*/ 46 w 127"/>
                <a:gd name="T27" fmla="*/ 140 h 152"/>
                <a:gd name="T28" fmla="*/ 49 w 127"/>
                <a:gd name="T29" fmla="*/ 143 h 152"/>
                <a:gd name="T30" fmla="*/ 54 w 127"/>
                <a:gd name="T31" fmla="*/ 143 h 152"/>
                <a:gd name="T32" fmla="*/ 89 w 127"/>
                <a:gd name="T33" fmla="*/ 143 h 152"/>
                <a:gd name="T34" fmla="*/ 98 w 127"/>
                <a:gd name="T35" fmla="*/ 142 h 152"/>
                <a:gd name="T36" fmla="*/ 106 w 127"/>
                <a:gd name="T37" fmla="*/ 138 h 152"/>
                <a:gd name="T38" fmla="*/ 114 w 127"/>
                <a:gd name="T39" fmla="*/ 128 h 152"/>
                <a:gd name="T40" fmla="*/ 123 w 127"/>
                <a:gd name="T41" fmla="*/ 115 h 152"/>
                <a:gd name="T42" fmla="*/ 127 w 127"/>
                <a:gd name="T43" fmla="*/ 115 h 152"/>
                <a:gd name="T44" fmla="*/ 109 w 127"/>
                <a:gd name="T45" fmla="*/ 152 h 152"/>
                <a:gd name="T46" fmla="*/ 0 w 127"/>
                <a:gd name="T47" fmla="*/ 152 h 152"/>
                <a:gd name="T48" fmla="*/ 0 w 127"/>
                <a:gd name="T49" fmla="*/ 147 h 152"/>
                <a:gd name="T50" fmla="*/ 8 w 127"/>
                <a:gd name="T51" fmla="*/ 147 h 152"/>
                <a:gd name="T52" fmla="*/ 13 w 127"/>
                <a:gd name="T53" fmla="*/ 147 h 152"/>
                <a:gd name="T54" fmla="*/ 17 w 127"/>
                <a:gd name="T55" fmla="*/ 146 h 152"/>
                <a:gd name="T56" fmla="*/ 20 w 127"/>
                <a:gd name="T57" fmla="*/ 143 h 152"/>
                <a:gd name="T58" fmla="*/ 23 w 127"/>
                <a:gd name="T59" fmla="*/ 140 h 152"/>
                <a:gd name="T60" fmla="*/ 24 w 127"/>
                <a:gd name="T61" fmla="*/ 136 h 152"/>
                <a:gd name="T62" fmla="*/ 24 w 127"/>
                <a:gd name="T63" fmla="*/ 131 h 152"/>
                <a:gd name="T64" fmla="*/ 24 w 127"/>
                <a:gd name="T65" fmla="*/ 24 h 152"/>
                <a:gd name="T66" fmla="*/ 24 w 127"/>
                <a:gd name="T67" fmla="*/ 18 h 152"/>
                <a:gd name="T68" fmla="*/ 23 w 127"/>
                <a:gd name="T69" fmla="*/ 15 h 152"/>
                <a:gd name="T70" fmla="*/ 21 w 127"/>
                <a:gd name="T71" fmla="*/ 11 h 152"/>
                <a:gd name="T72" fmla="*/ 19 w 127"/>
                <a:gd name="T73" fmla="*/ 8 h 152"/>
                <a:gd name="T74" fmla="*/ 15 w 127"/>
                <a:gd name="T75" fmla="*/ 7 h 152"/>
                <a:gd name="T76" fmla="*/ 11 w 127"/>
                <a:gd name="T77" fmla="*/ 5 h 152"/>
                <a:gd name="T78" fmla="*/ 4 w 127"/>
                <a:gd name="T79" fmla="*/ 5 h 152"/>
                <a:gd name="T80" fmla="*/ 2 w 127"/>
                <a:gd name="T81" fmla="*/ 5 h 152"/>
                <a:gd name="T82" fmla="*/ 2 w 127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52">
                  <a:moveTo>
                    <a:pt x="2" y="0"/>
                  </a:moveTo>
                  <a:lnTo>
                    <a:pt x="72" y="0"/>
                  </a:lnTo>
                  <a:lnTo>
                    <a:pt x="72" y="5"/>
                  </a:lnTo>
                  <a:lnTo>
                    <a:pt x="64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50" y="7"/>
                  </a:lnTo>
                  <a:lnTo>
                    <a:pt x="47" y="9"/>
                  </a:lnTo>
                  <a:lnTo>
                    <a:pt x="45" y="12"/>
                  </a:lnTo>
                  <a:lnTo>
                    <a:pt x="45" y="16"/>
                  </a:lnTo>
                  <a:lnTo>
                    <a:pt x="43" y="22"/>
                  </a:lnTo>
                  <a:lnTo>
                    <a:pt x="43" y="134"/>
                  </a:lnTo>
                  <a:lnTo>
                    <a:pt x="45" y="138"/>
                  </a:lnTo>
                  <a:lnTo>
                    <a:pt x="46" y="140"/>
                  </a:lnTo>
                  <a:lnTo>
                    <a:pt x="49" y="143"/>
                  </a:lnTo>
                  <a:lnTo>
                    <a:pt x="54" y="143"/>
                  </a:lnTo>
                  <a:lnTo>
                    <a:pt x="89" y="143"/>
                  </a:lnTo>
                  <a:lnTo>
                    <a:pt x="98" y="142"/>
                  </a:lnTo>
                  <a:lnTo>
                    <a:pt x="106" y="138"/>
                  </a:lnTo>
                  <a:lnTo>
                    <a:pt x="114" y="128"/>
                  </a:lnTo>
                  <a:lnTo>
                    <a:pt x="123" y="115"/>
                  </a:lnTo>
                  <a:lnTo>
                    <a:pt x="127" y="115"/>
                  </a:lnTo>
                  <a:lnTo>
                    <a:pt x="109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8" y="147"/>
                  </a:lnTo>
                  <a:lnTo>
                    <a:pt x="13" y="147"/>
                  </a:lnTo>
                  <a:lnTo>
                    <a:pt x="17" y="146"/>
                  </a:lnTo>
                  <a:lnTo>
                    <a:pt x="20" y="143"/>
                  </a:lnTo>
                  <a:lnTo>
                    <a:pt x="23" y="140"/>
                  </a:lnTo>
                  <a:lnTo>
                    <a:pt x="24" y="136"/>
                  </a:lnTo>
                  <a:lnTo>
                    <a:pt x="24" y="131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3" y="15"/>
                  </a:lnTo>
                  <a:lnTo>
                    <a:pt x="21" y="11"/>
                  </a:lnTo>
                  <a:lnTo>
                    <a:pt x="19" y="8"/>
                  </a:lnTo>
                  <a:lnTo>
                    <a:pt x="15" y="7"/>
                  </a:lnTo>
                  <a:lnTo>
                    <a:pt x="11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6924675" y="4449763"/>
              <a:ext cx="276225" cy="254000"/>
            </a:xfrm>
            <a:custGeom>
              <a:avLst/>
              <a:gdLst>
                <a:gd name="T0" fmla="*/ 82 w 174"/>
                <a:gd name="T1" fmla="*/ 7 h 160"/>
                <a:gd name="T2" fmla="*/ 65 w 174"/>
                <a:gd name="T3" fmla="*/ 9 h 160"/>
                <a:gd name="T4" fmla="*/ 52 w 174"/>
                <a:gd name="T5" fmla="*/ 16 h 160"/>
                <a:gd name="T6" fmla="*/ 40 w 174"/>
                <a:gd name="T7" fmla="*/ 25 h 160"/>
                <a:gd name="T8" fmla="*/ 33 w 174"/>
                <a:gd name="T9" fmla="*/ 37 h 160"/>
                <a:gd name="T10" fmla="*/ 27 w 174"/>
                <a:gd name="T11" fmla="*/ 50 h 160"/>
                <a:gd name="T12" fmla="*/ 23 w 174"/>
                <a:gd name="T13" fmla="*/ 63 h 160"/>
                <a:gd name="T14" fmla="*/ 22 w 174"/>
                <a:gd name="T15" fmla="*/ 76 h 160"/>
                <a:gd name="T16" fmla="*/ 25 w 174"/>
                <a:gd name="T17" fmla="*/ 97 h 160"/>
                <a:gd name="T18" fmla="*/ 31 w 174"/>
                <a:gd name="T19" fmla="*/ 117 h 160"/>
                <a:gd name="T20" fmla="*/ 43 w 174"/>
                <a:gd name="T21" fmla="*/ 131 h 160"/>
                <a:gd name="T22" fmla="*/ 57 w 174"/>
                <a:gd name="T23" fmla="*/ 143 h 160"/>
                <a:gd name="T24" fmla="*/ 73 w 174"/>
                <a:gd name="T25" fmla="*/ 151 h 160"/>
                <a:gd name="T26" fmla="*/ 93 w 174"/>
                <a:gd name="T27" fmla="*/ 153 h 160"/>
                <a:gd name="T28" fmla="*/ 110 w 174"/>
                <a:gd name="T29" fmla="*/ 151 h 160"/>
                <a:gd name="T30" fmla="*/ 126 w 174"/>
                <a:gd name="T31" fmla="*/ 143 h 160"/>
                <a:gd name="T32" fmla="*/ 136 w 174"/>
                <a:gd name="T33" fmla="*/ 131 h 160"/>
                <a:gd name="T34" fmla="*/ 144 w 174"/>
                <a:gd name="T35" fmla="*/ 117 h 160"/>
                <a:gd name="T36" fmla="*/ 149 w 174"/>
                <a:gd name="T37" fmla="*/ 101 h 160"/>
                <a:gd name="T38" fmla="*/ 150 w 174"/>
                <a:gd name="T39" fmla="*/ 84 h 160"/>
                <a:gd name="T40" fmla="*/ 148 w 174"/>
                <a:gd name="T41" fmla="*/ 59 h 160"/>
                <a:gd name="T42" fmla="*/ 139 w 174"/>
                <a:gd name="T43" fmla="*/ 37 h 160"/>
                <a:gd name="T44" fmla="*/ 124 w 174"/>
                <a:gd name="T45" fmla="*/ 21 h 160"/>
                <a:gd name="T46" fmla="*/ 105 w 174"/>
                <a:gd name="T47" fmla="*/ 11 h 160"/>
                <a:gd name="T48" fmla="*/ 82 w 174"/>
                <a:gd name="T49" fmla="*/ 7 h 160"/>
                <a:gd name="T50" fmla="*/ 89 w 174"/>
                <a:gd name="T51" fmla="*/ 0 h 160"/>
                <a:gd name="T52" fmla="*/ 111 w 174"/>
                <a:gd name="T53" fmla="*/ 3 h 160"/>
                <a:gd name="T54" fmla="*/ 131 w 174"/>
                <a:gd name="T55" fmla="*/ 11 h 160"/>
                <a:gd name="T56" fmla="*/ 148 w 174"/>
                <a:gd name="T57" fmla="*/ 22 h 160"/>
                <a:gd name="T58" fmla="*/ 162 w 174"/>
                <a:gd name="T59" fmla="*/ 37 h 160"/>
                <a:gd name="T60" fmla="*/ 170 w 174"/>
                <a:gd name="T61" fmla="*/ 55 h 160"/>
                <a:gd name="T62" fmla="*/ 174 w 174"/>
                <a:gd name="T63" fmla="*/ 76 h 160"/>
                <a:gd name="T64" fmla="*/ 170 w 174"/>
                <a:gd name="T65" fmla="*/ 98 h 160"/>
                <a:gd name="T66" fmla="*/ 162 w 174"/>
                <a:gd name="T67" fmla="*/ 119 h 160"/>
                <a:gd name="T68" fmla="*/ 148 w 174"/>
                <a:gd name="T69" fmla="*/ 136 h 160"/>
                <a:gd name="T70" fmla="*/ 131 w 174"/>
                <a:gd name="T71" fmla="*/ 148 h 160"/>
                <a:gd name="T72" fmla="*/ 110 w 174"/>
                <a:gd name="T73" fmla="*/ 156 h 160"/>
                <a:gd name="T74" fmla="*/ 88 w 174"/>
                <a:gd name="T75" fmla="*/ 160 h 160"/>
                <a:gd name="T76" fmla="*/ 64 w 174"/>
                <a:gd name="T77" fmla="*/ 157 h 160"/>
                <a:gd name="T78" fmla="*/ 43 w 174"/>
                <a:gd name="T79" fmla="*/ 150 h 160"/>
                <a:gd name="T80" fmla="*/ 26 w 174"/>
                <a:gd name="T81" fmla="*/ 139 h 160"/>
                <a:gd name="T82" fmla="*/ 12 w 174"/>
                <a:gd name="T83" fmla="*/ 123 h 160"/>
                <a:gd name="T84" fmla="*/ 3 w 174"/>
                <a:gd name="T85" fmla="*/ 105 h 160"/>
                <a:gd name="T86" fmla="*/ 0 w 174"/>
                <a:gd name="T87" fmla="*/ 84 h 160"/>
                <a:gd name="T88" fmla="*/ 3 w 174"/>
                <a:gd name="T89" fmla="*/ 60 h 160"/>
                <a:gd name="T90" fmla="*/ 12 w 174"/>
                <a:gd name="T91" fmla="*/ 41 h 160"/>
                <a:gd name="T92" fmla="*/ 25 w 174"/>
                <a:gd name="T93" fmla="*/ 24 h 160"/>
                <a:gd name="T94" fmla="*/ 43 w 174"/>
                <a:gd name="T95" fmla="*/ 12 h 160"/>
                <a:gd name="T96" fmla="*/ 64 w 174"/>
                <a:gd name="T97" fmla="*/ 4 h 160"/>
                <a:gd name="T98" fmla="*/ 89 w 174"/>
                <a:gd name="T9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160">
                  <a:moveTo>
                    <a:pt x="82" y="7"/>
                  </a:moveTo>
                  <a:lnTo>
                    <a:pt x="65" y="9"/>
                  </a:lnTo>
                  <a:lnTo>
                    <a:pt x="52" y="16"/>
                  </a:lnTo>
                  <a:lnTo>
                    <a:pt x="40" y="25"/>
                  </a:lnTo>
                  <a:lnTo>
                    <a:pt x="33" y="37"/>
                  </a:lnTo>
                  <a:lnTo>
                    <a:pt x="27" y="50"/>
                  </a:lnTo>
                  <a:lnTo>
                    <a:pt x="23" y="63"/>
                  </a:lnTo>
                  <a:lnTo>
                    <a:pt x="22" y="76"/>
                  </a:lnTo>
                  <a:lnTo>
                    <a:pt x="25" y="97"/>
                  </a:lnTo>
                  <a:lnTo>
                    <a:pt x="31" y="117"/>
                  </a:lnTo>
                  <a:lnTo>
                    <a:pt x="43" y="131"/>
                  </a:lnTo>
                  <a:lnTo>
                    <a:pt x="57" y="143"/>
                  </a:lnTo>
                  <a:lnTo>
                    <a:pt x="73" y="151"/>
                  </a:lnTo>
                  <a:lnTo>
                    <a:pt x="93" y="153"/>
                  </a:lnTo>
                  <a:lnTo>
                    <a:pt x="110" y="151"/>
                  </a:lnTo>
                  <a:lnTo>
                    <a:pt x="126" y="143"/>
                  </a:lnTo>
                  <a:lnTo>
                    <a:pt x="136" y="131"/>
                  </a:lnTo>
                  <a:lnTo>
                    <a:pt x="144" y="117"/>
                  </a:lnTo>
                  <a:lnTo>
                    <a:pt x="149" y="101"/>
                  </a:lnTo>
                  <a:lnTo>
                    <a:pt x="150" y="84"/>
                  </a:lnTo>
                  <a:lnTo>
                    <a:pt x="148" y="59"/>
                  </a:lnTo>
                  <a:lnTo>
                    <a:pt x="139" y="37"/>
                  </a:lnTo>
                  <a:lnTo>
                    <a:pt x="124" y="21"/>
                  </a:lnTo>
                  <a:lnTo>
                    <a:pt x="105" y="11"/>
                  </a:lnTo>
                  <a:lnTo>
                    <a:pt x="82" y="7"/>
                  </a:lnTo>
                  <a:close/>
                  <a:moveTo>
                    <a:pt x="89" y="0"/>
                  </a:moveTo>
                  <a:lnTo>
                    <a:pt x="111" y="3"/>
                  </a:lnTo>
                  <a:lnTo>
                    <a:pt x="131" y="11"/>
                  </a:lnTo>
                  <a:lnTo>
                    <a:pt x="148" y="22"/>
                  </a:lnTo>
                  <a:lnTo>
                    <a:pt x="162" y="37"/>
                  </a:lnTo>
                  <a:lnTo>
                    <a:pt x="170" y="55"/>
                  </a:lnTo>
                  <a:lnTo>
                    <a:pt x="174" y="76"/>
                  </a:lnTo>
                  <a:lnTo>
                    <a:pt x="170" y="98"/>
                  </a:lnTo>
                  <a:lnTo>
                    <a:pt x="162" y="119"/>
                  </a:lnTo>
                  <a:lnTo>
                    <a:pt x="148" y="136"/>
                  </a:lnTo>
                  <a:lnTo>
                    <a:pt x="131" y="148"/>
                  </a:lnTo>
                  <a:lnTo>
                    <a:pt x="110" y="156"/>
                  </a:lnTo>
                  <a:lnTo>
                    <a:pt x="88" y="160"/>
                  </a:lnTo>
                  <a:lnTo>
                    <a:pt x="64" y="157"/>
                  </a:lnTo>
                  <a:lnTo>
                    <a:pt x="43" y="150"/>
                  </a:lnTo>
                  <a:lnTo>
                    <a:pt x="26" y="139"/>
                  </a:lnTo>
                  <a:lnTo>
                    <a:pt x="12" y="123"/>
                  </a:lnTo>
                  <a:lnTo>
                    <a:pt x="3" y="105"/>
                  </a:lnTo>
                  <a:lnTo>
                    <a:pt x="0" y="84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5" y="24"/>
                  </a:lnTo>
                  <a:lnTo>
                    <a:pt x="43" y="12"/>
                  </a:lnTo>
                  <a:lnTo>
                    <a:pt x="64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7288213" y="4456113"/>
              <a:ext cx="173038" cy="241300"/>
            </a:xfrm>
            <a:custGeom>
              <a:avLst/>
              <a:gdLst>
                <a:gd name="T0" fmla="*/ 0 w 109"/>
                <a:gd name="T1" fmla="*/ 0 h 152"/>
                <a:gd name="T2" fmla="*/ 109 w 109"/>
                <a:gd name="T3" fmla="*/ 0 h 152"/>
                <a:gd name="T4" fmla="*/ 109 w 109"/>
                <a:gd name="T5" fmla="*/ 29 h 152"/>
                <a:gd name="T6" fmla="*/ 105 w 109"/>
                <a:gd name="T7" fmla="*/ 29 h 152"/>
                <a:gd name="T8" fmla="*/ 103 w 109"/>
                <a:gd name="T9" fmla="*/ 24 h 152"/>
                <a:gd name="T10" fmla="*/ 103 w 109"/>
                <a:gd name="T11" fmla="*/ 18 h 152"/>
                <a:gd name="T12" fmla="*/ 101 w 109"/>
                <a:gd name="T13" fmla="*/ 16 h 152"/>
                <a:gd name="T14" fmla="*/ 98 w 109"/>
                <a:gd name="T15" fmla="*/ 13 h 152"/>
                <a:gd name="T16" fmla="*/ 94 w 109"/>
                <a:gd name="T17" fmla="*/ 11 h 152"/>
                <a:gd name="T18" fmla="*/ 90 w 109"/>
                <a:gd name="T19" fmla="*/ 9 h 152"/>
                <a:gd name="T20" fmla="*/ 84 w 109"/>
                <a:gd name="T21" fmla="*/ 9 h 152"/>
                <a:gd name="T22" fmla="*/ 38 w 109"/>
                <a:gd name="T23" fmla="*/ 9 h 152"/>
                <a:gd name="T24" fmla="*/ 38 w 109"/>
                <a:gd name="T25" fmla="*/ 66 h 152"/>
                <a:gd name="T26" fmla="*/ 86 w 109"/>
                <a:gd name="T27" fmla="*/ 66 h 152"/>
                <a:gd name="T28" fmla="*/ 92 w 109"/>
                <a:gd name="T29" fmla="*/ 66 h 152"/>
                <a:gd name="T30" fmla="*/ 94 w 109"/>
                <a:gd name="T31" fmla="*/ 64 h 152"/>
                <a:gd name="T32" fmla="*/ 98 w 109"/>
                <a:gd name="T33" fmla="*/ 60 h 152"/>
                <a:gd name="T34" fmla="*/ 99 w 109"/>
                <a:gd name="T35" fmla="*/ 56 h 152"/>
                <a:gd name="T36" fmla="*/ 101 w 109"/>
                <a:gd name="T37" fmla="*/ 51 h 152"/>
                <a:gd name="T38" fmla="*/ 105 w 109"/>
                <a:gd name="T39" fmla="*/ 51 h 152"/>
                <a:gd name="T40" fmla="*/ 105 w 109"/>
                <a:gd name="T41" fmla="*/ 93 h 152"/>
                <a:gd name="T42" fmla="*/ 101 w 109"/>
                <a:gd name="T43" fmla="*/ 93 h 152"/>
                <a:gd name="T44" fmla="*/ 99 w 109"/>
                <a:gd name="T45" fmla="*/ 87 h 152"/>
                <a:gd name="T46" fmla="*/ 98 w 109"/>
                <a:gd name="T47" fmla="*/ 83 h 152"/>
                <a:gd name="T48" fmla="*/ 96 w 109"/>
                <a:gd name="T49" fmla="*/ 79 h 152"/>
                <a:gd name="T50" fmla="*/ 93 w 109"/>
                <a:gd name="T51" fmla="*/ 76 h 152"/>
                <a:gd name="T52" fmla="*/ 88 w 109"/>
                <a:gd name="T53" fmla="*/ 75 h 152"/>
                <a:gd name="T54" fmla="*/ 82 w 109"/>
                <a:gd name="T55" fmla="*/ 75 h 152"/>
                <a:gd name="T56" fmla="*/ 38 w 109"/>
                <a:gd name="T57" fmla="*/ 75 h 152"/>
                <a:gd name="T58" fmla="*/ 38 w 109"/>
                <a:gd name="T59" fmla="*/ 128 h 152"/>
                <a:gd name="T60" fmla="*/ 39 w 109"/>
                <a:gd name="T61" fmla="*/ 136 h 152"/>
                <a:gd name="T62" fmla="*/ 42 w 109"/>
                <a:gd name="T63" fmla="*/ 143 h 152"/>
                <a:gd name="T64" fmla="*/ 48 w 109"/>
                <a:gd name="T65" fmla="*/ 146 h 152"/>
                <a:gd name="T66" fmla="*/ 59 w 109"/>
                <a:gd name="T67" fmla="*/ 147 h 152"/>
                <a:gd name="T68" fmla="*/ 59 w 109"/>
                <a:gd name="T69" fmla="*/ 152 h 152"/>
                <a:gd name="T70" fmla="*/ 0 w 109"/>
                <a:gd name="T71" fmla="*/ 152 h 152"/>
                <a:gd name="T72" fmla="*/ 0 w 109"/>
                <a:gd name="T73" fmla="*/ 147 h 152"/>
                <a:gd name="T74" fmla="*/ 9 w 109"/>
                <a:gd name="T75" fmla="*/ 146 h 152"/>
                <a:gd name="T76" fmla="*/ 14 w 109"/>
                <a:gd name="T77" fmla="*/ 142 h 152"/>
                <a:gd name="T78" fmla="*/ 17 w 109"/>
                <a:gd name="T79" fmla="*/ 135 h 152"/>
                <a:gd name="T80" fmla="*/ 18 w 109"/>
                <a:gd name="T81" fmla="*/ 123 h 152"/>
                <a:gd name="T82" fmla="*/ 18 w 109"/>
                <a:gd name="T83" fmla="*/ 28 h 152"/>
                <a:gd name="T84" fmla="*/ 17 w 109"/>
                <a:gd name="T85" fmla="*/ 18 h 152"/>
                <a:gd name="T86" fmla="*/ 16 w 109"/>
                <a:gd name="T87" fmla="*/ 11 h 152"/>
                <a:gd name="T88" fmla="*/ 9 w 109"/>
                <a:gd name="T89" fmla="*/ 7 h 152"/>
                <a:gd name="T90" fmla="*/ 0 w 109"/>
                <a:gd name="T91" fmla="*/ 5 h 152"/>
                <a:gd name="T92" fmla="*/ 0 w 109"/>
                <a:gd name="T9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152">
                  <a:moveTo>
                    <a:pt x="0" y="0"/>
                  </a:moveTo>
                  <a:lnTo>
                    <a:pt x="109" y="0"/>
                  </a:lnTo>
                  <a:lnTo>
                    <a:pt x="109" y="29"/>
                  </a:lnTo>
                  <a:lnTo>
                    <a:pt x="105" y="29"/>
                  </a:lnTo>
                  <a:lnTo>
                    <a:pt x="103" y="24"/>
                  </a:lnTo>
                  <a:lnTo>
                    <a:pt x="103" y="18"/>
                  </a:lnTo>
                  <a:lnTo>
                    <a:pt x="101" y="16"/>
                  </a:lnTo>
                  <a:lnTo>
                    <a:pt x="98" y="13"/>
                  </a:lnTo>
                  <a:lnTo>
                    <a:pt x="94" y="11"/>
                  </a:lnTo>
                  <a:lnTo>
                    <a:pt x="90" y="9"/>
                  </a:lnTo>
                  <a:lnTo>
                    <a:pt x="84" y="9"/>
                  </a:lnTo>
                  <a:lnTo>
                    <a:pt x="38" y="9"/>
                  </a:lnTo>
                  <a:lnTo>
                    <a:pt x="38" y="66"/>
                  </a:lnTo>
                  <a:lnTo>
                    <a:pt x="86" y="66"/>
                  </a:lnTo>
                  <a:lnTo>
                    <a:pt x="92" y="66"/>
                  </a:lnTo>
                  <a:lnTo>
                    <a:pt x="94" y="64"/>
                  </a:lnTo>
                  <a:lnTo>
                    <a:pt x="98" y="60"/>
                  </a:lnTo>
                  <a:lnTo>
                    <a:pt x="99" y="56"/>
                  </a:lnTo>
                  <a:lnTo>
                    <a:pt x="101" y="51"/>
                  </a:lnTo>
                  <a:lnTo>
                    <a:pt x="105" y="51"/>
                  </a:lnTo>
                  <a:lnTo>
                    <a:pt x="105" y="93"/>
                  </a:lnTo>
                  <a:lnTo>
                    <a:pt x="101" y="93"/>
                  </a:lnTo>
                  <a:lnTo>
                    <a:pt x="99" y="87"/>
                  </a:lnTo>
                  <a:lnTo>
                    <a:pt x="98" y="83"/>
                  </a:lnTo>
                  <a:lnTo>
                    <a:pt x="96" y="79"/>
                  </a:lnTo>
                  <a:lnTo>
                    <a:pt x="93" y="76"/>
                  </a:lnTo>
                  <a:lnTo>
                    <a:pt x="88" y="75"/>
                  </a:lnTo>
                  <a:lnTo>
                    <a:pt x="82" y="75"/>
                  </a:lnTo>
                  <a:lnTo>
                    <a:pt x="38" y="75"/>
                  </a:lnTo>
                  <a:lnTo>
                    <a:pt x="38" y="128"/>
                  </a:lnTo>
                  <a:lnTo>
                    <a:pt x="39" y="136"/>
                  </a:lnTo>
                  <a:lnTo>
                    <a:pt x="42" y="143"/>
                  </a:lnTo>
                  <a:lnTo>
                    <a:pt x="48" y="146"/>
                  </a:lnTo>
                  <a:lnTo>
                    <a:pt x="59" y="147"/>
                  </a:lnTo>
                  <a:lnTo>
                    <a:pt x="59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9" y="146"/>
                  </a:lnTo>
                  <a:lnTo>
                    <a:pt x="14" y="142"/>
                  </a:lnTo>
                  <a:lnTo>
                    <a:pt x="17" y="135"/>
                  </a:lnTo>
                  <a:lnTo>
                    <a:pt x="18" y="123"/>
                  </a:lnTo>
                  <a:lnTo>
                    <a:pt x="18" y="28"/>
                  </a:lnTo>
                  <a:lnTo>
                    <a:pt x="17" y="18"/>
                  </a:lnTo>
                  <a:lnTo>
                    <a:pt x="16" y="11"/>
                  </a:lnTo>
                  <a:lnTo>
                    <a:pt x="9" y="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3094038" y="4851400"/>
              <a:ext cx="631825" cy="444500"/>
            </a:xfrm>
            <a:custGeom>
              <a:avLst/>
              <a:gdLst>
                <a:gd name="T0" fmla="*/ 22 w 398"/>
                <a:gd name="T1" fmla="*/ 0 h 280"/>
                <a:gd name="T2" fmla="*/ 91 w 398"/>
                <a:gd name="T3" fmla="*/ 0 h 280"/>
                <a:gd name="T4" fmla="*/ 199 w 398"/>
                <a:gd name="T5" fmla="*/ 227 h 280"/>
                <a:gd name="T6" fmla="*/ 308 w 398"/>
                <a:gd name="T7" fmla="*/ 0 h 280"/>
                <a:gd name="T8" fmla="*/ 375 w 398"/>
                <a:gd name="T9" fmla="*/ 0 h 280"/>
                <a:gd name="T10" fmla="*/ 375 w 398"/>
                <a:gd name="T11" fmla="*/ 8 h 280"/>
                <a:gd name="T12" fmla="*/ 360 w 398"/>
                <a:gd name="T13" fmla="*/ 9 h 280"/>
                <a:gd name="T14" fmla="*/ 351 w 398"/>
                <a:gd name="T15" fmla="*/ 12 h 280"/>
                <a:gd name="T16" fmla="*/ 346 w 398"/>
                <a:gd name="T17" fmla="*/ 17 h 280"/>
                <a:gd name="T18" fmla="*/ 345 w 398"/>
                <a:gd name="T19" fmla="*/ 25 h 280"/>
                <a:gd name="T20" fmla="*/ 359 w 398"/>
                <a:gd name="T21" fmla="*/ 229 h 280"/>
                <a:gd name="T22" fmla="*/ 360 w 398"/>
                <a:gd name="T23" fmla="*/ 250 h 280"/>
                <a:gd name="T24" fmla="*/ 364 w 398"/>
                <a:gd name="T25" fmla="*/ 262 h 280"/>
                <a:gd name="T26" fmla="*/ 371 w 398"/>
                <a:gd name="T27" fmla="*/ 269 h 280"/>
                <a:gd name="T28" fmla="*/ 381 w 398"/>
                <a:gd name="T29" fmla="*/ 271 h 280"/>
                <a:gd name="T30" fmla="*/ 398 w 398"/>
                <a:gd name="T31" fmla="*/ 271 h 280"/>
                <a:gd name="T32" fmla="*/ 398 w 398"/>
                <a:gd name="T33" fmla="*/ 280 h 280"/>
                <a:gd name="T34" fmla="*/ 282 w 398"/>
                <a:gd name="T35" fmla="*/ 280 h 280"/>
                <a:gd name="T36" fmla="*/ 282 w 398"/>
                <a:gd name="T37" fmla="*/ 271 h 280"/>
                <a:gd name="T38" fmla="*/ 295 w 398"/>
                <a:gd name="T39" fmla="*/ 270 h 280"/>
                <a:gd name="T40" fmla="*/ 307 w 398"/>
                <a:gd name="T41" fmla="*/ 267 h 280"/>
                <a:gd name="T42" fmla="*/ 314 w 398"/>
                <a:gd name="T43" fmla="*/ 262 h 280"/>
                <a:gd name="T44" fmla="*/ 321 w 398"/>
                <a:gd name="T45" fmla="*/ 254 h 280"/>
                <a:gd name="T46" fmla="*/ 322 w 398"/>
                <a:gd name="T47" fmla="*/ 241 h 280"/>
                <a:gd name="T48" fmla="*/ 309 w 398"/>
                <a:gd name="T49" fmla="*/ 39 h 280"/>
                <a:gd name="T50" fmla="*/ 308 w 398"/>
                <a:gd name="T51" fmla="*/ 39 h 280"/>
                <a:gd name="T52" fmla="*/ 197 w 398"/>
                <a:gd name="T53" fmla="*/ 280 h 280"/>
                <a:gd name="T54" fmla="*/ 186 w 398"/>
                <a:gd name="T55" fmla="*/ 280 h 280"/>
                <a:gd name="T56" fmla="*/ 71 w 398"/>
                <a:gd name="T57" fmla="*/ 39 h 280"/>
                <a:gd name="T58" fmla="*/ 70 w 398"/>
                <a:gd name="T59" fmla="*/ 39 h 280"/>
                <a:gd name="T60" fmla="*/ 58 w 398"/>
                <a:gd name="T61" fmla="*/ 242 h 280"/>
                <a:gd name="T62" fmla="*/ 59 w 398"/>
                <a:gd name="T63" fmla="*/ 254 h 280"/>
                <a:gd name="T64" fmla="*/ 64 w 398"/>
                <a:gd name="T65" fmla="*/ 262 h 280"/>
                <a:gd name="T66" fmla="*/ 72 w 398"/>
                <a:gd name="T67" fmla="*/ 267 h 280"/>
                <a:gd name="T68" fmla="*/ 83 w 398"/>
                <a:gd name="T69" fmla="*/ 270 h 280"/>
                <a:gd name="T70" fmla="*/ 93 w 398"/>
                <a:gd name="T71" fmla="*/ 271 h 280"/>
                <a:gd name="T72" fmla="*/ 93 w 398"/>
                <a:gd name="T73" fmla="*/ 280 h 280"/>
                <a:gd name="T74" fmla="*/ 0 w 398"/>
                <a:gd name="T75" fmla="*/ 280 h 280"/>
                <a:gd name="T76" fmla="*/ 0 w 398"/>
                <a:gd name="T77" fmla="*/ 271 h 280"/>
                <a:gd name="T78" fmla="*/ 16 w 398"/>
                <a:gd name="T79" fmla="*/ 270 h 280"/>
                <a:gd name="T80" fmla="*/ 28 w 398"/>
                <a:gd name="T81" fmla="*/ 266 h 280"/>
                <a:gd name="T82" fmla="*/ 34 w 398"/>
                <a:gd name="T83" fmla="*/ 258 h 280"/>
                <a:gd name="T84" fmla="*/ 37 w 398"/>
                <a:gd name="T85" fmla="*/ 244 h 280"/>
                <a:gd name="T86" fmla="*/ 40 w 398"/>
                <a:gd name="T87" fmla="*/ 223 h 280"/>
                <a:gd name="T88" fmla="*/ 50 w 398"/>
                <a:gd name="T89" fmla="*/ 47 h 280"/>
                <a:gd name="T90" fmla="*/ 51 w 398"/>
                <a:gd name="T91" fmla="*/ 33 h 280"/>
                <a:gd name="T92" fmla="*/ 50 w 398"/>
                <a:gd name="T93" fmla="*/ 21 h 280"/>
                <a:gd name="T94" fmla="*/ 45 w 398"/>
                <a:gd name="T95" fmla="*/ 14 h 280"/>
                <a:gd name="T96" fmla="*/ 37 w 398"/>
                <a:gd name="T97" fmla="*/ 9 h 280"/>
                <a:gd name="T98" fmla="*/ 22 w 398"/>
                <a:gd name="T99" fmla="*/ 8 h 280"/>
                <a:gd name="T100" fmla="*/ 22 w 398"/>
                <a:gd name="T10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280">
                  <a:moveTo>
                    <a:pt x="22" y="0"/>
                  </a:moveTo>
                  <a:lnTo>
                    <a:pt x="91" y="0"/>
                  </a:lnTo>
                  <a:lnTo>
                    <a:pt x="199" y="227"/>
                  </a:lnTo>
                  <a:lnTo>
                    <a:pt x="308" y="0"/>
                  </a:lnTo>
                  <a:lnTo>
                    <a:pt x="375" y="0"/>
                  </a:lnTo>
                  <a:lnTo>
                    <a:pt x="375" y="8"/>
                  </a:lnTo>
                  <a:lnTo>
                    <a:pt x="360" y="9"/>
                  </a:lnTo>
                  <a:lnTo>
                    <a:pt x="351" y="12"/>
                  </a:lnTo>
                  <a:lnTo>
                    <a:pt x="346" y="17"/>
                  </a:lnTo>
                  <a:lnTo>
                    <a:pt x="345" y="25"/>
                  </a:lnTo>
                  <a:lnTo>
                    <a:pt x="359" y="229"/>
                  </a:lnTo>
                  <a:lnTo>
                    <a:pt x="360" y="250"/>
                  </a:lnTo>
                  <a:lnTo>
                    <a:pt x="364" y="262"/>
                  </a:lnTo>
                  <a:lnTo>
                    <a:pt x="371" y="269"/>
                  </a:lnTo>
                  <a:lnTo>
                    <a:pt x="381" y="271"/>
                  </a:lnTo>
                  <a:lnTo>
                    <a:pt x="398" y="271"/>
                  </a:lnTo>
                  <a:lnTo>
                    <a:pt x="398" y="280"/>
                  </a:lnTo>
                  <a:lnTo>
                    <a:pt x="282" y="280"/>
                  </a:lnTo>
                  <a:lnTo>
                    <a:pt x="282" y="271"/>
                  </a:lnTo>
                  <a:lnTo>
                    <a:pt x="295" y="270"/>
                  </a:lnTo>
                  <a:lnTo>
                    <a:pt x="307" y="267"/>
                  </a:lnTo>
                  <a:lnTo>
                    <a:pt x="314" y="262"/>
                  </a:lnTo>
                  <a:lnTo>
                    <a:pt x="321" y="254"/>
                  </a:lnTo>
                  <a:lnTo>
                    <a:pt x="322" y="241"/>
                  </a:lnTo>
                  <a:lnTo>
                    <a:pt x="309" y="39"/>
                  </a:lnTo>
                  <a:lnTo>
                    <a:pt x="308" y="39"/>
                  </a:lnTo>
                  <a:lnTo>
                    <a:pt x="197" y="280"/>
                  </a:lnTo>
                  <a:lnTo>
                    <a:pt x="186" y="280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58" y="242"/>
                  </a:lnTo>
                  <a:lnTo>
                    <a:pt x="59" y="254"/>
                  </a:lnTo>
                  <a:lnTo>
                    <a:pt x="64" y="262"/>
                  </a:lnTo>
                  <a:lnTo>
                    <a:pt x="72" y="267"/>
                  </a:lnTo>
                  <a:lnTo>
                    <a:pt x="83" y="270"/>
                  </a:lnTo>
                  <a:lnTo>
                    <a:pt x="93" y="271"/>
                  </a:lnTo>
                  <a:lnTo>
                    <a:pt x="93" y="280"/>
                  </a:lnTo>
                  <a:lnTo>
                    <a:pt x="0" y="280"/>
                  </a:lnTo>
                  <a:lnTo>
                    <a:pt x="0" y="271"/>
                  </a:lnTo>
                  <a:lnTo>
                    <a:pt x="16" y="270"/>
                  </a:lnTo>
                  <a:lnTo>
                    <a:pt x="28" y="266"/>
                  </a:lnTo>
                  <a:lnTo>
                    <a:pt x="34" y="258"/>
                  </a:lnTo>
                  <a:lnTo>
                    <a:pt x="37" y="244"/>
                  </a:lnTo>
                  <a:lnTo>
                    <a:pt x="40" y="223"/>
                  </a:lnTo>
                  <a:lnTo>
                    <a:pt x="50" y="47"/>
                  </a:lnTo>
                  <a:lnTo>
                    <a:pt x="51" y="33"/>
                  </a:lnTo>
                  <a:lnTo>
                    <a:pt x="50" y="21"/>
                  </a:lnTo>
                  <a:lnTo>
                    <a:pt x="45" y="14"/>
                  </a:lnTo>
                  <a:lnTo>
                    <a:pt x="37" y="9"/>
                  </a:lnTo>
                  <a:lnTo>
                    <a:pt x="22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0"/>
            <p:cNvSpPr>
              <a:spLocks/>
            </p:cNvSpPr>
            <p:nvPr/>
          </p:nvSpPr>
          <p:spPr bwMode="auto">
            <a:xfrm>
              <a:off x="3857625" y="4849813"/>
              <a:ext cx="390525" cy="446088"/>
            </a:xfrm>
            <a:custGeom>
              <a:avLst/>
              <a:gdLst>
                <a:gd name="T0" fmla="*/ 8 w 246"/>
                <a:gd name="T1" fmla="*/ 0 h 281"/>
                <a:gd name="T2" fmla="*/ 225 w 246"/>
                <a:gd name="T3" fmla="*/ 0 h 281"/>
                <a:gd name="T4" fmla="*/ 227 w 246"/>
                <a:gd name="T5" fmla="*/ 63 h 281"/>
                <a:gd name="T6" fmla="*/ 220 w 246"/>
                <a:gd name="T7" fmla="*/ 63 h 281"/>
                <a:gd name="T8" fmla="*/ 216 w 246"/>
                <a:gd name="T9" fmla="*/ 43 h 281"/>
                <a:gd name="T10" fmla="*/ 210 w 246"/>
                <a:gd name="T11" fmla="*/ 30 h 281"/>
                <a:gd name="T12" fmla="*/ 204 w 246"/>
                <a:gd name="T13" fmla="*/ 22 h 281"/>
                <a:gd name="T14" fmla="*/ 196 w 246"/>
                <a:gd name="T15" fmla="*/ 18 h 281"/>
                <a:gd name="T16" fmla="*/ 187 w 246"/>
                <a:gd name="T17" fmla="*/ 17 h 281"/>
                <a:gd name="T18" fmla="*/ 91 w 246"/>
                <a:gd name="T19" fmla="*/ 17 h 281"/>
                <a:gd name="T20" fmla="*/ 91 w 246"/>
                <a:gd name="T21" fmla="*/ 128 h 281"/>
                <a:gd name="T22" fmla="*/ 172 w 246"/>
                <a:gd name="T23" fmla="*/ 128 h 281"/>
                <a:gd name="T24" fmla="*/ 183 w 246"/>
                <a:gd name="T25" fmla="*/ 125 h 281"/>
                <a:gd name="T26" fmla="*/ 191 w 246"/>
                <a:gd name="T27" fmla="*/ 120 h 281"/>
                <a:gd name="T28" fmla="*/ 196 w 246"/>
                <a:gd name="T29" fmla="*/ 110 h 281"/>
                <a:gd name="T30" fmla="*/ 199 w 246"/>
                <a:gd name="T31" fmla="*/ 94 h 281"/>
                <a:gd name="T32" fmla="*/ 207 w 246"/>
                <a:gd name="T33" fmla="*/ 94 h 281"/>
                <a:gd name="T34" fmla="*/ 207 w 246"/>
                <a:gd name="T35" fmla="*/ 179 h 281"/>
                <a:gd name="T36" fmla="*/ 199 w 246"/>
                <a:gd name="T37" fmla="*/ 179 h 281"/>
                <a:gd name="T38" fmla="*/ 196 w 246"/>
                <a:gd name="T39" fmla="*/ 163 h 281"/>
                <a:gd name="T40" fmla="*/ 191 w 246"/>
                <a:gd name="T41" fmla="*/ 153 h 281"/>
                <a:gd name="T42" fmla="*/ 186 w 246"/>
                <a:gd name="T43" fmla="*/ 146 h 281"/>
                <a:gd name="T44" fmla="*/ 178 w 246"/>
                <a:gd name="T45" fmla="*/ 144 h 281"/>
                <a:gd name="T46" fmla="*/ 167 w 246"/>
                <a:gd name="T47" fmla="*/ 144 h 281"/>
                <a:gd name="T48" fmla="*/ 91 w 246"/>
                <a:gd name="T49" fmla="*/ 144 h 281"/>
                <a:gd name="T50" fmla="*/ 91 w 246"/>
                <a:gd name="T51" fmla="*/ 239 h 281"/>
                <a:gd name="T52" fmla="*/ 93 w 246"/>
                <a:gd name="T53" fmla="*/ 252 h 281"/>
                <a:gd name="T54" fmla="*/ 98 w 246"/>
                <a:gd name="T55" fmla="*/ 260 h 281"/>
                <a:gd name="T56" fmla="*/ 104 w 246"/>
                <a:gd name="T57" fmla="*/ 263 h 281"/>
                <a:gd name="T58" fmla="*/ 116 w 246"/>
                <a:gd name="T59" fmla="*/ 264 h 281"/>
                <a:gd name="T60" fmla="*/ 186 w 246"/>
                <a:gd name="T61" fmla="*/ 264 h 281"/>
                <a:gd name="T62" fmla="*/ 201 w 246"/>
                <a:gd name="T63" fmla="*/ 263 h 281"/>
                <a:gd name="T64" fmla="*/ 214 w 246"/>
                <a:gd name="T65" fmla="*/ 258 h 281"/>
                <a:gd name="T66" fmla="*/ 224 w 246"/>
                <a:gd name="T67" fmla="*/ 249 h 281"/>
                <a:gd name="T68" fmla="*/ 231 w 246"/>
                <a:gd name="T69" fmla="*/ 234 h 281"/>
                <a:gd name="T70" fmla="*/ 238 w 246"/>
                <a:gd name="T71" fmla="*/ 213 h 281"/>
                <a:gd name="T72" fmla="*/ 246 w 246"/>
                <a:gd name="T73" fmla="*/ 213 h 281"/>
                <a:gd name="T74" fmla="*/ 238 w 246"/>
                <a:gd name="T75" fmla="*/ 281 h 281"/>
                <a:gd name="T76" fmla="*/ 0 w 246"/>
                <a:gd name="T77" fmla="*/ 281 h 281"/>
                <a:gd name="T78" fmla="*/ 0 w 246"/>
                <a:gd name="T79" fmla="*/ 272 h 281"/>
                <a:gd name="T80" fmla="*/ 11 w 246"/>
                <a:gd name="T81" fmla="*/ 272 h 281"/>
                <a:gd name="T82" fmla="*/ 30 w 246"/>
                <a:gd name="T83" fmla="*/ 271 h 281"/>
                <a:gd name="T84" fmla="*/ 42 w 246"/>
                <a:gd name="T85" fmla="*/ 267 h 281"/>
                <a:gd name="T86" fmla="*/ 49 w 246"/>
                <a:gd name="T87" fmla="*/ 260 h 281"/>
                <a:gd name="T88" fmla="*/ 53 w 246"/>
                <a:gd name="T89" fmla="*/ 250 h 281"/>
                <a:gd name="T90" fmla="*/ 55 w 246"/>
                <a:gd name="T91" fmla="*/ 235 h 281"/>
                <a:gd name="T92" fmla="*/ 55 w 246"/>
                <a:gd name="T93" fmla="*/ 46 h 281"/>
                <a:gd name="T94" fmla="*/ 53 w 246"/>
                <a:gd name="T95" fmla="*/ 31 h 281"/>
                <a:gd name="T96" fmla="*/ 49 w 246"/>
                <a:gd name="T97" fmla="*/ 21 h 281"/>
                <a:gd name="T98" fmla="*/ 44 w 246"/>
                <a:gd name="T99" fmla="*/ 14 h 281"/>
                <a:gd name="T100" fmla="*/ 34 w 246"/>
                <a:gd name="T101" fmla="*/ 10 h 281"/>
                <a:gd name="T102" fmla="*/ 18 w 246"/>
                <a:gd name="T103" fmla="*/ 9 h 281"/>
                <a:gd name="T104" fmla="*/ 8 w 246"/>
                <a:gd name="T105" fmla="*/ 9 h 281"/>
                <a:gd name="T106" fmla="*/ 8 w 246"/>
                <a:gd name="T10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" h="281">
                  <a:moveTo>
                    <a:pt x="8" y="0"/>
                  </a:moveTo>
                  <a:lnTo>
                    <a:pt x="225" y="0"/>
                  </a:lnTo>
                  <a:lnTo>
                    <a:pt x="227" y="63"/>
                  </a:lnTo>
                  <a:lnTo>
                    <a:pt x="220" y="63"/>
                  </a:lnTo>
                  <a:lnTo>
                    <a:pt x="216" y="43"/>
                  </a:lnTo>
                  <a:lnTo>
                    <a:pt x="210" y="30"/>
                  </a:lnTo>
                  <a:lnTo>
                    <a:pt x="204" y="22"/>
                  </a:lnTo>
                  <a:lnTo>
                    <a:pt x="196" y="18"/>
                  </a:lnTo>
                  <a:lnTo>
                    <a:pt x="187" y="17"/>
                  </a:lnTo>
                  <a:lnTo>
                    <a:pt x="91" y="17"/>
                  </a:lnTo>
                  <a:lnTo>
                    <a:pt x="91" y="128"/>
                  </a:lnTo>
                  <a:lnTo>
                    <a:pt x="172" y="128"/>
                  </a:lnTo>
                  <a:lnTo>
                    <a:pt x="183" y="125"/>
                  </a:lnTo>
                  <a:lnTo>
                    <a:pt x="191" y="120"/>
                  </a:lnTo>
                  <a:lnTo>
                    <a:pt x="196" y="110"/>
                  </a:lnTo>
                  <a:lnTo>
                    <a:pt x="199" y="94"/>
                  </a:lnTo>
                  <a:lnTo>
                    <a:pt x="207" y="94"/>
                  </a:lnTo>
                  <a:lnTo>
                    <a:pt x="207" y="179"/>
                  </a:lnTo>
                  <a:lnTo>
                    <a:pt x="199" y="179"/>
                  </a:lnTo>
                  <a:lnTo>
                    <a:pt x="196" y="163"/>
                  </a:lnTo>
                  <a:lnTo>
                    <a:pt x="191" y="153"/>
                  </a:lnTo>
                  <a:lnTo>
                    <a:pt x="186" y="146"/>
                  </a:lnTo>
                  <a:lnTo>
                    <a:pt x="178" y="144"/>
                  </a:lnTo>
                  <a:lnTo>
                    <a:pt x="167" y="144"/>
                  </a:lnTo>
                  <a:lnTo>
                    <a:pt x="91" y="144"/>
                  </a:lnTo>
                  <a:lnTo>
                    <a:pt x="91" y="239"/>
                  </a:lnTo>
                  <a:lnTo>
                    <a:pt x="93" y="252"/>
                  </a:lnTo>
                  <a:lnTo>
                    <a:pt x="98" y="260"/>
                  </a:lnTo>
                  <a:lnTo>
                    <a:pt x="104" y="263"/>
                  </a:lnTo>
                  <a:lnTo>
                    <a:pt x="116" y="264"/>
                  </a:lnTo>
                  <a:lnTo>
                    <a:pt x="186" y="264"/>
                  </a:lnTo>
                  <a:lnTo>
                    <a:pt x="201" y="263"/>
                  </a:lnTo>
                  <a:lnTo>
                    <a:pt x="214" y="258"/>
                  </a:lnTo>
                  <a:lnTo>
                    <a:pt x="224" y="249"/>
                  </a:lnTo>
                  <a:lnTo>
                    <a:pt x="231" y="234"/>
                  </a:lnTo>
                  <a:lnTo>
                    <a:pt x="238" y="213"/>
                  </a:lnTo>
                  <a:lnTo>
                    <a:pt x="246" y="213"/>
                  </a:lnTo>
                  <a:lnTo>
                    <a:pt x="238" y="281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11" y="272"/>
                  </a:lnTo>
                  <a:lnTo>
                    <a:pt x="30" y="271"/>
                  </a:lnTo>
                  <a:lnTo>
                    <a:pt x="42" y="267"/>
                  </a:lnTo>
                  <a:lnTo>
                    <a:pt x="49" y="260"/>
                  </a:lnTo>
                  <a:lnTo>
                    <a:pt x="53" y="250"/>
                  </a:lnTo>
                  <a:lnTo>
                    <a:pt x="55" y="235"/>
                  </a:lnTo>
                  <a:lnTo>
                    <a:pt x="55" y="46"/>
                  </a:lnTo>
                  <a:lnTo>
                    <a:pt x="53" y="31"/>
                  </a:lnTo>
                  <a:lnTo>
                    <a:pt x="49" y="21"/>
                  </a:lnTo>
                  <a:lnTo>
                    <a:pt x="44" y="14"/>
                  </a:lnTo>
                  <a:lnTo>
                    <a:pt x="34" y="10"/>
                  </a:lnTo>
                  <a:lnTo>
                    <a:pt x="18" y="9"/>
                  </a:lnTo>
                  <a:lnTo>
                    <a:pt x="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4384675" y="4843463"/>
              <a:ext cx="495300" cy="452438"/>
            </a:xfrm>
            <a:custGeom>
              <a:avLst/>
              <a:gdLst>
                <a:gd name="T0" fmla="*/ 101 w 312"/>
                <a:gd name="T1" fmla="*/ 9 h 285"/>
                <a:gd name="T2" fmla="*/ 81 w 312"/>
                <a:gd name="T3" fmla="*/ 10 h 285"/>
                <a:gd name="T4" fmla="*/ 81 w 312"/>
                <a:gd name="T5" fmla="*/ 260 h 285"/>
                <a:gd name="T6" fmla="*/ 89 w 312"/>
                <a:gd name="T7" fmla="*/ 272 h 285"/>
                <a:gd name="T8" fmla="*/ 118 w 312"/>
                <a:gd name="T9" fmla="*/ 276 h 285"/>
                <a:gd name="T10" fmla="*/ 168 w 312"/>
                <a:gd name="T11" fmla="*/ 274 h 285"/>
                <a:gd name="T12" fmla="*/ 203 w 312"/>
                <a:gd name="T13" fmla="*/ 262 h 285"/>
                <a:gd name="T14" fmla="*/ 232 w 312"/>
                <a:gd name="T15" fmla="*/ 239 h 285"/>
                <a:gd name="T16" fmla="*/ 252 w 312"/>
                <a:gd name="T17" fmla="*/ 212 h 285"/>
                <a:gd name="T18" fmla="*/ 266 w 312"/>
                <a:gd name="T19" fmla="*/ 169 h 285"/>
                <a:gd name="T20" fmla="*/ 267 w 312"/>
                <a:gd name="T21" fmla="*/ 116 h 285"/>
                <a:gd name="T22" fmla="*/ 249 w 312"/>
                <a:gd name="T23" fmla="*/ 67 h 285"/>
                <a:gd name="T24" fmla="*/ 221 w 312"/>
                <a:gd name="T25" fmla="*/ 35 h 285"/>
                <a:gd name="T26" fmla="*/ 191 w 312"/>
                <a:gd name="T27" fmla="*/ 19 h 285"/>
                <a:gd name="T28" fmla="*/ 145 w 312"/>
                <a:gd name="T29" fmla="*/ 10 h 285"/>
                <a:gd name="T30" fmla="*/ 139 w 312"/>
                <a:gd name="T31" fmla="*/ 0 h 285"/>
                <a:gd name="T32" fmla="*/ 210 w 312"/>
                <a:gd name="T33" fmla="*/ 9 h 285"/>
                <a:gd name="T34" fmla="*/ 259 w 312"/>
                <a:gd name="T35" fmla="*/ 33 h 285"/>
                <a:gd name="T36" fmla="*/ 293 w 312"/>
                <a:gd name="T37" fmla="*/ 67 h 285"/>
                <a:gd name="T38" fmla="*/ 309 w 312"/>
                <a:gd name="T39" fmla="*/ 111 h 285"/>
                <a:gd name="T40" fmla="*/ 309 w 312"/>
                <a:gd name="T41" fmla="*/ 156 h 285"/>
                <a:gd name="T42" fmla="*/ 296 w 312"/>
                <a:gd name="T43" fmla="*/ 198 h 285"/>
                <a:gd name="T44" fmla="*/ 270 w 312"/>
                <a:gd name="T45" fmla="*/ 236 h 285"/>
                <a:gd name="T46" fmla="*/ 231 w 312"/>
                <a:gd name="T47" fmla="*/ 266 h 285"/>
                <a:gd name="T48" fmla="*/ 177 w 312"/>
                <a:gd name="T49" fmla="*/ 283 h 285"/>
                <a:gd name="T50" fmla="*/ 0 w 312"/>
                <a:gd name="T51" fmla="*/ 285 h 285"/>
                <a:gd name="T52" fmla="*/ 8 w 312"/>
                <a:gd name="T53" fmla="*/ 276 h 285"/>
                <a:gd name="T54" fmla="*/ 30 w 312"/>
                <a:gd name="T55" fmla="*/ 272 h 285"/>
                <a:gd name="T56" fmla="*/ 42 w 312"/>
                <a:gd name="T57" fmla="*/ 256 h 285"/>
                <a:gd name="T58" fmla="*/ 43 w 312"/>
                <a:gd name="T59" fmla="*/ 50 h 285"/>
                <a:gd name="T60" fmla="*/ 39 w 312"/>
                <a:gd name="T61" fmla="*/ 23 h 285"/>
                <a:gd name="T62" fmla="*/ 22 w 312"/>
                <a:gd name="T63" fmla="*/ 14 h 285"/>
                <a:gd name="T64" fmla="*/ 0 w 312"/>
                <a:gd name="T65" fmla="*/ 13 h 285"/>
                <a:gd name="T66" fmla="*/ 29 w 312"/>
                <a:gd name="T67" fmla="*/ 2 h 285"/>
                <a:gd name="T68" fmla="*/ 102 w 312"/>
                <a:gd name="T69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285">
                  <a:moveTo>
                    <a:pt x="117" y="9"/>
                  </a:moveTo>
                  <a:lnTo>
                    <a:pt x="101" y="9"/>
                  </a:lnTo>
                  <a:lnTo>
                    <a:pt x="88" y="10"/>
                  </a:lnTo>
                  <a:lnTo>
                    <a:pt x="81" y="10"/>
                  </a:lnTo>
                  <a:lnTo>
                    <a:pt x="81" y="251"/>
                  </a:lnTo>
                  <a:lnTo>
                    <a:pt x="81" y="260"/>
                  </a:lnTo>
                  <a:lnTo>
                    <a:pt x="84" y="268"/>
                  </a:lnTo>
                  <a:lnTo>
                    <a:pt x="89" y="272"/>
                  </a:lnTo>
                  <a:lnTo>
                    <a:pt x="100" y="275"/>
                  </a:lnTo>
                  <a:lnTo>
                    <a:pt x="118" y="276"/>
                  </a:lnTo>
                  <a:lnTo>
                    <a:pt x="145" y="275"/>
                  </a:lnTo>
                  <a:lnTo>
                    <a:pt x="168" y="274"/>
                  </a:lnTo>
                  <a:lnTo>
                    <a:pt x="187" y="268"/>
                  </a:lnTo>
                  <a:lnTo>
                    <a:pt x="203" y="262"/>
                  </a:lnTo>
                  <a:lnTo>
                    <a:pt x="217" y="253"/>
                  </a:lnTo>
                  <a:lnTo>
                    <a:pt x="232" y="239"/>
                  </a:lnTo>
                  <a:lnTo>
                    <a:pt x="241" y="228"/>
                  </a:lnTo>
                  <a:lnTo>
                    <a:pt x="252" y="212"/>
                  </a:lnTo>
                  <a:lnTo>
                    <a:pt x="261" y="192"/>
                  </a:lnTo>
                  <a:lnTo>
                    <a:pt x="266" y="169"/>
                  </a:lnTo>
                  <a:lnTo>
                    <a:pt x="269" y="143"/>
                  </a:lnTo>
                  <a:lnTo>
                    <a:pt x="267" y="116"/>
                  </a:lnTo>
                  <a:lnTo>
                    <a:pt x="261" y="91"/>
                  </a:lnTo>
                  <a:lnTo>
                    <a:pt x="249" y="67"/>
                  </a:lnTo>
                  <a:lnTo>
                    <a:pt x="233" y="46"/>
                  </a:lnTo>
                  <a:lnTo>
                    <a:pt x="221" y="35"/>
                  </a:lnTo>
                  <a:lnTo>
                    <a:pt x="207" y="26"/>
                  </a:lnTo>
                  <a:lnTo>
                    <a:pt x="191" y="19"/>
                  </a:lnTo>
                  <a:lnTo>
                    <a:pt x="170" y="14"/>
                  </a:lnTo>
                  <a:lnTo>
                    <a:pt x="145" y="10"/>
                  </a:lnTo>
                  <a:lnTo>
                    <a:pt x="117" y="9"/>
                  </a:lnTo>
                  <a:close/>
                  <a:moveTo>
                    <a:pt x="139" y="0"/>
                  </a:moveTo>
                  <a:lnTo>
                    <a:pt x="177" y="2"/>
                  </a:lnTo>
                  <a:lnTo>
                    <a:pt x="210" y="9"/>
                  </a:lnTo>
                  <a:lnTo>
                    <a:pt x="237" y="18"/>
                  </a:lnTo>
                  <a:lnTo>
                    <a:pt x="259" y="33"/>
                  </a:lnTo>
                  <a:lnTo>
                    <a:pt x="279" y="48"/>
                  </a:lnTo>
                  <a:lnTo>
                    <a:pt x="293" y="67"/>
                  </a:lnTo>
                  <a:lnTo>
                    <a:pt x="303" y="88"/>
                  </a:lnTo>
                  <a:lnTo>
                    <a:pt x="309" y="111"/>
                  </a:lnTo>
                  <a:lnTo>
                    <a:pt x="312" y="135"/>
                  </a:lnTo>
                  <a:lnTo>
                    <a:pt x="309" y="156"/>
                  </a:lnTo>
                  <a:lnTo>
                    <a:pt x="305" y="177"/>
                  </a:lnTo>
                  <a:lnTo>
                    <a:pt x="296" y="198"/>
                  </a:lnTo>
                  <a:lnTo>
                    <a:pt x="286" y="217"/>
                  </a:lnTo>
                  <a:lnTo>
                    <a:pt x="270" y="236"/>
                  </a:lnTo>
                  <a:lnTo>
                    <a:pt x="253" y="251"/>
                  </a:lnTo>
                  <a:lnTo>
                    <a:pt x="231" y="266"/>
                  </a:lnTo>
                  <a:lnTo>
                    <a:pt x="206" y="276"/>
                  </a:lnTo>
                  <a:lnTo>
                    <a:pt x="177" y="283"/>
                  </a:lnTo>
                  <a:lnTo>
                    <a:pt x="144" y="285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76"/>
                  </a:lnTo>
                  <a:lnTo>
                    <a:pt x="21" y="275"/>
                  </a:lnTo>
                  <a:lnTo>
                    <a:pt x="30" y="272"/>
                  </a:lnTo>
                  <a:lnTo>
                    <a:pt x="38" y="266"/>
                  </a:lnTo>
                  <a:lnTo>
                    <a:pt x="42" y="256"/>
                  </a:lnTo>
                  <a:lnTo>
                    <a:pt x="43" y="243"/>
                  </a:lnTo>
                  <a:lnTo>
                    <a:pt x="43" y="50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3" y="17"/>
                  </a:lnTo>
                  <a:lnTo>
                    <a:pt x="22" y="14"/>
                  </a:lnTo>
                  <a:lnTo>
                    <a:pt x="9" y="13"/>
                  </a:lnTo>
                  <a:lnTo>
                    <a:pt x="0" y="13"/>
                  </a:lnTo>
                  <a:lnTo>
                    <a:pt x="0" y="4"/>
                  </a:lnTo>
                  <a:lnTo>
                    <a:pt x="29" y="2"/>
                  </a:lnTo>
                  <a:lnTo>
                    <a:pt x="64" y="1"/>
                  </a:lnTo>
                  <a:lnTo>
                    <a:pt x="102" y="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5062538" y="4849813"/>
              <a:ext cx="174625" cy="446088"/>
            </a:xfrm>
            <a:custGeom>
              <a:avLst/>
              <a:gdLst>
                <a:gd name="T0" fmla="*/ 0 w 110"/>
                <a:gd name="T1" fmla="*/ 0 h 281"/>
                <a:gd name="T2" fmla="*/ 110 w 110"/>
                <a:gd name="T3" fmla="*/ 0 h 281"/>
                <a:gd name="T4" fmla="*/ 110 w 110"/>
                <a:gd name="T5" fmla="*/ 9 h 281"/>
                <a:gd name="T6" fmla="*/ 96 w 110"/>
                <a:gd name="T7" fmla="*/ 10 h 281"/>
                <a:gd name="T8" fmla="*/ 84 w 110"/>
                <a:gd name="T9" fmla="*/ 13 h 281"/>
                <a:gd name="T10" fmla="*/ 77 w 110"/>
                <a:gd name="T11" fmla="*/ 19 h 281"/>
                <a:gd name="T12" fmla="*/ 73 w 110"/>
                <a:gd name="T13" fmla="*/ 30 h 281"/>
                <a:gd name="T14" fmla="*/ 72 w 110"/>
                <a:gd name="T15" fmla="*/ 46 h 281"/>
                <a:gd name="T16" fmla="*/ 72 w 110"/>
                <a:gd name="T17" fmla="*/ 237 h 281"/>
                <a:gd name="T18" fmla="*/ 73 w 110"/>
                <a:gd name="T19" fmla="*/ 250 h 281"/>
                <a:gd name="T20" fmla="*/ 76 w 110"/>
                <a:gd name="T21" fmla="*/ 260 h 281"/>
                <a:gd name="T22" fmla="*/ 82 w 110"/>
                <a:gd name="T23" fmla="*/ 267 h 281"/>
                <a:gd name="T24" fmla="*/ 94 w 110"/>
                <a:gd name="T25" fmla="*/ 271 h 281"/>
                <a:gd name="T26" fmla="*/ 110 w 110"/>
                <a:gd name="T27" fmla="*/ 272 h 281"/>
                <a:gd name="T28" fmla="*/ 110 w 110"/>
                <a:gd name="T29" fmla="*/ 281 h 281"/>
                <a:gd name="T30" fmla="*/ 0 w 110"/>
                <a:gd name="T31" fmla="*/ 281 h 281"/>
                <a:gd name="T32" fmla="*/ 0 w 110"/>
                <a:gd name="T33" fmla="*/ 272 h 281"/>
                <a:gd name="T34" fmla="*/ 14 w 110"/>
                <a:gd name="T35" fmla="*/ 271 h 281"/>
                <a:gd name="T36" fmla="*/ 25 w 110"/>
                <a:gd name="T37" fmla="*/ 267 h 281"/>
                <a:gd name="T38" fmla="*/ 30 w 110"/>
                <a:gd name="T39" fmla="*/ 260 h 281"/>
                <a:gd name="T40" fmla="*/ 34 w 110"/>
                <a:gd name="T41" fmla="*/ 249 h 281"/>
                <a:gd name="T42" fmla="*/ 34 w 110"/>
                <a:gd name="T43" fmla="*/ 233 h 281"/>
                <a:gd name="T44" fmla="*/ 34 w 110"/>
                <a:gd name="T45" fmla="*/ 42 h 281"/>
                <a:gd name="T46" fmla="*/ 33 w 110"/>
                <a:gd name="T47" fmla="*/ 26 h 281"/>
                <a:gd name="T48" fmla="*/ 27 w 110"/>
                <a:gd name="T49" fmla="*/ 17 h 281"/>
                <a:gd name="T50" fmla="*/ 17 w 110"/>
                <a:gd name="T51" fmla="*/ 11 h 281"/>
                <a:gd name="T52" fmla="*/ 0 w 110"/>
                <a:gd name="T53" fmla="*/ 9 h 281"/>
                <a:gd name="T54" fmla="*/ 0 w 110"/>
                <a:gd name="T5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281">
                  <a:moveTo>
                    <a:pt x="0" y="0"/>
                  </a:moveTo>
                  <a:lnTo>
                    <a:pt x="110" y="0"/>
                  </a:lnTo>
                  <a:lnTo>
                    <a:pt x="110" y="9"/>
                  </a:lnTo>
                  <a:lnTo>
                    <a:pt x="96" y="10"/>
                  </a:lnTo>
                  <a:lnTo>
                    <a:pt x="84" y="13"/>
                  </a:lnTo>
                  <a:lnTo>
                    <a:pt x="77" y="19"/>
                  </a:lnTo>
                  <a:lnTo>
                    <a:pt x="73" y="30"/>
                  </a:lnTo>
                  <a:lnTo>
                    <a:pt x="72" y="46"/>
                  </a:lnTo>
                  <a:lnTo>
                    <a:pt x="72" y="237"/>
                  </a:lnTo>
                  <a:lnTo>
                    <a:pt x="73" y="250"/>
                  </a:lnTo>
                  <a:lnTo>
                    <a:pt x="76" y="260"/>
                  </a:lnTo>
                  <a:lnTo>
                    <a:pt x="82" y="267"/>
                  </a:lnTo>
                  <a:lnTo>
                    <a:pt x="94" y="271"/>
                  </a:lnTo>
                  <a:lnTo>
                    <a:pt x="110" y="272"/>
                  </a:lnTo>
                  <a:lnTo>
                    <a:pt x="110" y="281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14" y="271"/>
                  </a:lnTo>
                  <a:lnTo>
                    <a:pt x="25" y="267"/>
                  </a:lnTo>
                  <a:lnTo>
                    <a:pt x="30" y="260"/>
                  </a:lnTo>
                  <a:lnTo>
                    <a:pt x="34" y="249"/>
                  </a:lnTo>
                  <a:lnTo>
                    <a:pt x="34" y="233"/>
                  </a:lnTo>
                  <a:lnTo>
                    <a:pt x="34" y="42"/>
                  </a:lnTo>
                  <a:lnTo>
                    <a:pt x="33" y="26"/>
                  </a:lnTo>
                  <a:lnTo>
                    <a:pt x="27" y="17"/>
                  </a:lnTo>
                  <a:lnTo>
                    <a:pt x="17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5400675" y="4838700"/>
              <a:ext cx="457200" cy="468313"/>
            </a:xfrm>
            <a:custGeom>
              <a:avLst/>
              <a:gdLst>
                <a:gd name="T0" fmla="*/ 189 w 288"/>
                <a:gd name="T1" fmla="*/ 1 h 295"/>
                <a:gd name="T2" fmla="*/ 225 w 288"/>
                <a:gd name="T3" fmla="*/ 9 h 295"/>
                <a:gd name="T4" fmla="*/ 249 w 288"/>
                <a:gd name="T5" fmla="*/ 17 h 295"/>
                <a:gd name="T6" fmla="*/ 261 w 288"/>
                <a:gd name="T7" fmla="*/ 18 h 295"/>
                <a:gd name="T8" fmla="*/ 265 w 288"/>
                <a:gd name="T9" fmla="*/ 17 h 295"/>
                <a:gd name="T10" fmla="*/ 273 w 288"/>
                <a:gd name="T11" fmla="*/ 16 h 295"/>
                <a:gd name="T12" fmla="*/ 267 w 288"/>
                <a:gd name="T13" fmla="*/ 81 h 295"/>
                <a:gd name="T14" fmla="*/ 240 w 288"/>
                <a:gd name="T15" fmla="*/ 38 h 295"/>
                <a:gd name="T16" fmla="*/ 193 w 288"/>
                <a:gd name="T17" fmla="*/ 15 h 295"/>
                <a:gd name="T18" fmla="*/ 135 w 288"/>
                <a:gd name="T19" fmla="*/ 15 h 295"/>
                <a:gd name="T20" fmla="*/ 85 w 288"/>
                <a:gd name="T21" fmla="*/ 39 h 295"/>
                <a:gd name="T22" fmla="*/ 54 w 288"/>
                <a:gd name="T23" fmla="*/ 83 h 295"/>
                <a:gd name="T24" fmla="*/ 44 w 288"/>
                <a:gd name="T25" fmla="*/ 142 h 295"/>
                <a:gd name="T26" fmla="*/ 57 w 288"/>
                <a:gd name="T27" fmla="*/ 206 h 295"/>
                <a:gd name="T28" fmla="*/ 91 w 288"/>
                <a:gd name="T29" fmla="*/ 254 h 295"/>
                <a:gd name="T30" fmla="*/ 142 w 288"/>
                <a:gd name="T31" fmla="*/ 280 h 295"/>
                <a:gd name="T32" fmla="*/ 189 w 288"/>
                <a:gd name="T33" fmla="*/ 283 h 295"/>
                <a:gd name="T34" fmla="*/ 227 w 288"/>
                <a:gd name="T35" fmla="*/ 271 h 295"/>
                <a:gd name="T36" fmla="*/ 263 w 288"/>
                <a:gd name="T37" fmla="*/ 241 h 295"/>
                <a:gd name="T38" fmla="*/ 288 w 288"/>
                <a:gd name="T39" fmla="*/ 218 h 295"/>
                <a:gd name="T40" fmla="*/ 271 w 288"/>
                <a:gd name="T41" fmla="*/ 262 h 295"/>
                <a:gd name="T42" fmla="*/ 246 w 288"/>
                <a:gd name="T43" fmla="*/ 282 h 295"/>
                <a:gd name="T44" fmla="*/ 218 w 288"/>
                <a:gd name="T45" fmla="*/ 287 h 295"/>
                <a:gd name="T46" fmla="*/ 182 w 288"/>
                <a:gd name="T47" fmla="*/ 294 h 295"/>
                <a:gd name="T48" fmla="*/ 125 w 288"/>
                <a:gd name="T49" fmla="*/ 292 h 295"/>
                <a:gd name="T50" fmla="*/ 68 w 288"/>
                <a:gd name="T51" fmla="*/ 271 h 295"/>
                <a:gd name="T52" fmla="*/ 27 w 288"/>
                <a:gd name="T53" fmla="*/ 233 h 295"/>
                <a:gd name="T54" fmla="*/ 3 w 288"/>
                <a:gd name="T55" fmla="*/ 181 h 295"/>
                <a:gd name="T56" fmla="*/ 4 w 288"/>
                <a:gd name="T57" fmla="*/ 119 h 295"/>
                <a:gd name="T58" fmla="*/ 27 w 288"/>
                <a:gd name="T59" fmla="*/ 66 h 295"/>
                <a:gd name="T60" fmla="*/ 70 w 288"/>
                <a:gd name="T61" fmla="*/ 25 h 295"/>
                <a:gd name="T62" fmla="*/ 129 w 288"/>
                <a:gd name="T63" fmla="*/ 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8" h="295">
                  <a:moveTo>
                    <a:pt x="163" y="0"/>
                  </a:moveTo>
                  <a:lnTo>
                    <a:pt x="189" y="1"/>
                  </a:lnTo>
                  <a:lnTo>
                    <a:pt x="210" y="5"/>
                  </a:lnTo>
                  <a:lnTo>
                    <a:pt x="225" y="9"/>
                  </a:lnTo>
                  <a:lnTo>
                    <a:pt x="240" y="13"/>
                  </a:lnTo>
                  <a:lnTo>
                    <a:pt x="249" y="17"/>
                  </a:lnTo>
                  <a:lnTo>
                    <a:pt x="257" y="18"/>
                  </a:lnTo>
                  <a:lnTo>
                    <a:pt x="261" y="18"/>
                  </a:lnTo>
                  <a:lnTo>
                    <a:pt x="263" y="17"/>
                  </a:lnTo>
                  <a:lnTo>
                    <a:pt x="265" y="17"/>
                  </a:lnTo>
                  <a:lnTo>
                    <a:pt x="266" y="16"/>
                  </a:lnTo>
                  <a:lnTo>
                    <a:pt x="273" y="16"/>
                  </a:lnTo>
                  <a:lnTo>
                    <a:pt x="277" y="81"/>
                  </a:lnTo>
                  <a:lnTo>
                    <a:pt x="267" y="81"/>
                  </a:lnTo>
                  <a:lnTo>
                    <a:pt x="256" y="58"/>
                  </a:lnTo>
                  <a:lnTo>
                    <a:pt x="240" y="38"/>
                  </a:lnTo>
                  <a:lnTo>
                    <a:pt x="218" y="24"/>
                  </a:lnTo>
                  <a:lnTo>
                    <a:pt x="193" y="15"/>
                  </a:lnTo>
                  <a:lnTo>
                    <a:pt x="165" y="12"/>
                  </a:lnTo>
                  <a:lnTo>
                    <a:pt x="135" y="15"/>
                  </a:lnTo>
                  <a:lnTo>
                    <a:pt x="108" y="24"/>
                  </a:lnTo>
                  <a:lnTo>
                    <a:pt x="85" y="39"/>
                  </a:lnTo>
                  <a:lnTo>
                    <a:pt x="67" y="59"/>
                  </a:lnTo>
                  <a:lnTo>
                    <a:pt x="54" y="83"/>
                  </a:lnTo>
                  <a:lnTo>
                    <a:pt x="46" y="111"/>
                  </a:lnTo>
                  <a:lnTo>
                    <a:pt x="44" y="142"/>
                  </a:lnTo>
                  <a:lnTo>
                    <a:pt x="46" y="176"/>
                  </a:lnTo>
                  <a:lnTo>
                    <a:pt x="57" y="206"/>
                  </a:lnTo>
                  <a:lnTo>
                    <a:pt x="71" y="232"/>
                  </a:lnTo>
                  <a:lnTo>
                    <a:pt x="91" y="254"/>
                  </a:lnTo>
                  <a:lnTo>
                    <a:pt x="116" y="270"/>
                  </a:lnTo>
                  <a:lnTo>
                    <a:pt x="142" y="280"/>
                  </a:lnTo>
                  <a:lnTo>
                    <a:pt x="171" y="283"/>
                  </a:lnTo>
                  <a:lnTo>
                    <a:pt x="189" y="283"/>
                  </a:lnTo>
                  <a:lnTo>
                    <a:pt x="207" y="279"/>
                  </a:lnTo>
                  <a:lnTo>
                    <a:pt x="227" y="271"/>
                  </a:lnTo>
                  <a:lnTo>
                    <a:pt x="246" y="258"/>
                  </a:lnTo>
                  <a:lnTo>
                    <a:pt x="263" y="241"/>
                  </a:lnTo>
                  <a:lnTo>
                    <a:pt x="280" y="218"/>
                  </a:lnTo>
                  <a:lnTo>
                    <a:pt x="288" y="218"/>
                  </a:lnTo>
                  <a:lnTo>
                    <a:pt x="280" y="239"/>
                  </a:lnTo>
                  <a:lnTo>
                    <a:pt x="271" y="262"/>
                  </a:lnTo>
                  <a:lnTo>
                    <a:pt x="260" y="283"/>
                  </a:lnTo>
                  <a:lnTo>
                    <a:pt x="246" y="282"/>
                  </a:lnTo>
                  <a:lnTo>
                    <a:pt x="232" y="284"/>
                  </a:lnTo>
                  <a:lnTo>
                    <a:pt x="218" y="287"/>
                  </a:lnTo>
                  <a:lnTo>
                    <a:pt x="202" y="291"/>
                  </a:lnTo>
                  <a:lnTo>
                    <a:pt x="182" y="294"/>
                  </a:lnTo>
                  <a:lnTo>
                    <a:pt x="157" y="295"/>
                  </a:lnTo>
                  <a:lnTo>
                    <a:pt x="125" y="292"/>
                  </a:lnTo>
                  <a:lnTo>
                    <a:pt x="95" y="284"/>
                  </a:lnTo>
                  <a:lnTo>
                    <a:pt x="68" y="271"/>
                  </a:lnTo>
                  <a:lnTo>
                    <a:pt x="45" y="254"/>
                  </a:lnTo>
                  <a:lnTo>
                    <a:pt x="27" y="233"/>
                  </a:lnTo>
                  <a:lnTo>
                    <a:pt x="12" y="208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4" y="119"/>
                  </a:lnTo>
                  <a:lnTo>
                    <a:pt x="12" y="91"/>
                  </a:lnTo>
                  <a:lnTo>
                    <a:pt x="27" y="66"/>
                  </a:lnTo>
                  <a:lnTo>
                    <a:pt x="46" y="43"/>
                  </a:lnTo>
                  <a:lnTo>
                    <a:pt x="70" y="25"/>
                  </a:lnTo>
                  <a:lnTo>
                    <a:pt x="97" y="12"/>
                  </a:lnTo>
                  <a:lnTo>
                    <a:pt x="129" y="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6030913" y="4849813"/>
              <a:ext cx="174625" cy="446088"/>
            </a:xfrm>
            <a:custGeom>
              <a:avLst/>
              <a:gdLst>
                <a:gd name="T0" fmla="*/ 0 w 110"/>
                <a:gd name="T1" fmla="*/ 0 h 281"/>
                <a:gd name="T2" fmla="*/ 110 w 110"/>
                <a:gd name="T3" fmla="*/ 0 h 281"/>
                <a:gd name="T4" fmla="*/ 110 w 110"/>
                <a:gd name="T5" fmla="*/ 9 h 281"/>
                <a:gd name="T6" fmla="*/ 94 w 110"/>
                <a:gd name="T7" fmla="*/ 10 h 281"/>
                <a:gd name="T8" fmla="*/ 84 w 110"/>
                <a:gd name="T9" fmla="*/ 13 h 281"/>
                <a:gd name="T10" fmla="*/ 77 w 110"/>
                <a:gd name="T11" fmla="*/ 19 h 281"/>
                <a:gd name="T12" fmla="*/ 73 w 110"/>
                <a:gd name="T13" fmla="*/ 30 h 281"/>
                <a:gd name="T14" fmla="*/ 72 w 110"/>
                <a:gd name="T15" fmla="*/ 46 h 281"/>
                <a:gd name="T16" fmla="*/ 72 w 110"/>
                <a:gd name="T17" fmla="*/ 237 h 281"/>
                <a:gd name="T18" fmla="*/ 72 w 110"/>
                <a:gd name="T19" fmla="*/ 250 h 281"/>
                <a:gd name="T20" fmla="*/ 76 w 110"/>
                <a:gd name="T21" fmla="*/ 260 h 281"/>
                <a:gd name="T22" fmla="*/ 82 w 110"/>
                <a:gd name="T23" fmla="*/ 267 h 281"/>
                <a:gd name="T24" fmla="*/ 94 w 110"/>
                <a:gd name="T25" fmla="*/ 271 h 281"/>
                <a:gd name="T26" fmla="*/ 110 w 110"/>
                <a:gd name="T27" fmla="*/ 272 h 281"/>
                <a:gd name="T28" fmla="*/ 110 w 110"/>
                <a:gd name="T29" fmla="*/ 281 h 281"/>
                <a:gd name="T30" fmla="*/ 0 w 110"/>
                <a:gd name="T31" fmla="*/ 281 h 281"/>
                <a:gd name="T32" fmla="*/ 0 w 110"/>
                <a:gd name="T33" fmla="*/ 272 h 281"/>
                <a:gd name="T34" fmla="*/ 14 w 110"/>
                <a:gd name="T35" fmla="*/ 271 h 281"/>
                <a:gd name="T36" fmla="*/ 24 w 110"/>
                <a:gd name="T37" fmla="*/ 267 h 281"/>
                <a:gd name="T38" fmla="*/ 30 w 110"/>
                <a:gd name="T39" fmla="*/ 260 h 281"/>
                <a:gd name="T40" fmla="*/ 33 w 110"/>
                <a:gd name="T41" fmla="*/ 249 h 281"/>
                <a:gd name="T42" fmla="*/ 34 w 110"/>
                <a:gd name="T43" fmla="*/ 233 h 281"/>
                <a:gd name="T44" fmla="*/ 34 w 110"/>
                <a:gd name="T45" fmla="*/ 42 h 281"/>
                <a:gd name="T46" fmla="*/ 33 w 110"/>
                <a:gd name="T47" fmla="*/ 26 h 281"/>
                <a:gd name="T48" fmla="*/ 26 w 110"/>
                <a:gd name="T49" fmla="*/ 17 h 281"/>
                <a:gd name="T50" fmla="*/ 16 w 110"/>
                <a:gd name="T51" fmla="*/ 11 h 281"/>
                <a:gd name="T52" fmla="*/ 0 w 110"/>
                <a:gd name="T53" fmla="*/ 9 h 281"/>
                <a:gd name="T54" fmla="*/ 0 w 110"/>
                <a:gd name="T5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281">
                  <a:moveTo>
                    <a:pt x="0" y="0"/>
                  </a:moveTo>
                  <a:lnTo>
                    <a:pt x="110" y="0"/>
                  </a:lnTo>
                  <a:lnTo>
                    <a:pt x="110" y="9"/>
                  </a:lnTo>
                  <a:lnTo>
                    <a:pt x="94" y="10"/>
                  </a:lnTo>
                  <a:lnTo>
                    <a:pt x="84" y="13"/>
                  </a:lnTo>
                  <a:lnTo>
                    <a:pt x="77" y="19"/>
                  </a:lnTo>
                  <a:lnTo>
                    <a:pt x="73" y="30"/>
                  </a:lnTo>
                  <a:lnTo>
                    <a:pt x="72" y="46"/>
                  </a:lnTo>
                  <a:lnTo>
                    <a:pt x="72" y="237"/>
                  </a:lnTo>
                  <a:lnTo>
                    <a:pt x="72" y="250"/>
                  </a:lnTo>
                  <a:lnTo>
                    <a:pt x="76" y="260"/>
                  </a:lnTo>
                  <a:lnTo>
                    <a:pt x="82" y="267"/>
                  </a:lnTo>
                  <a:lnTo>
                    <a:pt x="94" y="271"/>
                  </a:lnTo>
                  <a:lnTo>
                    <a:pt x="110" y="272"/>
                  </a:lnTo>
                  <a:lnTo>
                    <a:pt x="110" y="281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14" y="271"/>
                  </a:lnTo>
                  <a:lnTo>
                    <a:pt x="24" y="267"/>
                  </a:lnTo>
                  <a:lnTo>
                    <a:pt x="30" y="260"/>
                  </a:lnTo>
                  <a:lnTo>
                    <a:pt x="33" y="249"/>
                  </a:lnTo>
                  <a:lnTo>
                    <a:pt x="34" y="233"/>
                  </a:lnTo>
                  <a:lnTo>
                    <a:pt x="34" y="42"/>
                  </a:lnTo>
                  <a:lnTo>
                    <a:pt x="33" y="26"/>
                  </a:lnTo>
                  <a:lnTo>
                    <a:pt x="26" y="17"/>
                  </a:lnTo>
                  <a:lnTo>
                    <a:pt x="16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6372225" y="4849813"/>
              <a:ext cx="547688" cy="450850"/>
            </a:xfrm>
            <a:custGeom>
              <a:avLst/>
              <a:gdLst>
                <a:gd name="T0" fmla="*/ 1 w 345"/>
                <a:gd name="T1" fmla="*/ 0 h 284"/>
                <a:gd name="T2" fmla="*/ 72 w 345"/>
                <a:gd name="T3" fmla="*/ 0 h 284"/>
                <a:gd name="T4" fmla="*/ 284 w 345"/>
                <a:gd name="T5" fmla="*/ 221 h 284"/>
                <a:gd name="T6" fmla="*/ 284 w 345"/>
                <a:gd name="T7" fmla="*/ 42 h 284"/>
                <a:gd name="T8" fmla="*/ 282 w 345"/>
                <a:gd name="T9" fmla="*/ 29 h 284"/>
                <a:gd name="T10" fmla="*/ 279 w 345"/>
                <a:gd name="T11" fmla="*/ 19 h 284"/>
                <a:gd name="T12" fmla="*/ 271 w 345"/>
                <a:gd name="T13" fmla="*/ 13 h 284"/>
                <a:gd name="T14" fmla="*/ 258 w 345"/>
                <a:gd name="T15" fmla="*/ 10 h 284"/>
                <a:gd name="T16" fmla="*/ 239 w 345"/>
                <a:gd name="T17" fmla="*/ 9 h 284"/>
                <a:gd name="T18" fmla="*/ 239 w 345"/>
                <a:gd name="T19" fmla="*/ 0 h 284"/>
                <a:gd name="T20" fmla="*/ 345 w 345"/>
                <a:gd name="T21" fmla="*/ 0 h 284"/>
                <a:gd name="T22" fmla="*/ 345 w 345"/>
                <a:gd name="T23" fmla="*/ 9 h 284"/>
                <a:gd name="T24" fmla="*/ 328 w 345"/>
                <a:gd name="T25" fmla="*/ 10 h 284"/>
                <a:gd name="T26" fmla="*/ 316 w 345"/>
                <a:gd name="T27" fmla="*/ 11 h 284"/>
                <a:gd name="T28" fmla="*/ 309 w 345"/>
                <a:gd name="T29" fmla="*/ 17 h 284"/>
                <a:gd name="T30" fmla="*/ 305 w 345"/>
                <a:gd name="T31" fmla="*/ 23 h 284"/>
                <a:gd name="T32" fmla="*/ 303 w 345"/>
                <a:gd name="T33" fmla="*/ 32 h 284"/>
                <a:gd name="T34" fmla="*/ 303 w 345"/>
                <a:gd name="T35" fmla="*/ 284 h 284"/>
                <a:gd name="T36" fmla="*/ 292 w 345"/>
                <a:gd name="T37" fmla="*/ 284 h 284"/>
                <a:gd name="T38" fmla="*/ 59 w 345"/>
                <a:gd name="T39" fmla="*/ 39 h 284"/>
                <a:gd name="T40" fmla="*/ 59 w 345"/>
                <a:gd name="T41" fmla="*/ 233 h 284"/>
                <a:gd name="T42" fmla="*/ 60 w 345"/>
                <a:gd name="T43" fmla="*/ 250 h 284"/>
                <a:gd name="T44" fmla="*/ 64 w 345"/>
                <a:gd name="T45" fmla="*/ 260 h 284"/>
                <a:gd name="T46" fmla="*/ 72 w 345"/>
                <a:gd name="T47" fmla="*/ 268 h 284"/>
                <a:gd name="T48" fmla="*/ 85 w 345"/>
                <a:gd name="T49" fmla="*/ 271 h 284"/>
                <a:gd name="T50" fmla="*/ 104 w 345"/>
                <a:gd name="T51" fmla="*/ 272 h 284"/>
                <a:gd name="T52" fmla="*/ 104 w 345"/>
                <a:gd name="T53" fmla="*/ 281 h 284"/>
                <a:gd name="T54" fmla="*/ 0 w 345"/>
                <a:gd name="T55" fmla="*/ 281 h 284"/>
                <a:gd name="T56" fmla="*/ 0 w 345"/>
                <a:gd name="T57" fmla="*/ 272 h 284"/>
                <a:gd name="T58" fmla="*/ 1 w 345"/>
                <a:gd name="T59" fmla="*/ 272 h 284"/>
                <a:gd name="T60" fmla="*/ 17 w 345"/>
                <a:gd name="T61" fmla="*/ 271 h 284"/>
                <a:gd name="T62" fmla="*/ 27 w 345"/>
                <a:gd name="T63" fmla="*/ 267 h 284"/>
                <a:gd name="T64" fmla="*/ 34 w 345"/>
                <a:gd name="T65" fmla="*/ 262 h 284"/>
                <a:gd name="T66" fmla="*/ 38 w 345"/>
                <a:gd name="T67" fmla="*/ 252 h 284"/>
                <a:gd name="T68" fmla="*/ 39 w 345"/>
                <a:gd name="T69" fmla="*/ 242 h 284"/>
                <a:gd name="T70" fmla="*/ 39 w 345"/>
                <a:gd name="T71" fmla="*/ 21 h 284"/>
                <a:gd name="T72" fmla="*/ 27 w 345"/>
                <a:gd name="T73" fmla="*/ 14 h 284"/>
                <a:gd name="T74" fmla="*/ 15 w 345"/>
                <a:gd name="T75" fmla="*/ 10 h 284"/>
                <a:gd name="T76" fmla="*/ 1 w 345"/>
                <a:gd name="T77" fmla="*/ 9 h 284"/>
                <a:gd name="T78" fmla="*/ 1 w 345"/>
                <a:gd name="T7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5" h="284">
                  <a:moveTo>
                    <a:pt x="1" y="0"/>
                  </a:moveTo>
                  <a:lnTo>
                    <a:pt x="72" y="0"/>
                  </a:lnTo>
                  <a:lnTo>
                    <a:pt x="284" y="221"/>
                  </a:lnTo>
                  <a:lnTo>
                    <a:pt x="284" y="42"/>
                  </a:lnTo>
                  <a:lnTo>
                    <a:pt x="282" y="29"/>
                  </a:lnTo>
                  <a:lnTo>
                    <a:pt x="279" y="19"/>
                  </a:lnTo>
                  <a:lnTo>
                    <a:pt x="271" y="13"/>
                  </a:lnTo>
                  <a:lnTo>
                    <a:pt x="258" y="10"/>
                  </a:lnTo>
                  <a:lnTo>
                    <a:pt x="239" y="9"/>
                  </a:lnTo>
                  <a:lnTo>
                    <a:pt x="239" y="0"/>
                  </a:lnTo>
                  <a:lnTo>
                    <a:pt x="345" y="0"/>
                  </a:lnTo>
                  <a:lnTo>
                    <a:pt x="345" y="9"/>
                  </a:lnTo>
                  <a:lnTo>
                    <a:pt x="328" y="10"/>
                  </a:lnTo>
                  <a:lnTo>
                    <a:pt x="316" y="11"/>
                  </a:lnTo>
                  <a:lnTo>
                    <a:pt x="309" y="17"/>
                  </a:lnTo>
                  <a:lnTo>
                    <a:pt x="305" y="23"/>
                  </a:lnTo>
                  <a:lnTo>
                    <a:pt x="303" y="32"/>
                  </a:lnTo>
                  <a:lnTo>
                    <a:pt x="303" y="284"/>
                  </a:lnTo>
                  <a:lnTo>
                    <a:pt x="292" y="284"/>
                  </a:lnTo>
                  <a:lnTo>
                    <a:pt x="59" y="39"/>
                  </a:lnTo>
                  <a:lnTo>
                    <a:pt x="59" y="233"/>
                  </a:lnTo>
                  <a:lnTo>
                    <a:pt x="60" y="250"/>
                  </a:lnTo>
                  <a:lnTo>
                    <a:pt x="64" y="260"/>
                  </a:lnTo>
                  <a:lnTo>
                    <a:pt x="72" y="268"/>
                  </a:lnTo>
                  <a:lnTo>
                    <a:pt x="85" y="271"/>
                  </a:lnTo>
                  <a:lnTo>
                    <a:pt x="104" y="272"/>
                  </a:lnTo>
                  <a:lnTo>
                    <a:pt x="104" y="281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1" y="272"/>
                  </a:lnTo>
                  <a:lnTo>
                    <a:pt x="17" y="271"/>
                  </a:lnTo>
                  <a:lnTo>
                    <a:pt x="27" y="267"/>
                  </a:lnTo>
                  <a:lnTo>
                    <a:pt x="34" y="262"/>
                  </a:lnTo>
                  <a:lnTo>
                    <a:pt x="38" y="252"/>
                  </a:lnTo>
                  <a:lnTo>
                    <a:pt x="39" y="242"/>
                  </a:lnTo>
                  <a:lnTo>
                    <a:pt x="39" y="21"/>
                  </a:lnTo>
                  <a:lnTo>
                    <a:pt x="27" y="14"/>
                  </a:lnTo>
                  <a:lnTo>
                    <a:pt x="15" y="10"/>
                  </a:ln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7046913" y="4849813"/>
              <a:ext cx="390525" cy="446088"/>
            </a:xfrm>
            <a:custGeom>
              <a:avLst/>
              <a:gdLst>
                <a:gd name="T0" fmla="*/ 9 w 246"/>
                <a:gd name="T1" fmla="*/ 0 h 281"/>
                <a:gd name="T2" fmla="*/ 225 w 246"/>
                <a:gd name="T3" fmla="*/ 0 h 281"/>
                <a:gd name="T4" fmla="*/ 229 w 246"/>
                <a:gd name="T5" fmla="*/ 63 h 281"/>
                <a:gd name="T6" fmla="*/ 221 w 246"/>
                <a:gd name="T7" fmla="*/ 63 h 281"/>
                <a:gd name="T8" fmla="*/ 217 w 246"/>
                <a:gd name="T9" fmla="*/ 43 h 281"/>
                <a:gd name="T10" fmla="*/ 211 w 246"/>
                <a:gd name="T11" fmla="*/ 30 h 281"/>
                <a:gd name="T12" fmla="*/ 204 w 246"/>
                <a:gd name="T13" fmla="*/ 22 h 281"/>
                <a:gd name="T14" fmla="*/ 196 w 246"/>
                <a:gd name="T15" fmla="*/ 18 h 281"/>
                <a:gd name="T16" fmla="*/ 187 w 246"/>
                <a:gd name="T17" fmla="*/ 17 h 281"/>
                <a:gd name="T18" fmla="*/ 93 w 246"/>
                <a:gd name="T19" fmla="*/ 17 h 281"/>
                <a:gd name="T20" fmla="*/ 93 w 246"/>
                <a:gd name="T21" fmla="*/ 128 h 281"/>
                <a:gd name="T22" fmla="*/ 173 w 246"/>
                <a:gd name="T23" fmla="*/ 128 h 281"/>
                <a:gd name="T24" fmla="*/ 183 w 246"/>
                <a:gd name="T25" fmla="*/ 125 h 281"/>
                <a:gd name="T26" fmla="*/ 191 w 246"/>
                <a:gd name="T27" fmla="*/ 120 h 281"/>
                <a:gd name="T28" fmla="*/ 196 w 246"/>
                <a:gd name="T29" fmla="*/ 110 h 281"/>
                <a:gd name="T30" fmla="*/ 199 w 246"/>
                <a:gd name="T31" fmla="*/ 94 h 281"/>
                <a:gd name="T32" fmla="*/ 208 w 246"/>
                <a:gd name="T33" fmla="*/ 94 h 281"/>
                <a:gd name="T34" fmla="*/ 208 w 246"/>
                <a:gd name="T35" fmla="*/ 179 h 281"/>
                <a:gd name="T36" fmla="*/ 199 w 246"/>
                <a:gd name="T37" fmla="*/ 179 h 281"/>
                <a:gd name="T38" fmla="*/ 196 w 246"/>
                <a:gd name="T39" fmla="*/ 163 h 281"/>
                <a:gd name="T40" fmla="*/ 193 w 246"/>
                <a:gd name="T41" fmla="*/ 153 h 281"/>
                <a:gd name="T42" fmla="*/ 186 w 246"/>
                <a:gd name="T43" fmla="*/ 146 h 281"/>
                <a:gd name="T44" fmla="*/ 178 w 246"/>
                <a:gd name="T45" fmla="*/ 144 h 281"/>
                <a:gd name="T46" fmla="*/ 169 w 246"/>
                <a:gd name="T47" fmla="*/ 144 h 281"/>
                <a:gd name="T48" fmla="*/ 93 w 246"/>
                <a:gd name="T49" fmla="*/ 144 h 281"/>
                <a:gd name="T50" fmla="*/ 93 w 246"/>
                <a:gd name="T51" fmla="*/ 239 h 281"/>
                <a:gd name="T52" fmla="*/ 94 w 246"/>
                <a:gd name="T53" fmla="*/ 252 h 281"/>
                <a:gd name="T54" fmla="*/ 98 w 246"/>
                <a:gd name="T55" fmla="*/ 260 h 281"/>
                <a:gd name="T56" fmla="*/ 106 w 246"/>
                <a:gd name="T57" fmla="*/ 263 h 281"/>
                <a:gd name="T58" fmla="*/ 117 w 246"/>
                <a:gd name="T59" fmla="*/ 264 h 281"/>
                <a:gd name="T60" fmla="*/ 186 w 246"/>
                <a:gd name="T61" fmla="*/ 264 h 281"/>
                <a:gd name="T62" fmla="*/ 203 w 246"/>
                <a:gd name="T63" fmla="*/ 263 h 281"/>
                <a:gd name="T64" fmla="*/ 215 w 246"/>
                <a:gd name="T65" fmla="*/ 258 h 281"/>
                <a:gd name="T66" fmla="*/ 224 w 246"/>
                <a:gd name="T67" fmla="*/ 249 h 281"/>
                <a:gd name="T68" fmla="*/ 232 w 246"/>
                <a:gd name="T69" fmla="*/ 234 h 281"/>
                <a:gd name="T70" fmla="*/ 238 w 246"/>
                <a:gd name="T71" fmla="*/ 213 h 281"/>
                <a:gd name="T72" fmla="*/ 246 w 246"/>
                <a:gd name="T73" fmla="*/ 213 h 281"/>
                <a:gd name="T74" fmla="*/ 240 w 246"/>
                <a:gd name="T75" fmla="*/ 281 h 281"/>
                <a:gd name="T76" fmla="*/ 0 w 246"/>
                <a:gd name="T77" fmla="*/ 281 h 281"/>
                <a:gd name="T78" fmla="*/ 0 w 246"/>
                <a:gd name="T79" fmla="*/ 272 h 281"/>
                <a:gd name="T80" fmla="*/ 13 w 246"/>
                <a:gd name="T81" fmla="*/ 272 h 281"/>
                <a:gd name="T82" fmla="*/ 32 w 246"/>
                <a:gd name="T83" fmla="*/ 271 h 281"/>
                <a:gd name="T84" fmla="*/ 43 w 246"/>
                <a:gd name="T85" fmla="*/ 267 h 281"/>
                <a:gd name="T86" fmla="*/ 51 w 246"/>
                <a:gd name="T87" fmla="*/ 260 h 281"/>
                <a:gd name="T88" fmla="*/ 54 w 246"/>
                <a:gd name="T89" fmla="*/ 250 h 281"/>
                <a:gd name="T90" fmla="*/ 55 w 246"/>
                <a:gd name="T91" fmla="*/ 235 h 281"/>
                <a:gd name="T92" fmla="*/ 55 w 246"/>
                <a:gd name="T93" fmla="*/ 46 h 281"/>
                <a:gd name="T94" fmla="*/ 54 w 246"/>
                <a:gd name="T95" fmla="*/ 31 h 281"/>
                <a:gd name="T96" fmla="*/ 51 w 246"/>
                <a:gd name="T97" fmla="*/ 21 h 281"/>
                <a:gd name="T98" fmla="*/ 45 w 246"/>
                <a:gd name="T99" fmla="*/ 14 h 281"/>
                <a:gd name="T100" fmla="*/ 34 w 246"/>
                <a:gd name="T101" fmla="*/ 10 h 281"/>
                <a:gd name="T102" fmla="*/ 20 w 246"/>
                <a:gd name="T103" fmla="*/ 9 h 281"/>
                <a:gd name="T104" fmla="*/ 9 w 246"/>
                <a:gd name="T105" fmla="*/ 9 h 281"/>
                <a:gd name="T106" fmla="*/ 9 w 246"/>
                <a:gd name="T10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" h="281">
                  <a:moveTo>
                    <a:pt x="9" y="0"/>
                  </a:moveTo>
                  <a:lnTo>
                    <a:pt x="225" y="0"/>
                  </a:lnTo>
                  <a:lnTo>
                    <a:pt x="229" y="63"/>
                  </a:lnTo>
                  <a:lnTo>
                    <a:pt x="221" y="63"/>
                  </a:lnTo>
                  <a:lnTo>
                    <a:pt x="217" y="43"/>
                  </a:lnTo>
                  <a:lnTo>
                    <a:pt x="211" y="30"/>
                  </a:lnTo>
                  <a:lnTo>
                    <a:pt x="204" y="22"/>
                  </a:lnTo>
                  <a:lnTo>
                    <a:pt x="196" y="18"/>
                  </a:lnTo>
                  <a:lnTo>
                    <a:pt x="187" y="17"/>
                  </a:lnTo>
                  <a:lnTo>
                    <a:pt x="93" y="17"/>
                  </a:lnTo>
                  <a:lnTo>
                    <a:pt x="93" y="128"/>
                  </a:lnTo>
                  <a:lnTo>
                    <a:pt x="173" y="128"/>
                  </a:lnTo>
                  <a:lnTo>
                    <a:pt x="183" y="125"/>
                  </a:lnTo>
                  <a:lnTo>
                    <a:pt x="191" y="120"/>
                  </a:lnTo>
                  <a:lnTo>
                    <a:pt x="196" y="110"/>
                  </a:lnTo>
                  <a:lnTo>
                    <a:pt x="199" y="94"/>
                  </a:lnTo>
                  <a:lnTo>
                    <a:pt x="208" y="94"/>
                  </a:lnTo>
                  <a:lnTo>
                    <a:pt x="208" y="179"/>
                  </a:lnTo>
                  <a:lnTo>
                    <a:pt x="199" y="179"/>
                  </a:lnTo>
                  <a:lnTo>
                    <a:pt x="196" y="163"/>
                  </a:lnTo>
                  <a:lnTo>
                    <a:pt x="193" y="153"/>
                  </a:lnTo>
                  <a:lnTo>
                    <a:pt x="186" y="146"/>
                  </a:lnTo>
                  <a:lnTo>
                    <a:pt x="178" y="144"/>
                  </a:lnTo>
                  <a:lnTo>
                    <a:pt x="169" y="144"/>
                  </a:lnTo>
                  <a:lnTo>
                    <a:pt x="93" y="144"/>
                  </a:lnTo>
                  <a:lnTo>
                    <a:pt x="93" y="239"/>
                  </a:lnTo>
                  <a:lnTo>
                    <a:pt x="94" y="252"/>
                  </a:lnTo>
                  <a:lnTo>
                    <a:pt x="98" y="260"/>
                  </a:lnTo>
                  <a:lnTo>
                    <a:pt x="106" y="263"/>
                  </a:lnTo>
                  <a:lnTo>
                    <a:pt x="117" y="264"/>
                  </a:lnTo>
                  <a:lnTo>
                    <a:pt x="186" y="264"/>
                  </a:lnTo>
                  <a:lnTo>
                    <a:pt x="203" y="263"/>
                  </a:lnTo>
                  <a:lnTo>
                    <a:pt x="215" y="258"/>
                  </a:lnTo>
                  <a:lnTo>
                    <a:pt x="224" y="249"/>
                  </a:lnTo>
                  <a:lnTo>
                    <a:pt x="232" y="234"/>
                  </a:lnTo>
                  <a:lnTo>
                    <a:pt x="238" y="213"/>
                  </a:lnTo>
                  <a:lnTo>
                    <a:pt x="246" y="213"/>
                  </a:lnTo>
                  <a:lnTo>
                    <a:pt x="240" y="281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32" y="271"/>
                  </a:lnTo>
                  <a:lnTo>
                    <a:pt x="43" y="267"/>
                  </a:lnTo>
                  <a:lnTo>
                    <a:pt x="51" y="260"/>
                  </a:lnTo>
                  <a:lnTo>
                    <a:pt x="54" y="250"/>
                  </a:lnTo>
                  <a:lnTo>
                    <a:pt x="55" y="235"/>
                  </a:lnTo>
                  <a:lnTo>
                    <a:pt x="55" y="46"/>
                  </a:lnTo>
                  <a:lnTo>
                    <a:pt x="54" y="31"/>
                  </a:lnTo>
                  <a:lnTo>
                    <a:pt x="51" y="21"/>
                  </a:lnTo>
                  <a:lnTo>
                    <a:pt x="45" y="14"/>
                  </a:lnTo>
                  <a:lnTo>
                    <a:pt x="34" y="10"/>
                  </a:lnTo>
                  <a:lnTo>
                    <a:pt x="2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1236663" y="3481388"/>
              <a:ext cx="1504950" cy="1939925"/>
            </a:xfrm>
            <a:custGeom>
              <a:avLst/>
              <a:gdLst>
                <a:gd name="T0" fmla="*/ 619 w 948"/>
                <a:gd name="T1" fmla="*/ 986 h 1222"/>
                <a:gd name="T2" fmla="*/ 639 w 948"/>
                <a:gd name="T3" fmla="*/ 989 h 1222"/>
                <a:gd name="T4" fmla="*/ 669 w 948"/>
                <a:gd name="T5" fmla="*/ 936 h 1222"/>
                <a:gd name="T6" fmla="*/ 338 w 948"/>
                <a:gd name="T7" fmla="*/ 993 h 1222"/>
                <a:gd name="T8" fmla="*/ 668 w 948"/>
                <a:gd name="T9" fmla="*/ 932 h 1222"/>
                <a:gd name="T10" fmla="*/ 634 w 948"/>
                <a:gd name="T11" fmla="*/ 898 h 1222"/>
                <a:gd name="T12" fmla="*/ 618 w 948"/>
                <a:gd name="T13" fmla="*/ 898 h 1222"/>
                <a:gd name="T14" fmla="*/ 692 w 948"/>
                <a:gd name="T15" fmla="*/ 885 h 1222"/>
                <a:gd name="T16" fmla="*/ 627 w 948"/>
                <a:gd name="T17" fmla="*/ 849 h 1222"/>
                <a:gd name="T18" fmla="*/ 712 w 948"/>
                <a:gd name="T19" fmla="*/ 858 h 1222"/>
                <a:gd name="T20" fmla="*/ 628 w 948"/>
                <a:gd name="T21" fmla="*/ 826 h 1222"/>
                <a:gd name="T22" fmla="*/ 668 w 948"/>
                <a:gd name="T23" fmla="*/ 838 h 1222"/>
                <a:gd name="T24" fmla="*/ 634 w 948"/>
                <a:gd name="T25" fmla="*/ 804 h 1222"/>
                <a:gd name="T26" fmla="*/ 736 w 948"/>
                <a:gd name="T27" fmla="*/ 808 h 1222"/>
                <a:gd name="T28" fmla="*/ 590 w 948"/>
                <a:gd name="T29" fmla="*/ 795 h 1222"/>
                <a:gd name="T30" fmla="*/ 728 w 948"/>
                <a:gd name="T31" fmla="*/ 800 h 1222"/>
                <a:gd name="T32" fmla="*/ 579 w 948"/>
                <a:gd name="T33" fmla="*/ 794 h 1222"/>
                <a:gd name="T34" fmla="*/ 733 w 948"/>
                <a:gd name="T35" fmla="*/ 754 h 1222"/>
                <a:gd name="T36" fmla="*/ 639 w 948"/>
                <a:gd name="T37" fmla="*/ 766 h 1222"/>
                <a:gd name="T38" fmla="*/ 465 w 948"/>
                <a:gd name="T39" fmla="*/ 537 h 1222"/>
                <a:gd name="T40" fmla="*/ 241 w 948"/>
                <a:gd name="T41" fmla="*/ 816 h 1222"/>
                <a:gd name="T42" fmla="*/ 368 w 948"/>
                <a:gd name="T43" fmla="*/ 853 h 1222"/>
                <a:gd name="T44" fmla="*/ 313 w 948"/>
                <a:gd name="T45" fmla="*/ 838 h 1222"/>
                <a:gd name="T46" fmla="*/ 344 w 948"/>
                <a:gd name="T47" fmla="*/ 800 h 1222"/>
                <a:gd name="T48" fmla="*/ 445 w 948"/>
                <a:gd name="T49" fmla="*/ 728 h 1222"/>
                <a:gd name="T50" fmla="*/ 279 w 948"/>
                <a:gd name="T51" fmla="*/ 661 h 1222"/>
                <a:gd name="T52" fmla="*/ 423 w 948"/>
                <a:gd name="T53" fmla="*/ 559 h 1222"/>
                <a:gd name="T54" fmla="*/ 349 w 948"/>
                <a:gd name="T55" fmla="*/ 499 h 1222"/>
                <a:gd name="T56" fmla="*/ 338 w 948"/>
                <a:gd name="T57" fmla="*/ 452 h 1222"/>
                <a:gd name="T58" fmla="*/ 724 w 948"/>
                <a:gd name="T59" fmla="*/ 754 h 1222"/>
                <a:gd name="T60" fmla="*/ 746 w 948"/>
                <a:gd name="T61" fmla="*/ 630 h 1222"/>
                <a:gd name="T62" fmla="*/ 766 w 948"/>
                <a:gd name="T63" fmla="*/ 589 h 1222"/>
                <a:gd name="T64" fmla="*/ 750 w 948"/>
                <a:gd name="T65" fmla="*/ 532 h 1222"/>
                <a:gd name="T66" fmla="*/ 700 w 948"/>
                <a:gd name="T67" fmla="*/ 501 h 1222"/>
                <a:gd name="T68" fmla="*/ 699 w 948"/>
                <a:gd name="T69" fmla="*/ 483 h 1222"/>
                <a:gd name="T70" fmla="*/ 696 w 948"/>
                <a:gd name="T71" fmla="*/ 465 h 1222"/>
                <a:gd name="T72" fmla="*/ 675 w 948"/>
                <a:gd name="T73" fmla="*/ 475 h 1222"/>
                <a:gd name="T74" fmla="*/ 695 w 948"/>
                <a:gd name="T75" fmla="*/ 517 h 1222"/>
                <a:gd name="T76" fmla="*/ 653 w 948"/>
                <a:gd name="T77" fmla="*/ 555 h 1222"/>
                <a:gd name="T78" fmla="*/ 654 w 948"/>
                <a:gd name="T79" fmla="*/ 604 h 1222"/>
                <a:gd name="T80" fmla="*/ 687 w 948"/>
                <a:gd name="T81" fmla="*/ 629 h 1222"/>
                <a:gd name="T82" fmla="*/ 584 w 948"/>
                <a:gd name="T83" fmla="*/ 745 h 1222"/>
                <a:gd name="T84" fmla="*/ 95 w 948"/>
                <a:gd name="T85" fmla="*/ 414 h 1222"/>
                <a:gd name="T86" fmla="*/ 472 w 948"/>
                <a:gd name="T87" fmla="*/ 355 h 1222"/>
                <a:gd name="T88" fmla="*/ 425 w 948"/>
                <a:gd name="T89" fmla="*/ 317 h 1222"/>
                <a:gd name="T90" fmla="*/ 592 w 948"/>
                <a:gd name="T91" fmla="*/ 270 h 1222"/>
                <a:gd name="T92" fmla="*/ 424 w 948"/>
                <a:gd name="T93" fmla="*/ 275 h 1222"/>
                <a:gd name="T94" fmla="*/ 534 w 948"/>
                <a:gd name="T95" fmla="*/ 257 h 1222"/>
                <a:gd name="T96" fmla="*/ 510 w 948"/>
                <a:gd name="T97" fmla="*/ 243 h 1222"/>
                <a:gd name="T98" fmla="*/ 352 w 948"/>
                <a:gd name="T99" fmla="*/ 221 h 1222"/>
                <a:gd name="T100" fmla="*/ 425 w 948"/>
                <a:gd name="T101" fmla="*/ 305 h 1222"/>
                <a:gd name="T102" fmla="*/ 450 w 948"/>
                <a:gd name="T103" fmla="*/ 149 h 1222"/>
                <a:gd name="T104" fmla="*/ 107 w 948"/>
                <a:gd name="T105" fmla="*/ 149 h 1222"/>
                <a:gd name="T106" fmla="*/ 131 w 948"/>
                <a:gd name="T107" fmla="*/ 699 h 1222"/>
                <a:gd name="T108" fmla="*/ 865 w 948"/>
                <a:gd name="T109" fmla="*/ 336 h 1222"/>
                <a:gd name="T110" fmla="*/ 880 w 948"/>
                <a:gd name="T111" fmla="*/ 285 h 1222"/>
                <a:gd name="T112" fmla="*/ 95 w 948"/>
                <a:gd name="T113" fmla="*/ 618 h 1222"/>
                <a:gd name="T114" fmla="*/ 65 w 948"/>
                <a:gd name="T115" fmla="*/ 137 h 1222"/>
                <a:gd name="T116" fmla="*/ 641 w 948"/>
                <a:gd name="T117" fmla="*/ 1042 h 1222"/>
                <a:gd name="T118" fmla="*/ 475 w 948"/>
                <a:gd name="T119" fmla="*/ 0 h 1222"/>
                <a:gd name="T120" fmla="*/ 724 w 948"/>
                <a:gd name="T121" fmla="*/ 1031 h 1222"/>
                <a:gd name="T122" fmla="*/ 13 w 948"/>
                <a:gd name="T123" fmla="*/ 148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8" h="1222">
                  <a:moveTo>
                    <a:pt x="598" y="1028"/>
                  </a:moveTo>
                  <a:lnTo>
                    <a:pt x="601" y="1028"/>
                  </a:lnTo>
                  <a:lnTo>
                    <a:pt x="592" y="1036"/>
                  </a:lnTo>
                  <a:lnTo>
                    <a:pt x="585" y="1037"/>
                  </a:lnTo>
                  <a:lnTo>
                    <a:pt x="579" y="1040"/>
                  </a:lnTo>
                  <a:lnTo>
                    <a:pt x="579" y="1032"/>
                  </a:lnTo>
                  <a:lnTo>
                    <a:pt x="584" y="1031"/>
                  </a:lnTo>
                  <a:lnTo>
                    <a:pt x="590" y="1029"/>
                  </a:lnTo>
                  <a:lnTo>
                    <a:pt x="598" y="1028"/>
                  </a:lnTo>
                  <a:close/>
                  <a:moveTo>
                    <a:pt x="598" y="1004"/>
                  </a:moveTo>
                  <a:lnTo>
                    <a:pt x="605" y="1004"/>
                  </a:lnTo>
                  <a:lnTo>
                    <a:pt x="610" y="1006"/>
                  </a:lnTo>
                  <a:lnTo>
                    <a:pt x="615" y="1008"/>
                  </a:lnTo>
                  <a:lnTo>
                    <a:pt x="619" y="1010"/>
                  </a:lnTo>
                  <a:lnTo>
                    <a:pt x="605" y="1025"/>
                  </a:lnTo>
                  <a:lnTo>
                    <a:pt x="598" y="1024"/>
                  </a:lnTo>
                  <a:lnTo>
                    <a:pt x="590" y="1025"/>
                  </a:lnTo>
                  <a:lnTo>
                    <a:pt x="584" y="1027"/>
                  </a:lnTo>
                  <a:lnTo>
                    <a:pt x="579" y="1028"/>
                  </a:lnTo>
                  <a:lnTo>
                    <a:pt x="579" y="1010"/>
                  </a:lnTo>
                  <a:lnTo>
                    <a:pt x="582" y="1008"/>
                  </a:lnTo>
                  <a:lnTo>
                    <a:pt x="588" y="1006"/>
                  </a:lnTo>
                  <a:lnTo>
                    <a:pt x="593" y="1004"/>
                  </a:lnTo>
                  <a:lnTo>
                    <a:pt x="598" y="1004"/>
                  </a:lnTo>
                  <a:close/>
                  <a:moveTo>
                    <a:pt x="598" y="982"/>
                  </a:moveTo>
                  <a:lnTo>
                    <a:pt x="610" y="982"/>
                  </a:lnTo>
                  <a:lnTo>
                    <a:pt x="619" y="986"/>
                  </a:lnTo>
                  <a:lnTo>
                    <a:pt x="627" y="989"/>
                  </a:lnTo>
                  <a:lnTo>
                    <a:pt x="631" y="990"/>
                  </a:lnTo>
                  <a:lnTo>
                    <a:pt x="634" y="991"/>
                  </a:lnTo>
                  <a:lnTo>
                    <a:pt x="636" y="993"/>
                  </a:lnTo>
                  <a:lnTo>
                    <a:pt x="631" y="998"/>
                  </a:lnTo>
                  <a:lnTo>
                    <a:pt x="628" y="997"/>
                  </a:lnTo>
                  <a:lnTo>
                    <a:pt x="626" y="995"/>
                  </a:lnTo>
                  <a:lnTo>
                    <a:pt x="618" y="993"/>
                  </a:lnTo>
                  <a:lnTo>
                    <a:pt x="610" y="990"/>
                  </a:lnTo>
                  <a:lnTo>
                    <a:pt x="598" y="989"/>
                  </a:lnTo>
                  <a:lnTo>
                    <a:pt x="590" y="989"/>
                  </a:lnTo>
                  <a:lnTo>
                    <a:pt x="584" y="991"/>
                  </a:lnTo>
                  <a:lnTo>
                    <a:pt x="579" y="993"/>
                  </a:lnTo>
                  <a:lnTo>
                    <a:pt x="579" y="985"/>
                  </a:lnTo>
                  <a:lnTo>
                    <a:pt x="584" y="984"/>
                  </a:lnTo>
                  <a:lnTo>
                    <a:pt x="590" y="982"/>
                  </a:lnTo>
                  <a:lnTo>
                    <a:pt x="598" y="982"/>
                  </a:lnTo>
                  <a:close/>
                  <a:moveTo>
                    <a:pt x="598" y="957"/>
                  </a:moveTo>
                  <a:lnTo>
                    <a:pt x="610" y="960"/>
                  </a:lnTo>
                  <a:lnTo>
                    <a:pt x="619" y="964"/>
                  </a:lnTo>
                  <a:lnTo>
                    <a:pt x="628" y="966"/>
                  </a:lnTo>
                  <a:lnTo>
                    <a:pt x="639" y="969"/>
                  </a:lnTo>
                  <a:lnTo>
                    <a:pt x="648" y="968"/>
                  </a:lnTo>
                  <a:lnTo>
                    <a:pt x="656" y="965"/>
                  </a:lnTo>
                  <a:lnTo>
                    <a:pt x="664" y="961"/>
                  </a:lnTo>
                  <a:lnTo>
                    <a:pt x="640" y="989"/>
                  </a:lnTo>
                  <a:lnTo>
                    <a:pt x="639" y="989"/>
                  </a:lnTo>
                  <a:lnTo>
                    <a:pt x="637" y="989"/>
                  </a:lnTo>
                  <a:lnTo>
                    <a:pt x="635" y="987"/>
                  </a:lnTo>
                  <a:lnTo>
                    <a:pt x="632" y="986"/>
                  </a:lnTo>
                  <a:lnTo>
                    <a:pt x="628" y="985"/>
                  </a:lnTo>
                  <a:lnTo>
                    <a:pt x="620" y="982"/>
                  </a:lnTo>
                  <a:lnTo>
                    <a:pt x="611" y="978"/>
                  </a:lnTo>
                  <a:lnTo>
                    <a:pt x="598" y="978"/>
                  </a:lnTo>
                  <a:lnTo>
                    <a:pt x="590" y="978"/>
                  </a:lnTo>
                  <a:lnTo>
                    <a:pt x="584" y="980"/>
                  </a:lnTo>
                  <a:lnTo>
                    <a:pt x="579" y="981"/>
                  </a:lnTo>
                  <a:lnTo>
                    <a:pt x="579" y="963"/>
                  </a:lnTo>
                  <a:lnTo>
                    <a:pt x="582" y="961"/>
                  </a:lnTo>
                  <a:lnTo>
                    <a:pt x="588" y="960"/>
                  </a:lnTo>
                  <a:lnTo>
                    <a:pt x="593" y="959"/>
                  </a:lnTo>
                  <a:lnTo>
                    <a:pt x="598" y="957"/>
                  </a:lnTo>
                  <a:close/>
                  <a:moveTo>
                    <a:pt x="598" y="935"/>
                  </a:moveTo>
                  <a:lnTo>
                    <a:pt x="610" y="936"/>
                  </a:lnTo>
                  <a:lnTo>
                    <a:pt x="619" y="939"/>
                  </a:lnTo>
                  <a:lnTo>
                    <a:pt x="627" y="942"/>
                  </a:lnTo>
                  <a:lnTo>
                    <a:pt x="632" y="944"/>
                  </a:lnTo>
                  <a:lnTo>
                    <a:pt x="636" y="946"/>
                  </a:lnTo>
                  <a:lnTo>
                    <a:pt x="639" y="946"/>
                  </a:lnTo>
                  <a:lnTo>
                    <a:pt x="643" y="946"/>
                  </a:lnTo>
                  <a:lnTo>
                    <a:pt x="647" y="944"/>
                  </a:lnTo>
                  <a:lnTo>
                    <a:pt x="652" y="942"/>
                  </a:lnTo>
                  <a:lnTo>
                    <a:pt x="660" y="939"/>
                  </a:lnTo>
                  <a:lnTo>
                    <a:pt x="669" y="936"/>
                  </a:lnTo>
                  <a:lnTo>
                    <a:pt x="681" y="935"/>
                  </a:lnTo>
                  <a:lnTo>
                    <a:pt x="685" y="935"/>
                  </a:lnTo>
                  <a:lnTo>
                    <a:pt x="679" y="942"/>
                  </a:lnTo>
                  <a:lnTo>
                    <a:pt x="664" y="944"/>
                  </a:lnTo>
                  <a:lnTo>
                    <a:pt x="653" y="949"/>
                  </a:lnTo>
                  <a:lnTo>
                    <a:pt x="648" y="951"/>
                  </a:lnTo>
                  <a:lnTo>
                    <a:pt x="644" y="952"/>
                  </a:lnTo>
                  <a:lnTo>
                    <a:pt x="639" y="953"/>
                  </a:lnTo>
                  <a:lnTo>
                    <a:pt x="635" y="952"/>
                  </a:lnTo>
                  <a:lnTo>
                    <a:pt x="631" y="951"/>
                  </a:lnTo>
                  <a:lnTo>
                    <a:pt x="626" y="949"/>
                  </a:lnTo>
                  <a:lnTo>
                    <a:pt x="618" y="946"/>
                  </a:lnTo>
                  <a:lnTo>
                    <a:pt x="610" y="943"/>
                  </a:lnTo>
                  <a:lnTo>
                    <a:pt x="598" y="942"/>
                  </a:lnTo>
                  <a:lnTo>
                    <a:pt x="590" y="943"/>
                  </a:lnTo>
                  <a:lnTo>
                    <a:pt x="584" y="944"/>
                  </a:lnTo>
                  <a:lnTo>
                    <a:pt x="579" y="946"/>
                  </a:lnTo>
                  <a:lnTo>
                    <a:pt x="579" y="939"/>
                  </a:lnTo>
                  <a:lnTo>
                    <a:pt x="584" y="936"/>
                  </a:lnTo>
                  <a:lnTo>
                    <a:pt x="590" y="935"/>
                  </a:lnTo>
                  <a:lnTo>
                    <a:pt x="598" y="935"/>
                  </a:lnTo>
                  <a:close/>
                  <a:moveTo>
                    <a:pt x="339" y="932"/>
                  </a:moveTo>
                  <a:lnTo>
                    <a:pt x="334" y="932"/>
                  </a:lnTo>
                  <a:lnTo>
                    <a:pt x="335" y="989"/>
                  </a:lnTo>
                  <a:lnTo>
                    <a:pt x="335" y="990"/>
                  </a:lnTo>
                  <a:lnTo>
                    <a:pt x="336" y="991"/>
                  </a:lnTo>
                  <a:lnTo>
                    <a:pt x="338" y="993"/>
                  </a:lnTo>
                  <a:lnTo>
                    <a:pt x="338" y="993"/>
                  </a:lnTo>
                  <a:lnTo>
                    <a:pt x="339" y="993"/>
                  </a:lnTo>
                  <a:lnTo>
                    <a:pt x="340" y="991"/>
                  </a:lnTo>
                  <a:lnTo>
                    <a:pt x="340" y="990"/>
                  </a:lnTo>
                  <a:lnTo>
                    <a:pt x="342" y="989"/>
                  </a:lnTo>
                  <a:lnTo>
                    <a:pt x="342" y="932"/>
                  </a:lnTo>
                  <a:lnTo>
                    <a:pt x="339" y="932"/>
                  </a:lnTo>
                  <a:close/>
                  <a:moveTo>
                    <a:pt x="380" y="911"/>
                  </a:moveTo>
                  <a:lnTo>
                    <a:pt x="380" y="911"/>
                  </a:lnTo>
                  <a:lnTo>
                    <a:pt x="378" y="913"/>
                  </a:lnTo>
                  <a:lnTo>
                    <a:pt x="380" y="911"/>
                  </a:lnTo>
                  <a:close/>
                  <a:moveTo>
                    <a:pt x="598" y="911"/>
                  </a:moveTo>
                  <a:lnTo>
                    <a:pt x="610" y="913"/>
                  </a:lnTo>
                  <a:lnTo>
                    <a:pt x="619" y="917"/>
                  </a:lnTo>
                  <a:lnTo>
                    <a:pt x="628" y="921"/>
                  </a:lnTo>
                  <a:lnTo>
                    <a:pt x="639" y="922"/>
                  </a:lnTo>
                  <a:lnTo>
                    <a:pt x="651" y="921"/>
                  </a:lnTo>
                  <a:lnTo>
                    <a:pt x="660" y="917"/>
                  </a:lnTo>
                  <a:lnTo>
                    <a:pt x="669" y="913"/>
                  </a:lnTo>
                  <a:lnTo>
                    <a:pt x="681" y="911"/>
                  </a:lnTo>
                  <a:lnTo>
                    <a:pt x="686" y="911"/>
                  </a:lnTo>
                  <a:lnTo>
                    <a:pt x="690" y="913"/>
                  </a:lnTo>
                  <a:lnTo>
                    <a:pt x="694" y="914"/>
                  </a:lnTo>
                  <a:lnTo>
                    <a:pt x="698" y="915"/>
                  </a:lnTo>
                  <a:lnTo>
                    <a:pt x="687" y="931"/>
                  </a:lnTo>
                  <a:lnTo>
                    <a:pt x="681" y="931"/>
                  </a:lnTo>
                  <a:lnTo>
                    <a:pt x="668" y="932"/>
                  </a:lnTo>
                  <a:lnTo>
                    <a:pt x="658" y="935"/>
                  </a:lnTo>
                  <a:lnTo>
                    <a:pt x="651" y="939"/>
                  </a:lnTo>
                  <a:lnTo>
                    <a:pt x="647" y="940"/>
                  </a:lnTo>
                  <a:lnTo>
                    <a:pt x="644" y="940"/>
                  </a:lnTo>
                  <a:lnTo>
                    <a:pt x="641" y="942"/>
                  </a:lnTo>
                  <a:lnTo>
                    <a:pt x="639" y="942"/>
                  </a:lnTo>
                  <a:lnTo>
                    <a:pt x="637" y="942"/>
                  </a:lnTo>
                  <a:lnTo>
                    <a:pt x="635" y="940"/>
                  </a:lnTo>
                  <a:lnTo>
                    <a:pt x="632" y="940"/>
                  </a:lnTo>
                  <a:lnTo>
                    <a:pt x="628" y="939"/>
                  </a:lnTo>
                  <a:lnTo>
                    <a:pt x="620" y="935"/>
                  </a:lnTo>
                  <a:lnTo>
                    <a:pt x="611" y="932"/>
                  </a:lnTo>
                  <a:lnTo>
                    <a:pt x="598" y="931"/>
                  </a:lnTo>
                  <a:lnTo>
                    <a:pt x="590" y="931"/>
                  </a:lnTo>
                  <a:lnTo>
                    <a:pt x="584" y="932"/>
                  </a:lnTo>
                  <a:lnTo>
                    <a:pt x="579" y="934"/>
                  </a:lnTo>
                  <a:lnTo>
                    <a:pt x="579" y="917"/>
                  </a:lnTo>
                  <a:lnTo>
                    <a:pt x="582" y="914"/>
                  </a:lnTo>
                  <a:lnTo>
                    <a:pt x="588" y="913"/>
                  </a:lnTo>
                  <a:lnTo>
                    <a:pt x="593" y="911"/>
                  </a:lnTo>
                  <a:lnTo>
                    <a:pt x="598" y="911"/>
                  </a:lnTo>
                  <a:close/>
                  <a:moveTo>
                    <a:pt x="598" y="888"/>
                  </a:moveTo>
                  <a:lnTo>
                    <a:pt x="610" y="889"/>
                  </a:lnTo>
                  <a:lnTo>
                    <a:pt x="619" y="892"/>
                  </a:lnTo>
                  <a:lnTo>
                    <a:pt x="627" y="896"/>
                  </a:lnTo>
                  <a:lnTo>
                    <a:pt x="631" y="897"/>
                  </a:lnTo>
                  <a:lnTo>
                    <a:pt x="634" y="898"/>
                  </a:lnTo>
                  <a:lnTo>
                    <a:pt x="636" y="898"/>
                  </a:lnTo>
                  <a:lnTo>
                    <a:pt x="639" y="898"/>
                  </a:lnTo>
                  <a:lnTo>
                    <a:pt x="643" y="898"/>
                  </a:lnTo>
                  <a:lnTo>
                    <a:pt x="645" y="898"/>
                  </a:lnTo>
                  <a:lnTo>
                    <a:pt x="648" y="897"/>
                  </a:lnTo>
                  <a:lnTo>
                    <a:pt x="652" y="896"/>
                  </a:lnTo>
                  <a:lnTo>
                    <a:pt x="660" y="892"/>
                  </a:lnTo>
                  <a:lnTo>
                    <a:pt x="669" y="889"/>
                  </a:lnTo>
                  <a:lnTo>
                    <a:pt x="681" y="888"/>
                  </a:lnTo>
                  <a:lnTo>
                    <a:pt x="692" y="889"/>
                  </a:lnTo>
                  <a:lnTo>
                    <a:pt x="702" y="892"/>
                  </a:lnTo>
                  <a:lnTo>
                    <a:pt x="709" y="896"/>
                  </a:lnTo>
                  <a:lnTo>
                    <a:pt x="711" y="896"/>
                  </a:lnTo>
                  <a:lnTo>
                    <a:pt x="707" y="902"/>
                  </a:lnTo>
                  <a:lnTo>
                    <a:pt x="700" y="898"/>
                  </a:lnTo>
                  <a:lnTo>
                    <a:pt x="691" y="896"/>
                  </a:lnTo>
                  <a:lnTo>
                    <a:pt x="681" y="896"/>
                  </a:lnTo>
                  <a:lnTo>
                    <a:pt x="669" y="896"/>
                  </a:lnTo>
                  <a:lnTo>
                    <a:pt x="661" y="898"/>
                  </a:lnTo>
                  <a:lnTo>
                    <a:pt x="653" y="902"/>
                  </a:lnTo>
                  <a:lnTo>
                    <a:pt x="648" y="904"/>
                  </a:lnTo>
                  <a:lnTo>
                    <a:pt x="644" y="905"/>
                  </a:lnTo>
                  <a:lnTo>
                    <a:pt x="639" y="906"/>
                  </a:lnTo>
                  <a:lnTo>
                    <a:pt x="635" y="905"/>
                  </a:lnTo>
                  <a:lnTo>
                    <a:pt x="631" y="904"/>
                  </a:lnTo>
                  <a:lnTo>
                    <a:pt x="626" y="902"/>
                  </a:lnTo>
                  <a:lnTo>
                    <a:pt x="618" y="898"/>
                  </a:lnTo>
                  <a:lnTo>
                    <a:pt x="610" y="896"/>
                  </a:lnTo>
                  <a:lnTo>
                    <a:pt x="598" y="896"/>
                  </a:lnTo>
                  <a:lnTo>
                    <a:pt x="590" y="896"/>
                  </a:lnTo>
                  <a:lnTo>
                    <a:pt x="584" y="897"/>
                  </a:lnTo>
                  <a:lnTo>
                    <a:pt x="579" y="900"/>
                  </a:lnTo>
                  <a:lnTo>
                    <a:pt x="579" y="892"/>
                  </a:lnTo>
                  <a:lnTo>
                    <a:pt x="584" y="889"/>
                  </a:lnTo>
                  <a:lnTo>
                    <a:pt x="590" y="888"/>
                  </a:lnTo>
                  <a:lnTo>
                    <a:pt x="598" y="888"/>
                  </a:lnTo>
                  <a:close/>
                  <a:moveTo>
                    <a:pt x="598" y="864"/>
                  </a:moveTo>
                  <a:lnTo>
                    <a:pt x="610" y="866"/>
                  </a:lnTo>
                  <a:lnTo>
                    <a:pt x="619" y="870"/>
                  </a:lnTo>
                  <a:lnTo>
                    <a:pt x="628" y="873"/>
                  </a:lnTo>
                  <a:lnTo>
                    <a:pt x="639" y="875"/>
                  </a:lnTo>
                  <a:lnTo>
                    <a:pt x="651" y="873"/>
                  </a:lnTo>
                  <a:lnTo>
                    <a:pt x="660" y="870"/>
                  </a:lnTo>
                  <a:lnTo>
                    <a:pt x="669" y="866"/>
                  </a:lnTo>
                  <a:lnTo>
                    <a:pt x="681" y="864"/>
                  </a:lnTo>
                  <a:lnTo>
                    <a:pt x="691" y="866"/>
                  </a:lnTo>
                  <a:lnTo>
                    <a:pt x="700" y="870"/>
                  </a:lnTo>
                  <a:lnTo>
                    <a:pt x="709" y="873"/>
                  </a:lnTo>
                  <a:lnTo>
                    <a:pt x="721" y="875"/>
                  </a:lnTo>
                  <a:lnTo>
                    <a:pt x="724" y="875"/>
                  </a:lnTo>
                  <a:lnTo>
                    <a:pt x="713" y="893"/>
                  </a:lnTo>
                  <a:lnTo>
                    <a:pt x="711" y="892"/>
                  </a:lnTo>
                  <a:lnTo>
                    <a:pt x="703" y="888"/>
                  </a:lnTo>
                  <a:lnTo>
                    <a:pt x="692" y="885"/>
                  </a:lnTo>
                  <a:lnTo>
                    <a:pt x="681" y="884"/>
                  </a:lnTo>
                  <a:lnTo>
                    <a:pt x="668" y="885"/>
                  </a:lnTo>
                  <a:lnTo>
                    <a:pt x="658" y="888"/>
                  </a:lnTo>
                  <a:lnTo>
                    <a:pt x="651" y="892"/>
                  </a:lnTo>
                  <a:lnTo>
                    <a:pt x="647" y="893"/>
                  </a:lnTo>
                  <a:lnTo>
                    <a:pt x="644" y="894"/>
                  </a:lnTo>
                  <a:lnTo>
                    <a:pt x="641" y="894"/>
                  </a:lnTo>
                  <a:lnTo>
                    <a:pt x="639" y="894"/>
                  </a:lnTo>
                  <a:lnTo>
                    <a:pt x="637" y="894"/>
                  </a:lnTo>
                  <a:lnTo>
                    <a:pt x="635" y="894"/>
                  </a:lnTo>
                  <a:lnTo>
                    <a:pt x="632" y="893"/>
                  </a:lnTo>
                  <a:lnTo>
                    <a:pt x="628" y="892"/>
                  </a:lnTo>
                  <a:lnTo>
                    <a:pt x="620" y="888"/>
                  </a:lnTo>
                  <a:lnTo>
                    <a:pt x="611" y="885"/>
                  </a:lnTo>
                  <a:lnTo>
                    <a:pt x="598" y="884"/>
                  </a:lnTo>
                  <a:lnTo>
                    <a:pt x="590" y="884"/>
                  </a:lnTo>
                  <a:lnTo>
                    <a:pt x="584" y="885"/>
                  </a:lnTo>
                  <a:lnTo>
                    <a:pt x="579" y="888"/>
                  </a:lnTo>
                  <a:lnTo>
                    <a:pt x="579" y="870"/>
                  </a:lnTo>
                  <a:lnTo>
                    <a:pt x="582" y="867"/>
                  </a:lnTo>
                  <a:lnTo>
                    <a:pt x="588" y="866"/>
                  </a:lnTo>
                  <a:lnTo>
                    <a:pt x="593" y="864"/>
                  </a:lnTo>
                  <a:lnTo>
                    <a:pt x="598" y="864"/>
                  </a:lnTo>
                  <a:close/>
                  <a:moveTo>
                    <a:pt x="598" y="841"/>
                  </a:moveTo>
                  <a:lnTo>
                    <a:pt x="610" y="842"/>
                  </a:lnTo>
                  <a:lnTo>
                    <a:pt x="619" y="845"/>
                  </a:lnTo>
                  <a:lnTo>
                    <a:pt x="627" y="849"/>
                  </a:lnTo>
                  <a:lnTo>
                    <a:pt x="632" y="850"/>
                  </a:lnTo>
                  <a:lnTo>
                    <a:pt x="636" y="851"/>
                  </a:lnTo>
                  <a:lnTo>
                    <a:pt x="639" y="853"/>
                  </a:lnTo>
                  <a:lnTo>
                    <a:pt x="643" y="851"/>
                  </a:lnTo>
                  <a:lnTo>
                    <a:pt x="647" y="850"/>
                  </a:lnTo>
                  <a:lnTo>
                    <a:pt x="652" y="849"/>
                  </a:lnTo>
                  <a:lnTo>
                    <a:pt x="660" y="845"/>
                  </a:lnTo>
                  <a:lnTo>
                    <a:pt x="669" y="842"/>
                  </a:lnTo>
                  <a:lnTo>
                    <a:pt x="681" y="841"/>
                  </a:lnTo>
                  <a:lnTo>
                    <a:pt x="692" y="842"/>
                  </a:lnTo>
                  <a:lnTo>
                    <a:pt x="702" y="845"/>
                  </a:lnTo>
                  <a:lnTo>
                    <a:pt x="709" y="849"/>
                  </a:lnTo>
                  <a:lnTo>
                    <a:pt x="713" y="850"/>
                  </a:lnTo>
                  <a:lnTo>
                    <a:pt x="717" y="851"/>
                  </a:lnTo>
                  <a:lnTo>
                    <a:pt x="721" y="853"/>
                  </a:lnTo>
                  <a:lnTo>
                    <a:pt x="725" y="851"/>
                  </a:lnTo>
                  <a:lnTo>
                    <a:pt x="729" y="850"/>
                  </a:lnTo>
                  <a:lnTo>
                    <a:pt x="733" y="849"/>
                  </a:lnTo>
                  <a:lnTo>
                    <a:pt x="737" y="847"/>
                  </a:lnTo>
                  <a:lnTo>
                    <a:pt x="741" y="845"/>
                  </a:lnTo>
                  <a:lnTo>
                    <a:pt x="736" y="855"/>
                  </a:lnTo>
                  <a:lnTo>
                    <a:pt x="736" y="855"/>
                  </a:lnTo>
                  <a:lnTo>
                    <a:pt x="730" y="858"/>
                  </a:lnTo>
                  <a:lnTo>
                    <a:pt x="726" y="859"/>
                  </a:lnTo>
                  <a:lnTo>
                    <a:pt x="721" y="859"/>
                  </a:lnTo>
                  <a:lnTo>
                    <a:pt x="716" y="859"/>
                  </a:lnTo>
                  <a:lnTo>
                    <a:pt x="712" y="858"/>
                  </a:lnTo>
                  <a:lnTo>
                    <a:pt x="707" y="855"/>
                  </a:lnTo>
                  <a:lnTo>
                    <a:pt x="700" y="853"/>
                  </a:lnTo>
                  <a:lnTo>
                    <a:pt x="691" y="850"/>
                  </a:lnTo>
                  <a:lnTo>
                    <a:pt x="681" y="849"/>
                  </a:lnTo>
                  <a:lnTo>
                    <a:pt x="669" y="850"/>
                  </a:lnTo>
                  <a:lnTo>
                    <a:pt x="661" y="853"/>
                  </a:lnTo>
                  <a:lnTo>
                    <a:pt x="653" y="855"/>
                  </a:lnTo>
                  <a:lnTo>
                    <a:pt x="648" y="858"/>
                  </a:lnTo>
                  <a:lnTo>
                    <a:pt x="644" y="859"/>
                  </a:lnTo>
                  <a:lnTo>
                    <a:pt x="639" y="859"/>
                  </a:lnTo>
                  <a:lnTo>
                    <a:pt x="635" y="859"/>
                  </a:lnTo>
                  <a:lnTo>
                    <a:pt x="631" y="858"/>
                  </a:lnTo>
                  <a:lnTo>
                    <a:pt x="626" y="855"/>
                  </a:lnTo>
                  <a:lnTo>
                    <a:pt x="618" y="853"/>
                  </a:lnTo>
                  <a:lnTo>
                    <a:pt x="610" y="850"/>
                  </a:lnTo>
                  <a:lnTo>
                    <a:pt x="598" y="849"/>
                  </a:lnTo>
                  <a:lnTo>
                    <a:pt x="590" y="849"/>
                  </a:lnTo>
                  <a:lnTo>
                    <a:pt x="584" y="850"/>
                  </a:lnTo>
                  <a:lnTo>
                    <a:pt x="579" y="853"/>
                  </a:lnTo>
                  <a:lnTo>
                    <a:pt x="579" y="845"/>
                  </a:lnTo>
                  <a:lnTo>
                    <a:pt x="584" y="843"/>
                  </a:lnTo>
                  <a:lnTo>
                    <a:pt x="590" y="842"/>
                  </a:lnTo>
                  <a:lnTo>
                    <a:pt x="598" y="841"/>
                  </a:lnTo>
                  <a:close/>
                  <a:moveTo>
                    <a:pt x="598" y="817"/>
                  </a:moveTo>
                  <a:lnTo>
                    <a:pt x="610" y="818"/>
                  </a:lnTo>
                  <a:lnTo>
                    <a:pt x="619" y="822"/>
                  </a:lnTo>
                  <a:lnTo>
                    <a:pt x="628" y="826"/>
                  </a:lnTo>
                  <a:lnTo>
                    <a:pt x="639" y="828"/>
                  </a:lnTo>
                  <a:lnTo>
                    <a:pt x="651" y="826"/>
                  </a:lnTo>
                  <a:lnTo>
                    <a:pt x="660" y="822"/>
                  </a:lnTo>
                  <a:lnTo>
                    <a:pt x="669" y="818"/>
                  </a:lnTo>
                  <a:lnTo>
                    <a:pt x="681" y="817"/>
                  </a:lnTo>
                  <a:lnTo>
                    <a:pt x="691" y="818"/>
                  </a:lnTo>
                  <a:lnTo>
                    <a:pt x="700" y="822"/>
                  </a:lnTo>
                  <a:lnTo>
                    <a:pt x="709" y="826"/>
                  </a:lnTo>
                  <a:lnTo>
                    <a:pt x="721" y="828"/>
                  </a:lnTo>
                  <a:lnTo>
                    <a:pt x="733" y="826"/>
                  </a:lnTo>
                  <a:lnTo>
                    <a:pt x="743" y="822"/>
                  </a:lnTo>
                  <a:lnTo>
                    <a:pt x="755" y="818"/>
                  </a:lnTo>
                  <a:lnTo>
                    <a:pt x="743" y="839"/>
                  </a:lnTo>
                  <a:lnTo>
                    <a:pt x="737" y="842"/>
                  </a:lnTo>
                  <a:lnTo>
                    <a:pt x="732" y="845"/>
                  </a:lnTo>
                  <a:lnTo>
                    <a:pt x="728" y="846"/>
                  </a:lnTo>
                  <a:lnTo>
                    <a:pt x="725" y="847"/>
                  </a:lnTo>
                  <a:lnTo>
                    <a:pt x="724" y="847"/>
                  </a:lnTo>
                  <a:lnTo>
                    <a:pt x="721" y="849"/>
                  </a:lnTo>
                  <a:lnTo>
                    <a:pt x="719" y="847"/>
                  </a:lnTo>
                  <a:lnTo>
                    <a:pt x="716" y="847"/>
                  </a:lnTo>
                  <a:lnTo>
                    <a:pt x="713" y="846"/>
                  </a:lnTo>
                  <a:lnTo>
                    <a:pt x="711" y="845"/>
                  </a:lnTo>
                  <a:lnTo>
                    <a:pt x="703" y="841"/>
                  </a:lnTo>
                  <a:lnTo>
                    <a:pt x="692" y="838"/>
                  </a:lnTo>
                  <a:lnTo>
                    <a:pt x="681" y="837"/>
                  </a:lnTo>
                  <a:lnTo>
                    <a:pt x="668" y="838"/>
                  </a:lnTo>
                  <a:lnTo>
                    <a:pt x="658" y="841"/>
                  </a:lnTo>
                  <a:lnTo>
                    <a:pt x="651" y="845"/>
                  </a:lnTo>
                  <a:lnTo>
                    <a:pt x="647" y="846"/>
                  </a:lnTo>
                  <a:lnTo>
                    <a:pt x="644" y="847"/>
                  </a:lnTo>
                  <a:lnTo>
                    <a:pt x="641" y="847"/>
                  </a:lnTo>
                  <a:lnTo>
                    <a:pt x="639" y="849"/>
                  </a:lnTo>
                  <a:lnTo>
                    <a:pt x="637" y="847"/>
                  </a:lnTo>
                  <a:lnTo>
                    <a:pt x="635" y="847"/>
                  </a:lnTo>
                  <a:lnTo>
                    <a:pt x="632" y="846"/>
                  </a:lnTo>
                  <a:lnTo>
                    <a:pt x="628" y="845"/>
                  </a:lnTo>
                  <a:lnTo>
                    <a:pt x="620" y="841"/>
                  </a:lnTo>
                  <a:lnTo>
                    <a:pt x="611" y="838"/>
                  </a:lnTo>
                  <a:lnTo>
                    <a:pt x="598" y="837"/>
                  </a:lnTo>
                  <a:lnTo>
                    <a:pt x="590" y="838"/>
                  </a:lnTo>
                  <a:lnTo>
                    <a:pt x="584" y="839"/>
                  </a:lnTo>
                  <a:lnTo>
                    <a:pt x="579" y="841"/>
                  </a:lnTo>
                  <a:lnTo>
                    <a:pt x="579" y="822"/>
                  </a:lnTo>
                  <a:lnTo>
                    <a:pt x="582" y="821"/>
                  </a:lnTo>
                  <a:lnTo>
                    <a:pt x="588" y="818"/>
                  </a:lnTo>
                  <a:lnTo>
                    <a:pt x="593" y="818"/>
                  </a:lnTo>
                  <a:lnTo>
                    <a:pt x="598" y="817"/>
                  </a:lnTo>
                  <a:close/>
                  <a:moveTo>
                    <a:pt x="598" y="795"/>
                  </a:moveTo>
                  <a:lnTo>
                    <a:pt x="610" y="795"/>
                  </a:lnTo>
                  <a:lnTo>
                    <a:pt x="619" y="799"/>
                  </a:lnTo>
                  <a:lnTo>
                    <a:pt x="627" y="801"/>
                  </a:lnTo>
                  <a:lnTo>
                    <a:pt x="631" y="803"/>
                  </a:lnTo>
                  <a:lnTo>
                    <a:pt x="634" y="804"/>
                  </a:lnTo>
                  <a:lnTo>
                    <a:pt x="636" y="805"/>
                  </a:lnTo>
                  <a:lnTo>
                    <a:pt x="639" y="805"/>
                  </a:lnTo>
                  <a:lnTo>
                    <a:pt x="643" y="805"/>
                  </a:lnTo>
                  <a:lnTo>
                    <a:pt x="645" y="804"/>
                  </a:lnTo>
                  <a:lnTo>
                    <a:pt x="648" y="803"/>
                  </a:lnTo>
                  <a:lnTo>
                    <a:pt x="652" y="801"/>
                  </a:lnTo>
                  <a:lnTo>
                    <a:pt x="660" y="799"/>
                  </a:lnTo>
                  <a:lnTo>
                    <a:pt x="669" y="795"/>
                  </a:lnTo>
                  <a:lnTo>
                    <a:pt x="681" y="795"/>
                  </a:lnTo>
                  <a:lnTo>
                    <a:pt x="692" y="795"/>
                  </a:lnTo>
                  <a:lnTo>
                    <a:pt x="702" y="799"/>
                  </a:lnTo>
                  <a:lnTo>
                    <a:pt x="709" y="801"/>
                  </a:lnTo>
                  <a:lnTo>
                    <a:pt x="713" y="804"/>
                  </a:lnTo>
                  <a:lnTo>
                    <a:pt x="717" y="805"/>
                  </a:lnTo>
                  <a:lnTo>
                    <a:pt x="721" y="805"/>
                  </a:lnTo>
                  <a:lnTo>
                    <a:pt x="725" y="805"/>
                  </a:lnTo>
                  <a:lnTo>
                    <a:pt x="729" y="804"/>
                  </a:lnTo>
                  <a:lnTo>
                    <a:pt x="733" y="801"/>
                  </a:lnTo>
                  <a:lnTo>
                    <a:pt x="741" y="799"/>
                  </a:lnTo>
                  <a:lnTo>
                    <a:pt x="750" y="795"/>
                  </a:lnTo>
                  <a:lnTo>
                    <a:pt x="762" y="795"/>
                  </a:lnTo>
                  <a:lnTo>
                    <a:pt x="766" y="795"/>
                  </a:lnTo>
                  <a:lnTo>
                    <a:pt x="763" y="801"/>
                  </a:lnTo>
                  <a:lnTo>
                    <a:pt x="762" y="801"/>
                  </a:lnTo>
                  <a:lnTo>
                    <a:pt x="751" y="803"/>
                  </a:lnTo>
                  <a:lnTo>
                    <a:pt x="742" y="805"/>
                  </a:lnTo>
                  <a:lnTo>
                    <a:pt x="736" y="808"/>
                  </a:lnTo>
                  <a:lnTo>
                    <a:pt x="730" y="811"/>
                  </a:lnTo>
                  <a:lnTo>
                    <a:pt x="726" y="812"/>
                  </a:lnTo>
                  <a:lnTo>
                    <a:pt x="721" y="812"/>
                  </a:lnTo>
                  <a:lnTo>
                    <a:pt x="716" y="812"/>
                  </a:lnTo>
                  <a:lnTo>
                    <a:pt x="712" y="811"/>
                  </a:lnTo>
                  <a:lnTo>
                    <a:pt x="707" y="808"/>
                  </a:lnTo>
                  <a:lnTo>
                    <a:pt x="700" y="805"/>
                  </a:lnTo>
                  <a:lnTo>
                    <a:pt x="691" y="803"/>
                  </a:lnTo>
                  <a:lnTo>
                    <a:pt x="681" y="801"/>
                  </a:lnTo>
                  <a:lnTo>
                    <a:pt x="669" y="803"/>
                  </a:lnTo>
                  <a:lnTo>
                    <a:pt x="661" y="805"/>
                  </a:lnTo>
                  <a:lnTo>
                    <a:pt x="653" y="808"/>
                  </a:lnTo>
                  <a:lnTo>
                    <a:pt x="648" y="811"/>
                  </a:lnTo>
                  <a:lnTo>
                    <a:pt x="644" y="812"/>
                  </a:lnTo>
                  <a:lnTo>
                    <a:pt x="639" y="812"/>
                  </a:lnTo>
                  <a:lnTo>
                    <a:pt x="635" y="812"/>
                  </a:lnTo>
                  <a:lnTo>
                    <a:pt x="631" y="811"/>
                  </a:lnTo>
                  <a:lnTo>
                    <a:pt x="626" y="808"/>
                  </a:lnTo>
                  <a:lnTo>
                    <a:pt x="618" y="805"/>
                  </a:lnTo>
                  <a:lnTo>
                    <a:pt x="610" y="803"/>
                  </a:lnTo>
                  <a:lnTo>
                    <a:pt x="598" y="801"/>
                  </a:lnTo>
                  <a:lnTo>
                    <a:pt x="590" y="803"/>
                  </a:lnTo>
                  <a:lnTo>
                    <a:pt x="584" y="804"/>
                  </a:lnTo>
                  <a:lnTo>
                    <a:pt x="579" y="805"/>
                  </a:lnTo>
                  <a:lnTo>
                    <a:pt x="579" y="798"/>
                  </a:lnTo>
                  <a:lnTo>
                    <a:pt x="584" y="796"/>
                  </a:lnTo>
                  <a:lnTo>
                    <a:pt x="590" y="795"/>
                  </a:lnTo>
                  <a:lnTo>
                    <a:pt x="598" y="795"/>
                  </a:lnTo>
                  <a:close/>
                  <a:moveTo>
                    <a:pt x="598" y="770"/>
                  </a:moveTo>
                  <a:lnTo>
                    <a:pt x="610" y="773"/>
                  </a:lnTo>
                  <a:lnTo>
                    <a:pt x="619" y="777"/>
                  </a:lnTo>
                  <a:lnTo>
                    <a:pt x="628" y="779"/>
                  </a:lnTo>
                  <a:lnTo>
                    <a:pt x="639" y="782"/>
                  </a:lnTo>
                  <a:lnTo>
                    <a:pt x="651" y="779"/>
                  </a:lnTo>
                  <a:lnTo>
                    <a:pt x="660" y="777"/>
                  </a:lnTo>
                  <a:lnTo>
                    <a:pt x="669" y="773"/>
                  </a:lnTo>
                  <a:lnTo>
                    <a:pt x="681" y="770"/>
                  </a:lnTo>
                  <a:lnTo>
                    <a:pt x="691" y="773"/>
                  </a:lnTo>
                  <a:lnTo>
                    <a:pt x="700" y="777"/>
                  </a:lnTo>
                  <a:lnTo>
                    <a:pt x="709" y="779"/>
                  </a:lnTo>
                  <a:lnTo>
                    <a:pt x="721" y="782"/>
                  </a:lnTo>
                  <a:lnTo>
                    <a:pt x="732" y="779"/>
                  </a:lnTo>
                  <a:lnTo>
                    <a:pt x="742" y="777"/>
                  </a:lnTo>
                  <a:lnTo>
                    <a:pt x="751" y="773"/>
                  </a:lnTo>
                  <a:lnTo>
                    <a:pt x="762" y="770"/>
                  </a:lnTo>
                  <a:lnTo>
                    <a:pt x="767" y="771"/>
                  </a:lnTo>
                  <a:lnTo>
                    <a:pt x="771" y="771"/>
                  </a:lnTo>
                  <a:lnTo>
                    <a:pt x="775" y="773"/>
                  </a:lnTo>
                  <a:lnTo>
                    <a:pt x="767" y="791"/>
                  </a:lnTo>
                  <a:lnTo>
                    <a:pt x="762" y="791"/>
                  </a:lnTo>
                  <a:lnTo>
                    <a:pt x="750" y="792"/>
                  </a:lnTo>
                  <a:lnTo>
                    <a:pt x="740" y="795"/>
                  </a:lnTo>
                  <a:lnTo>
                    <a:pt x="732" y="798"/>
                  </a:lnTo>
                  <a:lnTo>
                    <a:pt x="728" y="800"/>
                  </a:lnTo>
                  <a:lnTo>
                    <a:pt x="725" y="800"/>
                  </a:lnTo>
                  <a:lnTo>
                    <a:pt x="724" y="801"/>
                  </a:lnTo>
                  <a:lnTo>
                    <a:pt x="721" y="801"/>
                  </a:lnTo>
                  <a:lnTo>
                    <a:pt x="719" y="801"/>
                  </a:lnTo>
                  <a:lnTo>
                    <a:pt x="716" y="800"/>
                  </a:lnTo>
                  <a:lnTo>
                    <a:pt x="713" y="800"/>
                  </a:lnTo>
                  <a:lnTo>
                    <a:pt x="711" y="798"/>
                  </a:lnTo>
                  <a:lnTo>
                    <a:pt x="703" y="795"/>
                  </a:lnTo>
                  <a:lnTo>
                    <a:pt x="692" y="792"/>
                  </a:lnTo>
                  <a:lnTo>
                    <a:pt x="681" y="791"/>
                  </a:lnTo>
                  <a:lnTo>
                    <a:pt x="668" y="792"/>
                  </a:lnTo>
                  <a:lnTo>
                    <a:pt x="658" y="795"/>
                  </a:lnTo>
                  <a:lnTo>
                    <a:pt x="651" y="798"/>
                  </a:lnTo>
                  <a:lnTo>
                    <a:pt x="647" y="800"/>
                  </a:lnTo>
                  <a:lnTo>
                    <a:pt x="644" y="800"/>
                  </a:lnTo>
                  <a:lnTo>
                    <a:pt x="641" y="801"/>
                  </a:lnTo>
                  <a:lnTo>
                    <a:pt x="639" y="801"/>
                  </a:lnTo>
                  <a:lnTo>
                    <a:pt x="637" y="801"/>
                  </a:lnTo>
                  <a:lnTo>
                    <a:pt x="635" y="800"/>
                  </a:lnTo>
                  <a:lnTo>
                    <a:pt x="632" y="800"/>
                  </a:lnTo>
                  <a:lnTo>
                    <a:pt x="628" y="798"/>
                  </a:lnTo>
                  <a:lnTo>
                    <a:pt x="620" y="795"/>
                  </a:lnTo>
                  <a:lnTo>
                    <a:pt x="611" y="792"/>
                  </a:lnTo>
                  <a:lnTo>
                    <a:pt x="598" y="791"/>
                  </a:lnTo>
                  <a:lnTo>
                    <a:pt x="590" y="791"/>
                  </a:lnTo>
                  <a:lnTo>
                    <a:pt x="584" y="792"/>
                  </a:lnTo>
                  <a:lnTo>
                    <a:pt x="579" y="794"/>
                  </a:lnTo>
                  <a:lnTo>
                    <a:pt x="579" y="777"/>
                  </a:lnTo>
                  <a:lnTo>
                    <a:pt x="582" y="774"/>
                  </a:lnTo>
                  <a:lnTo>
                    <a:pt x="588" y="773"/>
                  </a:lnTo>
                  <a:lnTo>
                    <a:pt x="593" y="771"/>
                  </a:lnTo>
                  <a:lnTo>
                    <a:pt x="598" y="770"/>
                  </a:lnTo>
                  <a:close/>
                  <a:moveTo>
                    <a:pt x="598" y="748"/>
                  </a:moveTo>
                  <a:lnTo>
                    <a:pt x="610" y="749"/>
                  </a:lnTo>
                  <a:lnTo>
                    <a:pt x="619" y="752"/>
                  </a:lnTo>
                  <a:lnTo>
                    <a:pt x="627" y="754"/>
                  </a:lnTo>
                  <a:lnTo>
                    <a:pt x="632" y="757"/>
                  </a:lnTo>
                  <a:lnTo>
                    <a:pt x="636" y="758"/>
                  </a:lnTo>
                  <a:lnTo>
                    <a:pt x="639" y="758"/>
                  </a:lnTo>
                  <a:lnTo>
                    <a:pt x="643" y="758"/>
                  </a:lnTo>
                  <a:lnTo>
                    <a:pt x="647" y="757"/>
                  </a:lnTo>
                  <a:lnTo>
                    <a:pt x="652" y="754"/>
                  </a:lnTo>
                  <a:lnTo>
                    <a:pt x="660" y="752"/>
                  </a:lnTo>
                  <a:lnTo>
                    <a:pt x="669" y="749"/>
                  </a:lnTo>
                  <a:lnTo>
                    <a:pt x="681" y="748"/>
                  </a:lnTo>
                  <a:lnTo>
                    <a:pt x="692" y="749"/>
                  </a:lnTo>
                  <a:lnTo>
                    <a:pt x="702" y="752"/>
                  </a:lnTo>
                  <a:lnTo>
                    <a:pt x="709" y="754"/>
                  </a:lnTo>
                  <a:lnTo>
                    <a:pt x="713" y="757"/>
                  </a:lnTo>
                  <a:lnTo>
                    <a:pt x="717" y="758"/>
                  </a:lnTo>
                  <a:lnTo>
                    <a:pt x="721" y="758"/>
                  </a:lnTo>
                  <a:lnTo>
                    <a:pt x="725" y="758"/>
                  </a:lnTo>
                  <a:lnTo>
                    <a:pt x="729" y="757"/>
                  </a:lnTo>
                  <a:lnTo>
                    <a:pt x="733" y="754"/>
                  </a:lnTo>
                  <a:lnTo>
                    <a:pt x="741" y="752"/>
                  </a:lnTo>
                  <a:lnTo>
                    <a:pt x="750" y="749"/>
                  </a:lnTo>
                  <a:lnTo>
                    <a:pt x="762" y="748"/>
                  </a:lnTo>
                  <a:lnTo>
                    <a:pt x="774" y="749"/>
                  </a:lnTo>
                  <a:lnTo>
                    <a:pt x="784" y="752"/>
                  </a:lnTo>
                  <a:lnTo>
                    <a:pt x="781" y="758"/>
                  </a:lnTo>
                  <a:lnTo>
                    <a:pt x="776" y="757"/>
                  </a:lnTo>
                  <a:lnTo>
                    <a:pt x="770" y="756"/>
                  </a:lnTo>
                  <a:lnTo>
                    <a:pt x="762" y="754"/>
                  </a:lnTo>
                  <a:lnTo>
                    <a:pt x="751" y="756"/>
                  </a:lnTo>
                  <a:lnTo>
                    <a:pt x="742" y="758"/>
                  </a:lnTo>
                  <a:lnTo>
                    <a:pt x="736" y="762"/>
                  </a:lnTo>
                  <a:lnTo>
                    <a:pt x="730" y="763"/>
                  </a:lnTo>
                  <a:lnTo>
                    <a:pt x="726" y="765"/>
                  </a:lnTo>
                  <a:lnTo>
                    <a:pt x="721" y="766"/>
                  </a:lnTo>
                  <a:lnTo>
                    <a:pt x="716" y="765"/>
                  </a:lnTo>
                  <a:lnTo>
                    <a:pt x="712" y="763"/>
                  </a:lnTo>
                  <a:lnTo>
                    <a:pt x="707" y="762"/>
                  </a:lnTo>
                  <a:lnTo>
                    <a:pt x="700" y="758"/>
                  </a:lnTo>
                  <a:lnTo>
                    <a:pt x="691" y="756"/>
                  </a:lnTo>
                  <a:lnTo>
                    <a:pt x="681" y="754"/>
                  </a:lnTo>
                  <a:lnTo>
                    <a:pt x="669" y="756"/>
                  </a:lnTo>
                  <a:lnTo>
                    <a:pt x="661" y="758"/>
                  </a:lnTo>
                  <a:lnTo>
                    <a:pt x="653" y="762"/>
                  </a:lnTo>
                  <a:lnTo>
                    <a:pt x="648" y="763"/>
                  </a:lnTo>
                  <a:lnTo>
                    <a:pt x="644" y="765"/>
                  </a:lnTo>
                  <a:lnTo>
                    <a:pt x="639" y="766"/>
                  </a:lnTo>
                  <a:lnTo>
                    <a:pt x="635" y="765"/>
                  </a:lnTo>
                  <a:lnTo>
                    <a:pt x="631" y="763"/>
                  </a:lnTo>
                  <a:lnTo>
                    <a:pt x="626" y="762"/>
                  </a:lnTo>
                  <a:lnTo>
                    <a:pt x="618" y="758"/>
                  </a:lnTo>
                  <a:lnTo>
                    <a:pt x="610" y="756"/>
                  </a:lnTo>
                  <a:lnTo>
                    <a:pt x="598" y="754"/>
                  </a:lnTo>
                  <a:lnTo>
                    <a:pt x="590" y="756"/>
                  </a:lnTo>
                  <a:lnTo>
                    <a:pt x="584" y="757"/>
                  </a:lnTo>
                  <a:lnTo>
                    <a:pt x="579" y="758"/>
                  </a:lnTo>
                  <a:lnTo>
                    <a:pt x="579" y="752"/>
                  </a:lnTo>
                  <a:lnTo>
                    <a:pt x="584" y="749"/>
                  </a:lnTo>
                  <a:lnTo>
                    <a:pt x="590" y="748"/>
                  </a:lnTo>
                  <a:lnTo>
                    <a:pt x="598" y="748"/>
                  </a:lnTo>
                  <a:close/>
                  <a:moveTo>
                    <a:pt x="465" y="537"/>
                  </a:moveTo>
                  <a:lnTo>
                    <a:pt x="469" y="537"/>
                  </a:lnTo>
                  <a:lnTo>
                    <a:pt x="471" y="538"/>
                  </a:lnTo>
                  <a:lnTo>
                    <a:pt x="472" y="541"/>
                  </a:lnTo>
                  <a:lnTo>
                    <a:pt x="471" y="543"/>
                  </a:lnTo>
                  <a:lnTo>
                    <a:pt x="469" y="545"/>
                  </a:lnTo>
                  <a:lnTo>
                    <a:pt x="466" y="546"/>
                  </a:lnTo>
                  <a:lnTo>
                    <a:pt x="462" y="545"/>
                  </a:lnTo>
                  <a:lnTo>
                    <a:pt x="459" y="545"/>
                  </a:lnTo>
                  <a:lnTo>
                    <a:pt x="458" y="543"/>
                  </a:lnTo>
                  <a:lnTo>
                    <a:pt x="458" y="541"/>
                  </a:lnTo>
                  <a:lnTo>
                    <a:pt x="458" y="539"/>
                  </a:lnTo>
                  <a:lnTo>
                    <a:pt x="461" y="537"/>
                  </a:lnTo>
                  <a:lnTo>
                    <a:pt x="465" y="537"/>
                  </a:lnTo>
                  <a:close/>
                  <a:moveTo>
                    <a:pt x="327" y="499"/>
                  </a:moveTo>
                  <a:lnTo>
                    <a:pt x="327" y="499"/>
                  </a:lnTo>
                  <a:lnTo>
                    <a:pt x="327" y="533"/>
                  </a:lnTo>
                  <a:lnTo>
                    <a:pt x="300" y="538"/>
                  </a:lnTo>
                  <a:lnTo>
                    <a:pt x="272" y="546"/>
                  </a:lnTo>
                  <a:lnTo>
                    <a:pt x="247" y="554"/>
                  </a:lnTo>
                  <a:lnTo>
                    <a:pt x="225" y="564"/>
                  </a:lnTo>
                  <a:lnTo>
                    <a:pt x="205" y="577"/>
                  </a:lnTo>
                  <a:lnTo>
                    <a:pt x="190" y="591"/>
                  </a:lnTo>
                  <a:lnTo>
                    <a:pt x="181" y="608"/>
                  </a:lnTo>
                  <a:lnTo>
                    <a:pt x="177" y="626"/>
                  </a:lnTo>
                  <a:lnTo>
                    <a:pt x="179" y="643"/>
                  </a:lnTo>
                  <a:lnTo>
                    <a:pt x="187" y="657"/>
                  </a:lnTo>
                  <a:lnTo>
                    <a:pt x="200" y="669"/>
                  </a:lnTo>
                  <a:lnTo>
                    <a:pt x="216" y="680"/>
                  </a:lnTo>
                  <a:lnTo>
                    <a:pt x="236" y="689"/>
                  </a:lnTo>
                  <a:lnTo>
                    <a:pt x="258" y="695"/>
                  </a:lnTo>
                  <a:lnTo>
                    <a:pt x="281" y="702"/>
                  </a:lnTo>
                  <a:lnTo>
                    <a:pt x="305" y="706"/>
                  </a:lnTo>
                  <a:lnTo>
                    <a:pt x="330" y="710"/>
                  </a:lnTo>
                  <a:lnTo>
                    <a:pt x="331" y="769"/>
                  </a:lnTo>
                  <a:lnTo>
                    <a:pt x="309" y="773"/>
                  </a:lnTo>
                  <a:lnTo>
                    <a:pt x="287" y="779"/>
                  </a:lnTo>
                  <a:lnTo>
                    <a:pt x="268" y="786"/>
                  </a:lnTo>
                  <a:lnTo>
                    <a:pt x="254" y="795"/>
                  </a:lnTo>
                  <a:lnTo>
                    <a:pt x="245" y="804"/>
                  </a:lnTo>
                  <a:lnTo>
                    <a:pt x="241" y="816"/>
                  </a:lnTo>
                  <a:lnTo>
                    <a:pt x="245" y="829"/>
                  </a:lnTo>
                  <a:lnTo>
                    <a:pt x="253" y="838"/>
                  </a:lnTo>
                  <a:lnTo>
                    <a:pt x="264" y="846"/>
                  </a:lnTo>
                  <a:lnTo>
                    <a:pt x="279" y="851"/>
                  </a:lnTo>
                  <a:lnTo>
                    <a:pt x="297" y="856"/>
                  </a:lnTo>
                  <a:lnTo>
                    <a:pt x="314" y="860"/>
                  </a:lnTo>
                  <a:lnTo>
                    <a:pt x="332" y="866"/>
                  </a:lnTo>
                  <a:lnTo>
                    <a:pt x="334" y="923"/>
                  </a:lnTo>
                  <a:lnTo>
                    <a:pt x="319" y="928"/>
                  </a:lnTo>
                  <a:lnTo>
                    <a:pt x="308" y="934"/>
                  </a:lnTo>
                  <a:lnTo>
                    <a:pt x="297" y="942"/>
                  </a:lnTo>
                  <a:lnTo>
                    <a:pt x="301" y="940"/>
                  </a:lnTo>
                  <a:lnTo>
                    <a:pt x="315" y="934"/>
                  </a:lnTo>
                  <a:lnTo>
                    <a:pt x="334" y="930"/>
                  </a:lnTo>
                  <a:lnTo>
                    <a:pt x="338" y="930"/>
                  </a:lnTo>
                  <a:lnTo>
                    <a:pt x="342" y="928"/>
                  </a:lnTo>
                  <a:lnTo>
                    <a:pt x="342" y="928"/>
                  </a:lnTo>
                  <a:lnTo>
                    <a:pt x="357" y="926"/>
                  </a:lnTo>
                  <a:lnTo>
                    <a:pt x="373" y="923"/>
                  </a:lnTo>
                  <a:lnTo>
                    <a:pt x="386" y="919"/>
                  </a:lnTo>
                  <a:lnTo>
                    <a:pt x="397" y="913"/>
                  </a:lnTo>
                  <a:lnTo>
                    <a:pt x="404" y="904"/>
                  </a:lnTo>
                  <a:lnTo>
                    <a:pt x="407" y="892"/>
                  </a:lnTo>
                  <a:lnTo>
                    <a:pt x="404" y="879"/>
                  </a:lnTo>
                  <a:lnTo>
                    <a:pt x="395" y="868"/>
                  </a:lnTo>
                  <a:lnTo>
                    <a:pt x="383" y="859"/>
                  </a:lnTo>
                  <a:lnTo>
                    <a:pt x="368" y="853"/>
                  </a:lnTo>
                  <a:lnTo>
                    <a:pt x="349" y="847"/>
                  </a:lnTo>
                  <a:lnTo>
                    <a:pt x="347" y="856"/>
                  </a:lnTo>
                  <a:lnTo>
                    <a:pt x="346" y="868"/>
                  </a:lnTo>
                  <a:lnTo>
                    <a:pt x="363" y="873"/>
                  </a:lnTo>
                  <a:lnTo>
                    <a:pt x="377" y="880"/>
                  </a:lnTo>
                  <a:lnTo>
                    <a:pt x="385" y="888"/>
                  </a:lnTo>
                  <a:lnTo>
                    <a:pt x="387" y="893"/>
                  </a:lnTo>
                  <a:lnTo>
                    <a:pt x="389" y="900"/>
                  </a:lnTo>
                  <a:lnTo>
                    <a:pt x="386" y="906"/>
                  </a:lnTo>
                  <a:lnTo>
                    <a:pt x="380" y="911"/>
                  </a:lnTo>
                  <a:lnTo>
                    <a:pt x="381" y="910"/>
                  </a:lnTo>
                  <a:lnTo>
                    <a:pt x="382" y="909"/>
                  </a:lnTo>
                  <a:lnTo>
                    <a:pt x="383" y="906"/>
                  </a:lnTo>
                  <a:lnTo>
                    <a:pt x="385" y="902"/>
                  </a:lnTo>
                  <a:lnTo>
                    <a:pt x="376" y="909"/>
                  </a:lnTo>
                  <a:lnTo>
                    <a:pt x="360" y="915"/>
                  </a:lnTo>
                  <a:lnTo>
                    <a:pt x="343" y="921"/>
                  </a:lnTo>
                  <a:lnTo>
                    <a:pt x="343" y="867"/>
                  </a:lnTo>
                  <a:lnTo>
                    <a:pt x="344" y="867"/>
                  </a:lnTo>
                  <a:lnTo>
                    <a:pt x="344" y="845"/>
                  </a:lnTo>
                  <a:lnTo>
                    <a:pt x="343" y="845"/>
                  </a:lnTo>
                  <a:lnTo>
                    <a:pt x="344" y="805"/>
                  </a:lnTo>
                  <a:lnTo>
                    <a:pt x="342" y="805"/>
                  </a:lnTo>
                  <a:lnTo>
                    <a:pt x="336" y="805"/>
                  </a:lnTo>
                  <a:lnTo>
                    <a:pt x="332" y="805"/>
                  </a:lnTo>
                  <a:lnTo>
                    <a:pt x="332" y="842"/>
                  </a:lnTo>
                  <a:lnTo>
                    <a:pt x="313" y="838"/>
                  </a:lnTo>
                  <a:lnTo>
                    <a:pt x="296" y="834"/>
                  </a:lnTo>
                  <a:lnTo>
                    <a:pt x="283" y="832"/>
                  </a:lnTo>
                  <a:lnTo>
                    <a:pt x="274" y="828"/>
                  </a:lnTo>
                  <a:lnTo>
                    <a:pt x="274" y="830"/>
                  </a:lnTo>
                  <a:lnTo>
                    <a:pt x="274" y="833"/>
                  </a:lnTo>
                  <a:lnTo>
                    <a:pt x="275" y="835"/>
                  </a:lnTo>
                  <a:lnTo>
                    <a:pt x="276" y="837"/>
                  </a:lnTo>
                  <a:lnTo>
                    <a:pt x="277" y="838"/>
                  </a:lnTo>
                  <a:lnTo>
                    <a:pt x="277" y="839"/>
                  </a:lnTo>
                  <a:lnTo>
                    <a:pt x="274" y="835"/>
                  </a:lnTo>
                  <a:lnTo>
                    <a:pt x="271" y="833"/>
                  </a:lnTo>
                  <a:lnTo>
                    <a:pt x="270" y="830"/>
                  </a:lnTo>
                  <a:lnTo>
                    <a:pt x="270" y="826"/>
                  </a:lnTo>
                  <a:lnTo>
                    <a:pt x="271" y="824"/>
                  </a:lnTo>
                  <a:lnTo>
                    <a:pt x="272" y="821"/>
                  </a:lnTo>
                  <a:lnTo>
                    <a:pt x="274" y="820"/>
                  </a:lnTo>
                  <a:lnTo>
                    <a:pt x="276" y="817"/>
                  </a:lnTo>
                  <a:lnTo>
                    <a:pt x="280" y="815"/>
                  </a:lnTo>
                  <a:lnTo>
                    <a:pt x="283" y="813"/>
                  </a:lnTo>
                  <a:lnTo>
                    <a:pt x="283" y="813"/>
                  </a:lnTo>
                  <a:lnTo>
                    <a:pt x="283" y="813"/>
                  </a:lnTo>
                  <a:lnTo>
                    <a:pt x="296" y="809"/>
                  </a:lnTo>
                  <a:lnTo>
                    <a:pt x="313" y="805"/>
                  </a:lnTo>
                  <a:lnTo>
                    <a:pt x="332" y="803"/>
                  </a:lnTo>
                  <a:lnTo>
                    <a:pt x="332" y="803"/>
                  </a:lnTo>
                  <a:lnTo>
                    <a:pt x="338" y="801"/>
                  </a:lnTo>
                  <a:lnTo>
                    <a:pt x="344" y="800"/>
                  </a:lnTo>
                  <a:lnTo>
                    <a:pt x="344" y="800"/>
                  </a:lnTo>
                  <a:lnTo>
                    <a:pt x="365" y="796"/>
                  </a:lnTo>
                  <a:lnTo>
                    <a:pt x="387" y="792"/>
                  </a:lnTo>
                  <a:lnTo>
                    <a:pt x="408" y="788"/>
                  </a:lnTo>
                  <a:lnTo>
                    <a:pt x="428" y="782"/>
                  </a:lnTo>
                  <a:lnTo>
                    <a:pt x="446" y="775"/>
                  </a:lnTo>
                  <a:lnTo>
                    <a:pt x="461" y="766"/>
                  </a:lnTo>
                  <a:lnTo>
                    <a:pt x="471" y="754"/>
                  </a:lnTo>
                  <a:lnTo>
                    <a:pt x="478" y="741"/>
                  </a:lnTo>
                  <a:lnTo>
                    <a:pt x="478" y="725"/>
                  </a:lnTo>
                  <a:lnTo>
                    <a:pt x="472" y="715"/>
                  </a:lnTo>
                  <a:lnTo>
                    <a:pt x="462" y="705"/>
                  </a:lnTo>
                  <a:lnTo>
                    <a:pt x="446" y="697"/>
                  </a:lnTo>
                  <a:lnTo>
                    <a:pt x="427" y="689"/>
                  </a:lnTo>
                  <a:lnTo>
                    <a:pt x="404" y="684"/>
                  </a:lnTo>
                  <a:lnTo>
                    <a:pt x="381" y="678"/>
                  </a:lnTo>
                  <a:lnTo>
                    <a:pt x="355" y="673"/>
                  </a:lnTo>
                  <a:lnTo>
                    <a:pt x="351" y="684"/>
                  </a:lnTo>
                  <a:lnTo>
                    <a:pt x="349" y="695"/>
                  </a:lnTo>
                  <a:lnTo>
                    <a:pt x="349" y="706"/>
                  </a:lnTo>
                  <a:lnTo>
                    <a:pt x="349" y="712"/>
                  </a:lnTo>
                  <a:lnTo>
                    <a:pt x="376" y="716"/>
                  </a:lnTo>
                  <a:lnTo>
                    <a:pt x="399" y="719"/>
                  </a:lnTo>
                  <a:lnTo>
                    <a:pt x="420" y="723"/>
                  </a:lnTo>
                  <a:lnTo>
                    <a:pt x="436" y="727"/>
                  </a:lnTo>
                  <a:lnTo>
                    <a:pt x="446" y="732"/>
                  </a:lnTo>
                  <a:lnTo>
                    <a:pt x="445" y="728"/>
                  </a:lnTo>
                  <a:lnTo>
                    <a:pt x="445" y="725"/>
                  </a:lnTo>
                  <a:lnTo>
                    <a:pt x="444" y="723"/>
                  </a:lnTo>
                  <a:lnTo>
                    <a:pt x="444" y="722"/>
                  </a:lnTo>
                  <a:lnTo>
                    <a:pt x="444" y="720"/>
                  </a:lnTo>
                  <a:lnTo>
                    <a:pt x="448" y="725"/>
                  </a:lnTo>
                  <a:lnTo>
                    <a:pt x="449" y="729"/>
                  </a:lnTo>
                  <a:lnTo>
                    <a:pt x="450" y="733"/>
                  </a:lnTo>
                  <a:lnTo>
                    <a:pt x="450" y="737"/>
                  </a:lnTo>
                  <a:lnTo>
                    <a:pt x="449" y="740"/>
                  </a:lnTo>
                  <a:lnTo>
                    <a:pt x="444" y="745"/>
                  </a:lnTo>
                  <a:lnTo>
                    <a:pt x="432" y="750"/>
                  </a:lnTo>
                  <a:lnTo>
                    <a:pt x="414" y="754"/>
                  </a:lnTo>
                  <a:lnTo>
                    <a:pt x="393" y="758"/>
                  </a:lnTo>
                  <a:lnTo>
                    <a:pt x="369" y="762"/>
                  </a:lnTo>
                  <a:lnTo>
                    <a:pt x="344" y="766"/>
                  </a:lnTo>
                  <a:lnTo>
                    <a:pt x="346" y="712"/>
                  </a:lnTo>
                  <a:lnTo>
                    <a:pt x="346" y="712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8" y="574"/>
                  </a:lnTo>
                  <a:lnTo>
                    <a:pt x="344" y="574"/>
                  </a:lnTo>
                  <a:lnTo>
                    <a:pt x="340" y="572"/>
                  </a:lnTo>
                  <a:lnTo>
                    <a:pt x="335" y="572"/>
                  </a:lnTo>
                  <a:lnTo>
                    <a:pt x="328" y="574"/>
                  </a:lnTo>
                  <a:lnTo>
                    <a:pt x="330" y="669"/>
                  </a:lnTo>
                  <a:lnTo>
                    <a:pt x="304" y="665"/>
                  </a:lnTo>
                  <a:lnTo>
                    <a:pt x="279" y="661"/>
                  </a:lnTo>
                  <a:lnTo>
                    <a:pt x="256" y="656"/>
                  </a:lnTo>
                  <a:lnTo>
                    <a:pt x="237" y="651"/>
                  </a:lnTo>
                  <a:lnTo>
                    <a:pt x="224" y="646"/>
                  </a:lnTo>
                  <a:lnTo>
                    <a:pt x="215" y="638"/>
                  </a:lnTo>
                  <a:lnTo>
                    <a:pt x="213" y="649"/>
                  </a:lnTo>
                  <a:lnTo>
                    <a:pt x="213" y="659"/>
                  </a:lnTo>
                  <a:lnTo>
                    <a:pt x="213" y="663"/>
                  </a:lnTo>
                  <a:lnTo>
                    <a:pt x="208" y="648"/>
                  </a:lnTo>
                  <a:lnTo>
                    <a:pt x="208" y="635"/>
                  </a:lnTo>
                  <a:lnTo>
                    <a:pt x="212" y="625"/>
                  </a:lnTo>
                  <a:lnTo>
                    <a:pt x="217" y="617"/>
                  </a:lnTo>
                  <a:lnTo>
                    <a:pt x="221" y="612"/>
                  </a:lnTo>
                  <a:lnTo>
                    <a:pt x="236" y="601"/>
                  </a:lnTo>
                  <a:lnTo>
                    <a:pt x="255" y="592"/>
                  </a:lnTo>
                  <a:lnTo>
                    <a:pt x="277" y="583"/>
                  </a:lnTo>
                  <a:lnTo>
                    <a:pt x="302" y="576"/>
                  </a:lnTo>
                  <a:lnTo>
                    <a:pt x="328" y="571"/>
                  </a:lnTo>
                  <a:lnTo>
                    <a:pt x="328" y="571"/>
                  </a:lnTo>
                  <a:lnTo>
                    <a:pt x="334" y="570"/>
                  </a:lnTo>
                  <a:lnTo>
                    <a:pt x="342" y="568"/>
                  </a:lnTo>
                  <a:lnTo>
                    <a:pt x="348" y="567"/>
                  </a:lnTo>
                  <a:lnTo>
                    <a:pt x="348" y="567"/>
                  </a:lnTo>
                  <a:lnTo>
                    <a:pt x="380" y="562"/>
                  </a:lnTo>
                  <a:lnTo>
                    <a:pt x="407" y="559"/>
                  </a:lnTo>
                  <a:lnTo>
                    <a:pt x="415" y="558"/>
                  </a:lnTo>
                  <a:lnTo>
                    <a:pt x="419" y="559"/>
                  </a:lnTo>
                  <a:lnTo>
                    <a:pt x="423" y="559"/>
                  </a:lnTo>
                  <a:lnTo>
                    <a:pt x="424" y="560"/>
                  </a:lnTo>
                  <a:lnTo>
                    <a:pt x="427" y="562"/>
                  </a:lnTo>
                  <a:lnTo>
                    <a:pt x="428" y="563"/>
                  </a:lnTo>
                  <a:lnTo>
                    <a:pt x="431" y="564"/>
                  </a:lnTo>
                  <a:lnTo>
                    <a:pt x="440" y="567"/>
                  </a:lnTo>
                  <a:lnTo>
                    <a:pt x="452" y="566"/>
                  </a:lnTo>
                  <a:lnTo>
                    <a:pt x="465" y="563"/>
                  </a:lnTo>
                  <a:lnTo>
                    <a:pt x="478" y="559"/>
                  </a:lnTo>
                  <a:lnTo>
                    <a:pt x="490" y="554"/>
                  </a:lnTo>
                  <a:lnTo>
                    <a:pt x="499" y="551"/>
                  </a:lnTo>
                  <a:lnTo>
                    <a:pt x="501" y="549"/>
                  </a:lnTo>
                  <a:lnTo>
                    <a:pt x="504" y="547"/>
                  </a:lnTo>
                  <a:lnTo>
                    <a:pt x="505" y="545"/>
                  </a:lnTo>
                  <a:lnTo>
                    <a:pt x="508" y="541"/>
                  </a:lnTo>
                  <a:lnTo>
                    <a:pt x="509" y="537"/>
                  </a:lnTo>
                  <a:lnTo>
                    <a:pt x="508" y="533"/>
                  </a:lnTo>
                  <a:lnTo>
                    <a:pt x="505" y="529"/>
                  </a:lnTo>
                  <a:lnTo>
                    <a:pt x="497" y="525"/>
                  </a:lnTo>
                  <a:lnTo>
                    <a:pt x="486" y="521"/>
                  </a:lnTo>
                  <a:lnTo>
                    <a:pt x="471" y="519"/>
                  </a:lnTo>
                  <a:lnTo>
                    <a:pt x="450" y="519"/>
                  </a:lnTo>
                  <a:lnTo>
                    <a:pt x="440" y="519"/>
                  </a:lnTo>
                  <a:lnTo>
                    <a:pt x="424" y="520"/>
                  </a:lnTo>
                  <a:lnTo>
                    <a:pt x="402" y="522"/>
                  </a:lnTo>
                  <a:lnTo>
                    <a:pt x="377" y="525"/>
                  </a:lnTo>
                  <a:lnTo>
                    <a:pt x="349" y="529"/>
                  </a:lnTo>
                  <a:lnTo>
                    <a:pt x="349" y="499"/>
                  </a:lnTo>
                  <a:lnTo>
                    <a:pt x="348" y="499"/>
                  </a:lnTo>
                  <a:lnTo>
                    <a:pt x="347" y="499"/>
                  </a:lnTo>
                  <a:lnTo>
                    <a:pt x="346" y="500"/>
                  </a:lnTo>
                  <a:lnTo>
                    <a:pt x="343" y="501"/>
                  </a:lnTo>
                  <a:lnTo>
                    <a:pt x="340" y="501"/>
                  </a:lnTo>
                  <a:lnTo>
                    <a:pt x="339" y="503"/>
                  </a:lnTo>
                  <a:lnTo>
                    <a:pt x="338" y="503"/>
                  </a:lnTo>
                  <a:lnTo>
                    <a:pt x="338" y="503"/>
                  </a:lnTo>
                  <a:lnTo>
                    <a:pt x="335" y="501"/>
                  </a:lnTo>
                  <a:lnTo>
                    <a:pt x="334" y="501"/>
                  </a:lnTo>
                  <a:lnTo>
                    <a:pt x="331" y="500"/>
                  </a:lnTo>
                  <a:lnTo>
                    <a:pt x="328" y="499"/>
                  </a:lnTo>
                  <a:lnTo>
                    <a:pt x="327" y="499"/>
                  </a:lnTo>
                  <a:close/>
                  <a:moveTo>
                    <a:pt x="332" y="462"/>
                  </a:moveTo>
                  <a:lnTo>
                    <a:pt x="334" y="462"/>
                  </a:lnTo>
                  <a:lnTo>
                    <a:pt x="335" y="464"/>
                  </a:lnTo>
                  <a:lnTo>
                    <a:pt x="335" y="466"/>
                  </a:lnTo>
                  <a:lnTo>
                    <a:pt x="334" y="469"/>
                  </a:lnTo>
                  <a:lnTo>
                    <a:pt x="332" y="470"/>
                  </a:lnTo>
                  <a:lnTo>
                    <a:pt x="331" y="471"/>
                  </a:lnTo>
                  <a:lnTo>
                    <a:pt x="328" y="471"/>
                  </a:lnTo>
                  <a:lnTo>
                    <a:pt x="328" y="470"/>
                  </a:lnTo>
                  <a:lnTo>
                    <a:pt x="327" y="467"/>
                  </a:lnTo>
                  <a:lnTo>
                    <a:pt x="328" y="465"/>
                  </a:lnTo>
                  <a:lnTo>
                    <a:pt x="330" y="464"/>
                  </a:lnTo>
                  <a:lnTo>
                    <a:pt x="332" y="462"/>
                  </a:lnTo>
                  <a:close/>
                  <a:moveTo>
                    <a:pt x="338" y="452"/>
                  </a:moveTo>
                  <a:lnTo>
                    <a:pt x="327" y="454"/>
                  </a:lnTo>
                  <a:lnTo>
                    <a:pt x="319" y="462"/>
                  </a:lnTo>
                  <a:lnTo>
                    <a:pt x="317" y="474"/>
                  </a:lnTo>
                  <a:lnTo>
                    <a:pt x="319" y="484"/>
                  </a:lnTo>
                  <a:lnTo>
                    <a:pt x="327" y="492"/>
                  </a:lnTo>
                  <a:lnTo>
                    <a:pt x="338" y="495"/>
                  </a:lnTo>
                  <a:lnTo>
                    <a:pt x="348" y="492"/>
                  </a:lnTo>
                  <a:lnTo>
                    <a:pt x="356" y="484"/>
                  </a:lnTo>
                  <a:lnTo>
                    <a:pt x="360" y="474"/>
                  </a:lnTo>
                  <a:lnTo>
                    <a:pt x="356" y="462"/>
                  </a:lnTo>
                  <a:lnTo>
                    <a:pt x="348" y="454"/>
                  </a:lnTo>
                  <a:lnTo>
                    <a:pt x="338" y="452"/>
                  </a:lnTo>
                  <a:close/>
                  <a:moveTo>
                    <a:pt x="579" y="429"/>
                  </a:moveTo>
                  <a:lnTo>
                    <a:pt x="851" y="429"/>
                  </a:lnTo>
                  <a:lnTo>
                    <a:pt x="847" y="483"/>
                  </a:lnTo>
                  <a:lnTo>
                    <a:pt x="839" y="539"/>
                  </a:lnTo>
                  <a:lnTo>
                    <a:pt x="826" y="613"/>
                  </a:lnTo>
                  <a:lnTo>
                    <a:pt x="808" y="682"/>
                  </a:lnTo>
                  <a:lnTo>
                    <a:pt x="785" y="748"/>
                  </a:lnTo>
                  <a:lnTo>
                    <a:pt x="775" y="745"/>
                  </a:lnTo>
                  <a:lnTo>
                    <a:pt x="762" y="744"/>
                  </a:lnTo>
                  <a:lnTo>
                    <a:pt x="750" y="745"/>
                  </a:lnTo>
                  <a:lnTo>
                    <a:pt x="740" y="748"/>
                  </a:lnTo>
                  <a:lnTo>
                    <a:pt x="732" y="752"/>
                  </a:lnTo>
                  <a:lnTo>
                    <a:pt x="728" y="753"/>
                  </a:lnTo>
                  <a:lnTo>
                    <a:pt x="725" y="754"/>
                  </a:lnTo>
                  <a:lnTo>
                    <a:pt x="724" y="754"/>
                  </a:lnTo>
                  <a:lnTo>
                    <a:pt x="721" y="754"/>
                  </a:lnTo>
                  <a:lnTo>
                    <a:pt x="719" y="754"/>
                  </a:lnTo>
                  <a:lnTo>
                    <a:pt x="716" y="754"/>
                  </a:lnTo>
                  <a:lnTo>
                    <a:pt x="713" y="753"/>
                  </a:lnTo>
                  <a:lnTo>
                    <a:pt x="711" y="752"/>
                  </a:lnTo>
                  <a:lnTo>
                    <a:pt x="707" y="749"/>
                  </a:lnTo>
                  <a:lnTo>
                    <a:pt x="707" y="749"/>
                  </a:lnTo>
                  <a:lnTo>
                    <a:pt x="704" y="636"/>
                  </a:lnTo>
                  <a:lnTo>
                    <a:pt x="708" y="636"/>
                  </a:lnTo>
                  <a:lnTo>
                    <a:pt x="712" y="636"/>
                  </a:lnTo>
                  <a:lnTo>
                    <a:pt x="713" y="635"/>
                  </a:lnTo>
                  <a:lnTo>
                    <a:pt x="713" y="634"/>
                  </a:lnTo>
                  <a:lnTo>
                    <a:pt x="712" y="632"/>
                  </a:lnTo>
                  <a:lnTo>
                    <a:pt x="711" y="631"/>
                  </a:lnTo>
                  <a:lnTo>
                    <a:pt x="709" y="630"/>
                  </a:lnTo>
                  <a:lnTo>
                    <a:pt x="707" y="629"/>
                  </a:lnTo>
                  <a:lnTo>
                    <a:pt x="706" y="627"/>
                  </a:lnTo>
                  <a:lnTo>
                    <a:pt x="703" y="626"/>
                  </a:lnTo>
                  <a:lnTo>
                    <a:pt x="703" y="619"/>
                  </a:lnTo>
                  <a:lnTo>
                    <a:pt x="712" y="622"/>
                  </a:lnTo>
                  <a:lnTo>
                    <a:pt x="719" y="627"/>
                  </a:lnTo>
                  <a:lnTo>
                    <a:pt x="724" y="631"/>
                  </a:lnTo>
                  <a:lnTo>
                    <a:pt x="730" y="635"/>
                  </a:lnTo>
                  <a:lnTo>
                    <a:pt x="740" y="636"/>
                  </a:lnTo>
                  <a:lnTo>
                    <a:pt x="749" y="635"/>
                  </a:lnTo>
                  <a:lnTo>
                    <a:pt x="750" y="632"/>
                  </a:lnTo>
                  <a:lnTo>
                    <a:pt x="746" y="630"/>
                  </a:lnTo>
                  <a:lnTo>
                    <a:pt x="738" y="626"/>
                  </a:lnTo>
                  <a:lnTo>
                    <a:pt x="728" y="621"/>
                  </a:lnTo>
                  <a:lnTo>
                    <a:pt x="715" y="615"/>
                  </a:lnTo>
                  <a:lnTo>
                    <a:pt x="703" y="610"/>
                  </a:lnTo>
                  <a:lnTo>
                    <a:pt x="703" y="601"/>
                  </a:lnTo>
                  <a:lnTo>
                    <a:pt x="712" y="605"/>
                  </a:lnTo>
                  <a:lnTo>
                    <a:pt x="723" y="612"/>
                  </a:lnTo>
                  <a:lnTo>
                    <a:pt x="734" y="618"/>
                  </a:lnTo>
                  <a:lnTo>
                    <a:pt x="743" y="623"/>
                  </a:lnTo>
                  <a:lnTo>
                    <a:pt x="753" y="627"/>
                  </a:lnTo>
                  <a:lnTo>
                    <a:pt x="759" y="627"/>
                  </a:lnTo>
                  <a:lnTo>
                    <a:pt x="764" y="622"/>
                  </a:lnTo>
                  <a:lnTo>
                    <a:pt x="766" y="615"/>
                  </a:lnTo>
                  <a:lnTo>
                    <a:pt x="762" y="610"/>
                  </a:lnTo>
                  <a:lnTo>
                    <a:pt x="754" y="608"/>
                  </a:lnTo>
                  <a:lnTo>
                    <a:pt x="741" y="604"/>
                  </a:lnTo>
                  <a:lnTo>
                    <a:pt x="724" y="598"/>
                  </a:lnTo>
                  <a:lnTo>
                    <a:pt x="703" y="592"/>
                  </a:lnTo>
                  <a:lnTo>
                    <a:pt x="702" y="583"/>
                  </a:lnTo>
                  <a:lnTo>
                    <a:pt x="716" y="589"/>
                  </a:lnTo>
                  <a:lnTo>
                    <a:pt x="729" y="594"/>
                  </a:lnTo>
                  <a:lnTo>
                    <a:pt x="741" y="598"/>
                  </a:lnTo>
                  <a:lnTo>
                    <a:pt x="751" y="601"/>
                  </a:lnTo>
                  <a:lnTo>
                    <a:pt x="759" y="604"/>
                  </a:lnTo>
                  <a:lnTo>
                    <a:pt x="764" y="601"/>
                  </a:lnTo>
                  <a:lnTo>
                    <a:pt x="766" y="596"/>
                  </a:lnTo>
                  <a:lnTo>
                    <a:pt x="766" y="589"/>
                  </a:lnTo>
                  <a:lnTo>
                    <a:pt x="762" y="584"/>
                  </a:lnTo>
                  <a:lnTo>
                    <a:pt x="754" y="581"/>
                  </a:lnTo>
                  <a:lnTo>
                    <a:pt x="742" y="580"/>
                  </a:lnTo>
                  <a:lnTo>
                    <a:pt x="725" y="577"/>
                  </a:lnTo>
                  <a:lnTo>
                    <a:pt x="702" y="574"/>
                  </a:lnTo>
                  <a:lnTo>
                    <a:pt x="702" y="566"/>
                  </a:lnTo>
                  <a:lnTo>
                    <a:pt x="719" y="568"/>
                  </a:lnTo>
                  <a:lnTo>
                    <a:pt x="733" y="572"/>
                  </a:lnTo>
                  <a:lnTo>
                    <a:pt x="746" y="575"/>
                  </a:lnTo>
                  <a:lnTo>
                    <a:pt x="755" y="576"/>
                  </a:lnTo>
                  <a:lnTo>
                    <a:pt x="762" y="574"/>
                  </a:lnTo>
                  <a:lnTo>
                    <a:pt x="764" y="567"/>
                  </a:lnTo>
                  <a:lnTo>
                    <a:pt x="763" y="560"/>
                  </a:lnTo>
                  <a:lnTo>
                    <a:pt x="760" y="557"/>
                  </a:lnTo>
                  <a:lnTo>
                    <a:pt x="754" y="555"/>
                  </a:lnTo>
                  <a:lnTo>
                    <a:pt x="742" y="555"/>
                  </a:lnTo>
                  <a:lnTo>
                    <a:pt x="725" y="557"/>
                  </a:lnTo>
                  <a:lnTo>
                    <a:pt x="702" y="557"/>
                  </a:lnTo>
                  <a:lnTo>
                    <a:pt x="702" y="549"/>
                  </a:lnTo>
                  <a:lnTo>
                    <a:pt x="717" y="549"/>
                  </a:lnTo>
                  <a:lnTo>
                    <a:pt x="730" y="549"/>
                  </a:lnTo>
                  <a:lnTo>
                    <a:pt x="742" y="550"/>
                  </a:lnTo>
                  <a:lnTo>
                    <a:pt x="750" y="550"/>
                  </a:lnTo>
                  <a:lnTo>
                    <a:pt x="755" y="546"/>
                  </a:lnTo>
                  <a:lnTo>
                    <a:pt x="758" y="539"/>
                  </a:lnTo>
                  <a:lnTo>
                    <a:pt x="755" y="533"/>
                  </a:lnTo>
                  <a:lnTo>
                    <a:pt x="750" y="532"/>
                  </a:lnTo>
                  <a:lnTo>
                    <a:pt x="741" y="532"/>
                  </a:lnTo>
                  <a:lnTo>
                    <a:pt x="730" y="534"/>
                  </a:lnTo>
                  <a:lnTo>
                    <a:pt x="716" y="537"/>
                  </a:lnTo>
                  <a:lnTo>
                    <a:pt x="700" y="539"/>
                  </a:lnTo>
                  <a:lnTo>
                    <a:pt x="700" y="533"/>
                  </a:lnTo>
                  <a:lnTo>
                    <a:pt x="719" y="529"/>
                  </a:lnTo>
                  <a:lnTo>
                    <a:pt x="732" y="528"/>
                  </a:lnTo>
                  <a:lnTo>
                    <a:pt x="741" y="526"/>
                  </a:lnTo>
                  <a:lnTo>
                    <a:pt x="746" y="524"/>
                  </a:lnTo>
                  <a:lnTo>
                    <a:pt x="747" y="517"/>
                  </a:lnTo>
                  <a:lnTo>
                    <a:pt x="746" y="512"/>
                  </a:lnTo>
                  <a:lnTo>
                    <a:pt x="740" y="511"/>
                  </a:lnTo>
                  <a:lnTo>
                    <a:pt x="729" y="513"/>
                  </a:lnTo>
                  <a:lnTo>
                    <a:pt x="716" y="519"/>
                  </a:lnTo>
                  <a:lnTo>
                    <a:pt x="700" y="524"/>
                  </a:lnTo>
                  <a:lnTo>
                    <a:pt x="700" y="517"/>
                  </a:lnTo>
                  <a:lnTo>
                    <a:pt x="712" y="513"/>
                  </a:lnTo>
                  <a:lnTo>
                    <a:pt x="723" y="511"/>
                  </a:lnTo>
                  <a:lnTo>
                    <a:pt x="730" y="508"/>
                  </a:lnTo>
                  <a:lnTo>
                    <a:pt x="737" y="503"/>
                  </a:lnTo>
                  <a:lnTo>
                    <a:pt x="738" y="498"/>
                  </a:lnTo>
                  <a:lnTo>
                    <a:pt x="737" y="494"/>
                  </a:lnTo>
                  <a:lnTo>
                    <a:pt x="732" y="494"/>
                  </a:lnTo>
                  <a:lnTo>
                    <a:pt x="724" y="496"/>
                  </a:lnTo>
                  <a:lnTo>
                    <a:pt x="713" y="501"/>
                  </a:lnTo>
                  <a:lnTo>
                    <a:pt x="700" y="509"/>
                  </a:lnTo>
                  <a:lnTo>
                    <a:pt x="700" y="501"/>
                  </a:lnTo>
                  <a:lnTo>
                    <a:pt x="712" y="496"/>
                  </a:lnTo>
                  <a:lnTo>
                    <a:pt x="721" y="492"/>
                  </a:lnTo>
                  <a:lnTo>
                    <a:pt x="726" y="488"/>
                  </a:lnTo>
                  <a:lnTo>
                    <a:pt x="729" y="483"/>
                  </a:lnTo>
                  <a:lnTo>
                    <a:pt x="728" y="479"/>
                  </a:lnTo>
                  <a:lnTo>
                    <a:pt x="724" y="481"/>
                  </a:lnTo>
                  <a:lnTo>
                    <a:pt x="716" y="483"/>
                  </a:lnTo>
                  <a:lnTo>
                    <a:pt x="708" y="488"/>
                  </a:lnTo>
                  <a:lnTo>
                    <a:pt x="699" y="494"/>
                  </a:lnTo>
                  <a:lnTo>
                    <a:pt x="699" y="487"/>
                  </a:lnTo>
                  <a:lnTo>
                    <a:pt x="703" y="486"/>
                  </a:lnTo>
                  <a:lnTo>
                    <a:pt x="707" y="483"/>
                  </a:lnTo>
                  <a:lnTo>
                    <a:pt x="711" y="482"/>
                  </a:lnTo>
                  <a:lnTo>
                    <a:pt x="715" y="479"/>
                  </a:lnTo>
                  <a:lnTo>
                    <a:pt x="717" y="478"/>
                  </a:lnTo>
                  <a:lnTo>
                    <a:pt x="719" y="475"/>
                  </a:lnTo>
                  <a:lnTo>
                    <a:pt x="720" y="473"/>
                  </a:lnTo>
                  <a:lnTo>
                    <a:pt x="720" y="470"/>
                  </a:lnTo>
                  <a:lnTo>
                    <a:pt x="719" y="469"/>
                  </a:lnTo>
                  <a:lnTo>
                    <a:pt x="717" y="467"/>
                  </a:lnTo>
                  <a:lnTo>
                    <a:pt x="715" y="469"/>
                  </a:lnTo>
                  <a:lnTo>
                    <a:pt x="713" y="470"/>
                  </a:lnTo>
                  <a:lnTo>
                    <a:pt x="711" y="473"/>
                  </a:lnTo>
                  <a:lnTo>
                    <a:pt x="707" y="475"/>
                  </a:lnTo>
                  <a:lnTo>
                    <a:pt x="704" y="478"/>
                  </a:lnTo>
                  <a:lnTo>
                    <a:pt x="702" y="481"/>
                  </a:lnTo>
                  <a:lnTo>
                    <a:pt x="699" y="483"/>
                  </a:lnTo>
                  <a:lnTo>
                    <a:pt x="699" y="475"/>
                  </a:lnTo>
                  <a:lnTo>
                    <a:pt x="703" y="474"/>
                  </a:lnTo>
                  <a:lnTo>
                    <a:pt x="706" y="471"/>
                  </a:lnTo>
                  <a:lnTo>
                    <a:pt x="708" y="469"/>
                  </a:lnTo>
                  <a:lnTo>
                    <a:pt x="711" y="466"/>
                  </a:lnTo>
                  <a:lnTo>
                    <a:pt x="711" y="464"/>
                  </a:lnTo>
                  <a:lnTo>
                    <a:pt x="711" y="462"/>
                  </a:lnTo>
                  <a:lnTo>
                    <a:pt x="709" y="461"/>
                  </a:lnTo>
                  <a:lnTo>
                    <a:pt x="708" y="462"/>
                  </a:lnTo>
                  <a:lnTo>
                    <a:pt x="707" y="462"/>
                  </a:lnTo>
                  <a:lnTo>
                    <a:pt x="704" y="465"/>
                  </a:lnTo>
                  <a:lnTo>
                    <a:pt x="703" y="466"/>
                  </a:lnTo>
                  <a:lnTo>
                    <a:pt x="702" y="467"/>
                  </a:lnTo>
                  <a:lnTo>
                    <a:pt x="700" y="469"/>
                  </a:lnTo>
                  <a:lnTo>
                    <a:pt x="699" y="470"/>
                  </a:lnTo>
                  <a:lnTo>
                    <a:pt x="699" y="465"/>
                  </a:lnTo>
                  <a:lnTo>
                    <a:pt x="700" y="462"/>
                  </a:lnTo>
                  <a:lnTo>
                    <a:pt x="702" y="460"/>
                  </a:lnTo>
                  <a:lnTo>
                    <a:pt x="700" y="457"/>
                  </a:lnTo>
                  <a:lnTo>
                    <a:pt x="700" y="454"/>
                  </a:lnTo>
                  <a:lnTo>
                    <a:pt x="698" y="452"/>
                  </a:lnTo>
                  <a:lnTo>
                    <a:pt x="698" y="452"/>
                  </a:lnTo>
                  <a:lnTo>
                    <a:pt x="695" y="454"/>
                  </a:lnTo>
                  <a:lnTo>
                    <a:pt x="694" y="457"/>
                  </a:lnTo>
                  <a:lnTo>
                    <a:pt x="694" y="460"/>
                  </a:lnTo>
                  <a:lnTo>
                    <a:pt x="694" y="462"/>
                  </a:lnTo>
                  <a:lnTo>
                    <a:pt x="696" y="465"/>
                  </a:lnTo>
                  <a:lnTo>
                    <a:pt x="696" y="470"/>
                  </a:lnTo>
                  <a:lnTo>
                    <a:pt x="695" y="469"/>
                  </a:lnTo>
                  <a:lnTo>
                    <a:pt x="694" y="467"/>
                  </a:lnTo>
                  <a:lnTo>
                    <a:pt x="692" y="466"/>
                  </a:lnTo>
                  <a:lnTo>
                    <a:pt x="690" y="465"/>
                  </a:lnTo>
                  <a:lnTo>
                    <a:pt x="688" y="464"/>
                  </a:lnTo>
                  <a:lnTo>
                    <a:pt x="687" y="462"/>
                  </a:lnTo>
                  <a:lnTo>
                    <a:pt x="686" y="461"/>
                  </a:lnTo>
                  <a:lnTo>
                    <a:pt x="685" y="462"/>
                  </a:lnTo>
                  <a:lnTo>
                    <a:pt x="685" y="464"/>
                  </a:lnTo>
                  <a:lnTo>
                    <a:pt x="685" y="466"/>
                  </a:lnTo>
                  <a:lnTo>
                    <a:pt x="686" y="469"/>
                  </a:lnTo>
                  <a:lnTo>
                    <a:pt x="688" y="471"/>
                  </a:lnTo>
                  <a:lnTo>
                    <a:pt x="692" y="474"/>
                  </a:lnTo>
                  <a:lnTo>
                    <a:pt x="696" y="475"/>
                  </a:lnTo>
                  <a:lnTo>
                    <a:pt x="696" y="483"/>
                  </a:lnTo>
                  <a:lnTo>
                    <a:pt x="694" y="481"/>
                  </a:lnTo>
                  <a:lnTo>
                    <a:pt x="690" y="478"/>
                  </a:lnTo>
                  <a:lnTo>
                    <a:pt x="687" y="475"/>
                  </a:lnTo>
                  <a:lnTo>
                    <a:pt x="685" y="473"/>
                  </a:lnTo>
                  <a:lnTo>
                    <a:pt x="682" y="470"/>
                  </a:lnTo>
                  <a:lnTo>
                    <a:pt x="679" y="469"/>
                  </a:lnTo>
                  <a:lnTo>
                    <a:pt x="678" y="467"/>
                  </a:lnTo>
                  <a:lnTo>
                    <a:pt x="677" y="469"/>
                  </a:lnTo>
                  <a:lnTo>
                    <a:pt x="675" y="470"/>
                  </a:lnTo>
                  <a:lnTo>
                    <a:pt x="675" y="473"/>
                  </a:lnTo>
                  <a:lnTo>
                    <a:pt x="675" y="475"/>
                  </a:lnTo>
                  <a:lnTo>
                    <a:pt x="678" y="478"/>
                  </a:lnTo>
                  <a:lnTo>
                    <a:pt x="681" y="479"/>
                  </a:lnTo>
                  <a:lnTo>
                    <a:pt x="685" y="482"/>
                  </a:lnTo>
                  <a:lnTo>
                    <a:pt x="688" y="483"/>
                  </a:lnTo>
                  <a:lnTo>
                    <a:pt x="692" y="486"/>
                  </a:lnTo>
                  <a:lnTo>
                    <a:pt x="695" y="487"/>
                  </a:lnTo>
                  <a:lnTo>
                    <a:pt x="695" y="494"/>
                  </a:lnTo>
                  <a:lnTo>
                    <a:pt x="686" y="488"/>
                  </a:lnTo>
                  <a:lnTo>
                    <a:pt x="678" y="483"/>
                  </a:lnTo>
                  <a:lnTo>
                    <a:pt x="671" y="481"/>
                  </a:lnTo>
                  <a:lnTo>
                    <a:pt x="668" y="479"/>
                  </a:lnTo>
                  <a:lnTo>
                    <a:pt x="666" y="483"/>
                  </a:lnTo>
                  <a:lnTo>
                    <a:pt x="669" y="488"/>
                  </a:lnTo>
                  <a:lnTo>
                    <a:pt x="674" y="492"/>
                  </a:lnTo>
                  <a:lnTo>
                    <a:pt x="683" y="496"/>
                  </a:lnTo>
                  <a:lnTo>
                    <a:pt x="695" y="501"/>
                  </a:lnTo>
                  <a:lnTo>
                    <a:pt x="695" y="509"/>
                  </a:lnTo>
                  <a:lnTo>
                    <a:pt x="682" y="501"/>
                  </a:lnTo>
                  <a:lnTo>
                    <a:pt x="671" y="496"/>
                  </a:lnTo>
                  <a:lnTo>
                    <a:pt x="664" y="494"/>
                  </a:lnTo>
                  <a:lnTo>
                    <a:pt x="658" y="494"/>
                  </a:lnTo>
                  <a:lnTo>
                    <a:pt x="656" y="498"/>
                  </a:lnTo>
                  <a:lnTo>
                    <a:pt x="658" y="503"/>
                  </a:lnTo>
                  <a:lnTo>
                    <a:pt x="664" y="508"/>
                  </a:lnTo>
                  <a:lnTo>
                    <a:pt x="673" y="511"/>
                  </a:lnTo>
                  <a:lnTo>
                    <a:pt x="683" y="513"/>
                  </a:lnTo>
                  <a:lnTo>
                    <a:pt x="695" y="517"/>
                  </a:lnTo>
                  <a:lnTo>
                    <a:pt x="695" y="524"/>
                  </a:lnTo>
                  <a:lnTo>
                    <a:pt x="679" y="519"/>
                  </a:lnTo>
                  <a:lnTo>
                    <a:pt x="666" y="513"/>
                  </a:lnTo>
                  <a:lnTo>
                    <a:pt x="656" y="511"/>
                  </a:lnTo>
                  <a:lnTo>
                    <a:pt x="649" y="512"/>
                  </a:lnTo>
                  <a:lnTo>
                    <a:pt x="647" y="517"/>
                  </a:lnTo>
                  <a:lnTo>
                    <a:pt x="648" y="524"/>
                  </a:lnTo>
                  <a:lnTo>
                    <a:pt x="654" y="526"/>
                  </a:lnTo>
                  <a:lnTo>
                    <a:pt x="664" y="528"/>
                  </a:lnTo>
                  <a:lnTo>
                    <a:pt x="677" y="529"/>
                  </a:lnTo>
                  <a:lnTo>
                    <a:pt x="694" y="533"/>
                  </a:lnTo>
                  <a:lnTo>
                    <a:pt x="694" y="539"/>
                  </a:lnTo>
                  <a:lnTo>
                    <a:pt x="678" y="537"/>
                  </a:lnTo>
                  <a:lnTo>
                    <a:pt x="665" y="534"/>
                  </a:lnTo>
                  <a:lnTo>
                    <a:pt x="653" y="532"/>
                  </a:lnTo>
                  <a:lnTo>
                    <a:pt x="645" y="532"/>
                  </a:lnTo>
                  <a:lnTo>
                    <a:pt x="640" y="533"/>
                  </a:lnTo>
                  <a:lnTo>
                    <a:pt x="637" y="539"/>
                  </a:lnTo>
                  <a:lnTo>
                    <a:pt x="639" y="546"/>
                  </a:lnTo>
                  <a:lnTo>
                    <a:pt x="644" y="550"/>
                  </a:lnTo>
                  <a:lnTo>
                    <a:pt x="653" y="550"/>
                  </a:lnTo>
                  <a:lnTo>
                    <a:pt x="664" y="549"/>
                  </a:lnTo>
                  <a:lnTo>
                    <a:pt x="678" y="549"/>
                  </a:lnTo>
                  <a:lnTo>
                    <a:pt x="694" y="549"/>
                  </a:lnTo>
                  <a:lnTo>
                    <a:pt x="694" y="557"/>
                  </a:lnTo>
                  <a:lnTo>
                    <a:pt x="670" y="557"/>
                  </a:lnTo>
                  <a:lnTo>
                    <a:pt x="653" y="555"/>
                  </a:lnTo>
                  <a:lnTo>
                    <a:pt x="641" y="555"/>
                  </a:lnTo>
                  <a:lnTo>
                    <a:pt x="635" y="557"/>
                  </a:lnTo>
                  <a:lnTo>
                    <a:pt x="632" y="560"/>
                  </a:lnTo>
                  <a:lnTo>
                    <a:pt x="631" y="567"/>
                  </a:lnTo>
                  <a:lnTo>
                    <a:pt x="634" y="574"/>
                  </a:lnTo>
                  <a:lnTo>
                    <a:pt x="640" y="576"/>
                  </a:lnTo>
                  <a:lnTo>
                    <a:pt x="649" y="575"/>
                  </a:lnTo>
                  <a:lnTo>
                    <a:pt x="662" y="572"/>
                  </a:lnTo>
                  <a:lnTo>
                    <a:pt x="677" y="568"/>
                  </a:lnTo>
                  <a:lnTo>
                    <a:pt x="694" y="566"/>
                  </a:lnTo>
                  <a:lnTo>
                    <a:pt x="692" y="574"/>
                  </a:lnTo>
                  <a:lnTo>
                    <a:pt x="670" y="577"/>
                  </a:lnTo>
                  <a:lnTo>
                    <a:pt x="652" y="580"/>
                  </a:lnTo>
                  <a:lnTo>
                    <a:pt x="640" y="581"/>
                  </a:lnTo>
                  <a:lnTo>
                    <a:pt x="634" y="584"/>
                  </a:lnTo>
                  <a:lnTo>
                    <a:pt x="630" y="589"/>
                  </a:lnTo>
                  <a:lnTo>
                    <a:pt x="628" y="596"/>
                  </a:lnTo>
                  <a:lnTo>
                    <a:pt x="631" y="601"/>
                  </a:lnTo>
                  <a:lnTo>
                    <a:pt x="636" y="604"/>
                  </a:lnTo>
                  <a:lnTo>
                    <a:pt x="644" y="601"/>
                  </a:lnTo>
                  <a:lnTo>
                    <a:pt x="654" y="598"/>
                  </a:lnTo>
                  <a:lnTo>
                    <a:pt x="666" y="594"/>
                  </a:lnTo>
                  <a:lnTo>
                    <a:pt x="679" y="589"/>
                  </a:lnTo>
                  <a:lnTo>
                    <a:pt x="692" y="584"/>
                  </a:lnTo>
                  <a:lnTo>
                    <a:pt x="692" y="592"/>
                  </a:lnTo>
                  <a:lnTo>
                    <a:pt x="671" y="598"/>
                  </a:lnTo>
                  <a:lnTo>
                    <a:pt x="654" y="604"/>
                  </a:lnTo>
                  <a:lnTo>
                    <a:pt x="641" y="608"/>
                  </a:lnTo>
                  <a:lnTo>
                    <a:pt x="634" y="610"/>
                  </a:lnTo>
                  <a:lnTo>
                    <a:pt x="630" y="615"/>
                  </a:lnTo>
                  <a:lnTo>
                    <a:pt x="631" y="622"/>
                  </a:lnTo>
                  <a:lnTo>
                    <a:pt x="635" y="627"/>
                  </a:lnTo>
                  <a:lnTo>
                    <a:pt x="643" y="627"/>
                  </a:lnTo>
                  <a:lnTo>
                    <a:pt x="651" y="623"/>
                  </a:lnTo>
                  <a:lnTo>
                    <a:pt x="661" y="618"/>
                  </a:lnTo>
                  <a:lnTo>
                    <a:pt x="671" y="612"/>
                  </a:lnTo>
                  <a:lnTo>
                    <a:pt x="682" y="605"/>
                  </a:lnTo>
                  <a:lnTo>
                    <a:pt x="692" y="601"/>
                  </a:lnTo>
                  <a:lnTo>
                    <a:pt x="692" y="610"/>
                  </a:lnTo>
                  <a:lnTo>
                    <a:pt x="679" y="615"/>
                  </a:lnTo>
                  <a:lnTo>
                    <a:pt x="668" y="621"/>
                  </a:lnTo>
                  <a:lnTo>
                    <a:pt x="657" y="626"/>
                  </a:lnTo>
                  <a:lnTo>
                    <a:pt x="649" y="630"/>
                  </a:lnTo>
                  <a:lnTo>
                    <a:pt x="645" y="632"/>
                  </a:lnTo>
                  <a:lnTo>
                    <a:pt x="647" y="635"/>
                  </a:lnTo>
                  <a:lnTo>
                    <a:pt x="654" y="636"/>
                  </a:lnTo>
                  <a:lnTo>
                    <a:pt x="664" y="635"/>
                  </a:lnTo>
                  <a:lnTo>
                    <a:pt x="670" y="631"/>
                  </a:lnTo>
                  <a:lnTo>
                    <a:pt x="677" y="627"/>
                  </a:lnTo>
                  <a:lnTo>
                    <a:pt x="683" y="622"/>
                  </a:lnTo>
                  <a:lnTo>
                    <a:pt x="691" y="619"/>
                  </a:lnTo>
                  <a:lnTo>
                    <a:pt x="691" y="626"/>
                  </a:lnTo>
                  <a:lnTo>
                    <a:pt x="690" y="627"/>
                  </a:lnTo>
                  <a:lnTo>
                    <a:pt x="687" y="629"/>
                  </a:lnTo>
                  <a:lnTo>
                    <a:pt x="686" y="630"/>
                  </a:lnTo>
                  <a:lnTo>
                    <a:pt x="683" y="631"/>
                  </a:lnTo>
                  <a:lnTo>
                    <a:pt x="682" y="632"/>
                  </a:lnTo>
                  <a:lnTo>
                    <a:pt x="682" y="634"/>
                  </a:lnTo>
                  <a:lnTo>
                    <a:pt x="682" y="635"/>
                  </a:lnTo>
                  <a:lnTo>
                    <a:pt x="683" y="636"/>
                  </a:lnTo>
                  <a:lnTo>
                    <a:pt x="686" y="636"/>
                  </a:lnTo>
                  <a:lnTo>
                    <a:pt x="691" y="636"/>
                  </a:lnTo>
                  <a:lnTo>
                    <a:pt x="687" y="744"/>
                  </a:lnTo>
                  <a:lnTo>
                    <a:pt x="685" y="744"/>
                  </a:lnTo>
                  <a:lnTo>
                    <a:pt x="681" y="744"/>
                  </a:lnTo>
                  <a:lnTo>
                    <a:pt x="668" y="745"/>
                  </a:lnTo>
                  <a:lnTo>
                    <a:pt x="658" y="748"/>
                  </a:lnTo>
                  <a:lnTo>
                    <a:pt x="651" y="752"/>
                  </a:lnTo>
                  <a:lnTo>
                    <a:pt x="647" y="753"/>
                  </a:lnTo>
                  <a:lnTo>
                    <a:pt x="644" y="754"/>
                  </a:lnTo>
                  <a:lnTo>
                    <a:pt x="641" y="754"/>
                  </a:lnTo>
                  <a:lnTo>
                    <a:pt x="639" y="754"/>
                  </a:lnTo>
                  <a:lnTo>
                    <a:pt x="637" y="754"/>
                  </a:lnTo>
                  <a:lnTo>
                    <a:pt x="635" y="754"/>
                  </a:lnTo>
                  <a:lnTo>
                    <a:pt x="632" y="753"/>
                  </a:lnTo>
                  <a:lnTo>
                    <a:pt x="628" y="752"/>
                  </a:lnTo>
                  <a:lnTo>
                    <a:pt x="620" y="748"/>
                  </a:lnTo>
                  <a:lnTo>
                    <a:pt x="611" y="745"/>
                  </a:lnTo>
                  <a:lnTo>
                    <a:pt x="598" y="744"/>
                  </a:lnTo>
                  <a:lnTo>
                    <a:pt x="590" y="744"/>
                  </a:lnTo>
                  <a:lnTo>
                    <a:pt x="584" y="745"/>
                  </a:lnTo>
                  <a:lnTo>
                    <a:pt x="579" y="748"/>
                  </a:lnTo>
                  <a:lnTo>
                    <a:pt x="579" y="429"/>
                  </a:lnTo>
                  <a:close/>
                  <a:moveTo>
                    <a:pt x="95" y="429"/>
                  </a:moveTo>
                  <a:lnTo>
                    <a:pt x="535" y="429"/>
                  </a:lnTo>
                  <a:lnTo>
                    <a:pt x="535" y="1080"/>
                  </a:lnTo>
                  <a:lnTo>
                    <a:pt x="504" y="1101"/>
                  </a:lnTo>
                  <a:lnTo>
                    <a:pt x="472" y="1120"/>
                  </a:lnTo>
                  <a:lnTo>
                    <a:pt x="415" y="1086"/>
                  </a:lnTo>
                  <a:lnTo>
                    <a:pt x="361" y="1045"/>
                  </a:lnTo>
                  <a:lnTo>
                    <a:pt x="313" y="999"/>
                  </a:lnTo>
                  <a:lnTo>
                    <a:pt x="270" y="948"/>
                  </a:lnTo>
                  <a:lnTo>
                    <a:pt x="230" y="892"/>
                  </a:lnTo>
                  <a:lnTo>
                    <a:pt x="196" y="830"/>
                  </a:lnTo>
                  <a:lnTo>
                    <a:pt x="166" y="765"/>
                  </a:lnTo>
                  <a:lnTo>
                    <a:pt x="141" y="694"/>
                  </a:lnTo>
                  <a:lnTo>
                    <a:pt x="122" y="619"/>
                  </a:lnTo>
                  <a:lnTo>
                    <a:pt x="107" y="539"/>
                  </a:lnTo>
                  <a:lnTo>
                    <a:pt x="101" y="483"/>
                  </a:lnTo>
                  <a:lnTo>
                    <a:pt x="95" y="429"/>
                  </a:lnTo>
                  <a:close/>
                  <a:moveTo>
                    <a:pt x="563" y="414"/>
                  </a:moveTo>
                  <a:lnTo>
                    <a:pt x="852" y="414"/>
                  </a:lnTo>
                  <a:lnTo>
                    <a:pt x="851" y="426"/>
                  </a:lnTo>
                  <a:lnTo>
                    <a:pt x="575" y="426"/>
                  </a:lnTo>
                  <a:lnTo>
                    <a:pt x="575" y="1052"/>
                  </a:lnTo>
                  <a:lnTo>
                    <a:pt x="563" y="1061"/>
                  </a:lnTo>
                  <a:lnTo>
                    <a:pt x="563" y="414"/>
                  </a:lnTo>
                  <a:close/>
                  <a:moveTo>
                    <a:pt x="95" y="414"/>
                  </a:moveTo>
                  <a:lnTo>
                    <a:pt x="551" y="414"/>
                  </a:lnTo>
                  <a:lnTo>
                    <a:pt x="551" y="1070"/>
                  </a:lnTo>
                  <a:lnTo>
                    <a:pt x="539" y="1078"/>
                  </a:lnTo>
                  <a:lnTo>
                    <a:pt x="539" y="426"/>
                  </a:lnTo>
                  <a:lnTo>
                    <a:pt x="95" y="426"/>
                  </a:lnTo>
                  <a:lnTo>
                    <a:pt x="95" y="414"/>
                  </a:lnTo>
                  <a:close/>
                  <a:moveTo>
                    <a:pt x="403" y="317"/>
                  </a:moveTo>
                  <a:lnTo>
                    <a:pt x="382" y="319"/>
                  </a:lnTo>
                  <a:lnTo>
                    <a:pt x="361" y="327"/>
                  </a:lnTo>
                  <a:lnTo>
                    <a:pt x="340" y="335"/>
                  </a:lnTo>
                  <a:lnTo>
                    <a:pt x="321" y="343"/>
                  </a:lnTo>
                  <a:lnTo>
                    <a:pt x="300" y="351"/>
                  </a:lnTo>
                  <a:lnTo>
                    <a:pt x="280" y="356"/>
                  </a:lnTo>
                  <a:lnTo>
                    <a:pt x="259" y="357"/>
                  </a:lnTo>
                  <a:lnTo>
                    <a:pt x="238" y="352"/>
                  </a:lnTo>
                  <a:lnTo>
                    <a:pt x="238" y="359"/>
                  </a:lnTo>
                  <a:lnTo>
                    <a:pt x="259" y="363"/>
                  </a:lnTo>
                  <a:lnTo>
                    <a:pt x="280" y="363"/>
                  </a:lnTo>
                  <a:lnTo>
                    <a:pt x="300" y="359"/>
                  </a:lnTo>
                  <a:lnTo>
                    <a:pt x="321" y="352"/>
                  </a:lnTo>
                  <a:lnTo>
                    <a:pt x="340" y="346"/>
                  </a:lnTo>
                  <a:lnTo>
                    <a:pt x="361" y="339"/>
                  </a:lnTo>
                  <a:lnTo>
                    <a:pt x="382" y="334"/>
                  </a:lnTo>
                  <a:lnTo>
                    <a:pt x="403" y="331"/>
                  </a:lnTo>
                  <a:lnTo>
                    <a:pt x="425" y="333"/>
                  </a:lnTo>
                  <a:lnTo>
                    <a:pt x="449" y="340"/>
                  </a:lnTo>
                  <a:lnTo>
                    <a:pt x="472" y="355"/>
                  </a:lnTo>
                  <a:lnTo>
                    <a:pt x="475" y="355"/>
                  </a:lnTo>
                  <a:lnTo>
                    <a:pt x="499" y="340"/>
                  </a:lnTo>
                  <a:lnTo>
                    <a:pt x="522" y="333"/>
                  </a:lnTo>
                  <a:lnTo>
                    <a:pt x="544" y="331"/>
                  </a:lnTo>
                  <a:lnTo>
                    <a:pt x="565" y="334"/>
                  </a:lnTo>
                  <a:lnTo>
                    <a:pt x="586" y="339"/>
                  </a:lnTo>
                  <a:lnTo>
                    <a:pt x="607" y="346"/>
                  </a:lnTo>
                  <a:lnTo>
                    <a:pt x="628" y="352"/>
                  </a:lnTo>
                  <a:lnTo>
                    <a:pt x="648" y="359"/>
                  </a:lnTo>
                  <a:lnTo>
                    <a:pt x="669" y="363"/>
                  </a:lnTo>
                  <a:lnTo>
                    <a:pt x="688" y="363"/>
                  </a:lnTo>
                  <a:lnTo>
                    <a:pt x="709" y="359"/>
                  </a:lnTo>
                  <a:lnTo>
                    <a:pt x="709" y="352"/>
                  </a:lnTo>
                  <a:lnTo>
                    <a:pt x="688" y="357"/>
                  </a:lnTo>
                  <a:lnTo>
                    <a:pt x="669" y="356"/>
                  </a:lnTo>
                  <a:lnTo>
                    <a:pt x="648" y="351"/>
                  </a:lnTo>
                  <a:lnTo>
                    <a:pt x="628" y="343"/>
                  </a:lnTo>
                  <a:lnTo>
                    <a:pt x="607" y="335"/>
                  </a:lnTo>
                  <a:lnTo>
                    <a:pt x="586" y="327"/>
                  </a:lnTo>
                  <a:lnTo>
                    <a:pt x="565" y="319"/>
                  </a:lnTo>
                  <a:lnTo>
                    <a:pt x="544" y="317"/>
                  </a:lnTo>
                  <a:lnTo>
                    <a:pt x="522" y="317"/>
                  </a:lnTo>
                  <a:lnTo>
                    <a:pt x="499" y="325"/>
                  </a:lnTo>
                  <a:lnTo>
                    <a:pt x="475" y="338"/>
                  </a:lnTo>
                  <a:lnTo>
                    <a:pt x="472" y="338"/>
                  </a:lnTo>
                  <a:lnTo>
                    <a:pt x="449" y="325"/>
                  </a:lnTo>
                  <a:lnTo>
                    <a:pt x="425" y="317"/>
                  </a:lnTo>
                  <a:lnTo>
                    <a:pt x="403" y="317"/>
                  </a:lnTo>
                  <a:close/>
                  <a:moveTo>
                    <a:pt x="509" y="200"/>
                  </a:moveTo>
                  <a:lnTo>
                    <a:pt x="505" y="200"/>
                  </a:lnTo>
                  <a:lnTo>
                    <a:pt x="501" y="203"/>
                  </a:lnTo>
                  <a:lnTo>
                    <a:pt x="499" y="205"/>
                  </a:lnTo>
                  <a:lnTo>
                    <a:pt x="496" y="209"/>
                  </a:lnTo>
                  <a:lnTo>
                    <a:pt x="495" y="215"/>
                  </a:lnTo>
                  <a:lnTo>
                    <a:pt x="495" y="219"/>
                  </a:lnTo>
                  <a:lnTo>
                    <a:pt x="495" y="222"/>
                  </a:lnTo>
                  <a:lnTo>
                    <a:pt x="496" y="226"/>
                  </a:lnTo>
                  <a:lnTo>
                    <a:pt x="499" y="230"/>
                  </a:lnTo>
                  <a:lnTo>
                    <a:pt x="501" y="234"/>
                  </a:lnTo>
                  <a:lnTo>
                    <a:pt x="505" y="236"/>
                  </a:lnTo>
                  <a:lnTo>
                    <a:pt x="510" y="237"/>
                  </a:lnTo>
                  <a:lnTo>
                    <a:pt x="514" y="236"/>
                  </a:lnTo>
                  <a:lnTo>
                    <a:pt x="520" y="236"/>
                  </a:lnTo>
                  <a:lnTo>
                    <a:pt x="522" y="233"/>
                  </a:lnTo>
                  <a:lnTo>
                    <a:pt x="525" y="230"/>
                  </a:lnTo>
                  <a:lnTo>
                    <a:pt x="526" y="228"/>
                  </a:lnTo>
                  <a:lnTo>
                    <a:pt x="525" y="216"/>
                  </a:lnTo>
                  <a:lnTo>
                    <a:pt x="521" y="207"/>
                  </a:lnTo>
                  <a:lnTo>
                    <a:pt x="516" y="202"/>
                  </a:lnTo>
                  <a:lnTo>
                    <a:pt x="509" y="200"/>
                  </a:lnTo>
                  <a:close/>
                  <a:moveTo>
                    <a:pt x="567" y="196"/>
                  </a:moveTo>
                  <a:lnTo>
                    <a:pt x="626" y="196"/>
                  </a:lnTo>
                  <a:lnTo>
                    <a:pt x="626" y="202"/>
                  </a:lnTo>
                  <a:lnTo>
                    <a:pt x="592" y="270"/>
                  </a:lnTo>
                  <a:lnTo>
                    <a:pt x="590" y="272"/>
                  </a:lnTo>
                  <a:lnTo>
                    <a:pt x="589" y="275"/>
                  </a:lnTo>
                  <a:lnTo>
                    <a:pt x="586" y="276"/>
                  </a:lnTo>
                  <a:lnTo>
                    <a:pt x="585" y="278"/>
                  </a:lnTo>
                  <a:lnTo>
                    <a:pt x="581" y="278"/>
                  </a:lnTo>
                  <a:lnTo>
                    <a:pt x="580" y="276"/>
                  </a:lnTo>
                  <a:lnTo>
                    <a:pt x="579" y="275"/>
                  </a:lnTo>
                  <a:lnTo>
                    <a:pt x="579" y="274"/>
                  </a:lnTo>
                  <a:lnTo>
                    <a:pt x="577" y="272"/>
                  </a:lnTo>
                  <a:lnTo>
                    <a:pt x="579" y="268"/>
                  </a:lnTo>
                  <a:lnTo>
                    <a:pt x="580" y="266"/>
                  </a:lnTo>
                  <a:lnTo>
                    <a:pt x="618" y="207"/>
                  </a:lnTo>
                  <a:lnTo>
                    <a:pt x="584" y="207"/>
                  </a:lnTo>
                  <a:lnTo>
                    <a:pt x="580" y="207"/>
                  </a:lnTo>
                  <a:lnTo>
                    <a:pt x="576" y="208"/>
                  </a:lnTo>
                  <a:lnTo>
                    <a:pt x="572" y="209"/>
                  </a:lnTo>
                  <a:lnTo>
                    <a:pt x="569" y="213"/>
                  </a:lnTo>
                  <a:lnTo>
                    <a:pt x="568" y="217"/>
                  </a:lnTo>
                  <a:lnTo>
                    <a:pt x="567" y="220"/>
                  </a:lnTo>
                  <a:lnTo>
                    <a:pt x="563" y="220"/>
                  </a:lnTo>
                  <a:lnTo>
                    <a:pt x="567" y="196"/>
                  </a:lnTo>
                  <a:close/>
                  <a:moveTo>
                    <a:pt x="403" y="196"/>
                  </a:moveTo>
                  <a:lnTo>
                    <a:pt x="461" y="196"/>
                  </a:lnTo>
                  <a:lnTo>
                    <a:pt x="461" y="202"/>
                  </a:lnTo>
                  <a:lnTo>
                    <a:pt x="427" y="270"/>
                  </a:lnTo>
                  <a:lnTo>
                    <a:pt x="425" y="272"/>
                  </a:lnTo>
                  <a:lnTo>
                    <a:pt x="424" y="275"/>
                  </a:lnTo>
                  <a:lnTo>
                    <a:pt x="421" y="276"/>
                  </a:lnTo>
                  <a:lnTo>
                    <a:pt x="420" y="278"/>
                  </a:lnTo>
                  <a:lnTo>
                    <a:pt x="418" y="278"/>
                  </a:lnTo>
                  <a:lnTo>
                    <a:pt x="416" y="276"/>
                  </a:lnTo>
                  <a:lnTo>
                    <a:pt x="415" y="275"/>
                  </a:lnTo>
                  <a:lnTo>
                    <a:pt x="414" y="274"/>
                  </a:lnTo>
                  <a:lnTo>
                    <a:pt x="414" y="272"/>
                  </a:lnTo>
                  <a:lnTo>
                    <a:pt x="414" y="268"/>
                  </a:lnTo>
                  <a:lnTo>
                    <a:pt x="415" y="266"/>
                  </a:lnTo>
                  <a:lnTo>
                    <a:pt x="453" y="207"/>
                  </a:lnTo>
                  <a:lnTo>
                    <a:pt x="420" y="207"/>
                  </a:lnTo>
                  <a:lnTo>
                    <a:pt x="415" y="207"/>
                  </a:lnTo>
                  <a:lnTo>
                    <a:pt x="411" y="208"/>
                  </a:lnTo>
                  <a:lnTo>
                    <a:pt x="408" y="209"/>
                  </a:lnTo>
                  <a:lnTo>
                    <a:pt x="404" y="213"/>
                  </a:lnTo>
                  <a:lnTo>
                    <a:pt x="403" y="217"/>
                  </a:lnTo>
                  <a:lnTo>
                    <a:pt x="402" y="220"/>
                  </a:lnTo>
                  <a:lnTo>
                    <a:pt x="398" y="220"/>
                  </a:lnTo>
                  <a:lnTo>
                    <a:pt x="403" y="196"/>
                  </a:lnTo>
                  <a:close/>
                  <a:moveTo>
                    <a:pt x="509" y="194"/>
                  </a:moveTo>
                  <a:lnTo>
                    <a:pt x="517" y="195"/>
                  </a:lnTo>
                  <a:lnTo>
                    <a:pt x="525" y="198"/>
                  </a:lnTo>
                  <a:lnTo>
                    <a:pt x="531" y="204"/>
                  </a:lnTo>
                  <a:lnTo>
                    <a:pt x="537" y="215"/>
                  </a:lnTo>
                  <a:lnTo>
                    <a:pt x="539" y="230"/>
                  </a:lnTo>
                  <a:lnTo>
                    <a:pt x="538" y="243"/>
                  </a:lnTo>
                  <a:lnTo>
                    <a:pt x="534" y="257"/>
                  </a:lnTo>
                  <a:lnTo>
                    <a:pt x="527" y="267"/>
                  </a:lnTo>
                  <a:lnTo>
                    <a:pt x="518" y="274"/>
                  </a:lnTo>
                  <a:lnTo>
                    <a:pt x="508" y="276"/>
                  </a:lnTo>
                  <a:lnTo>
                    <a:pt x="501" y="276"/>
                  </a:lnTo>
                  <a:lnTo>
                    <a:pt x="497" y="275"/>
                  </a:lnTo>
                  <a:lnTo>
                    <a:pt x="493" y="274"/>
                  </a:lnTo>
                  <a:lnTo>
                    <a:pt x="491" y="271"/>
                  </a:lnTo>
                  <a:lnTo>
                    <a:pt x="488" y="268"/>
                  </a:lnTo>
                  <a:lnTo>
                    <a:pt x="487" y="266"/>
                  </a:lnTo>
                  <a:lnTo>
                    <a:pt x="488" y="263"/>
                  </a:lnTo>
                  <a:lnTo>
                    <a:pt x="490" y="262"/>
                  </a:lnTo>
                  <a:lnTo>
                    <a:pt x="491" y="260"/>
                  </a:lnTo>
                  <a:lnTo>
                    <a:pt x="493" y="262"/>
                  </a:lnTo>
                  <a:lnTo>
                    <a:pt x="495" y="263"/>
                  </a:lnTo>
                  <a:lnTo>
                    <a:pt x="496" y="264"/>
                  </a:lnTo>
                  <a:lnTo>
                    <a:pt x="497" y="266"/>
                  </a:lnTo>
                  <a:lnTo>
                    <a:pt x="500" y="268"/>
                  </a:lnTo>
                  <a:lnTo>
                    <a:pt x="504" y="270"/>
                  </a:lnTo>
                  <a:lnTo>
                    <a:pt x="508" y="270"/>
                  </a:lnTo>
                  <a:lnTo>
                    <a:pt x="516" y="267"/>
                  </a:lnTo>
                  <a:lnTo>
                    <a:pt x="521" y="259"/>
                  </a:lnTo>
                  <a:lnTo>
                    <a:pt x="525" y="249"/>
                  </a:lnTo>
                  <a:lnTo>
                    <a:pt x="526" y="237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16" y="243"/>
                  </a:lnTo>
                  <a:lnTo>
                    <a:pt x="510" y="243"/>
                  </a:lnTo>
                  <a:lnTo>
                    <a:pt x="500" y="242"/>
                  </a:lnTo>
                  <a:lnTo>
                    <a:pt x="491" y="236"/>
                  </a:lnTo>
                  <a:lnTo>
                    <a:pt x="484" y="228"/>
                  </a:lnTo>
                  <a:lnTo>
                    <a:pt x="483" y="219"/>
                  </a:lnTo>
                  <a:lnTo>
                    <a:pt x="486" y="205"/>
                  </a:lnTo>
                  <a:lnTo>
                    <a:pt x="496" y="196"/>
                  </a:lnTo>
                  <a:lnTo>
                    <a:pt x="509" y="194"/>
                  </a:lnTo>
                  <a:close/>
                  <a:moveTo>
                    <a:pt x="364" y="192"/>
                  </a:moveTo>
                  <a:lnTo>
                    <a:pt x="364" y="249"/>
                  </a:lnTo>
                  <a:lnTo>
                    <a:pt x="364" y="255"/>
                  </a:lnTo>
                  <a:lnTo>
                    <a:pt x="365" y="260"/>
                  </a:lnTo>
                  <a:lnTo>
                    <a:pt x="366" y="264"/>
                  </a:lnTo>
                  <a:lnTo>
                    <a:pt x="368" y="267"/>
                  </a:lnTo>
                  <a:lnTo>
                    <a:pt x="370" y="268"/>
                  </a:lnTo>
                  <a:lnTo>
                    <a:pt x="374" y="270"/>
                  </a:lnTo>
                  <a:lnTo>
                    <a:pt x="378" y="270"/>
                  </a:lnTo>
                  <a:lnTo>
                    <a:pt x="378" y="274"/>
                  </a:lnTo>
                  <a:lnTo>
                    <a:pt x="338" y="274"/>
                  </a:lnTo>
                  <a:lnTo>
                    <a:pt x="338" y="270"/>
                  </a:lnTo>
                  <a:lnTo>
                    <a:pt x="342" y="270"/>
                  </a:lnTo>
                  <a:lnTo>
                    <a:pt x="346" y="268"/>
                  </a:lnTo>
                  <a:lnTo>
                    <a:pt x="348" y="267"/>
                  </a:lnTo>
                  <a:lnTo>
                    <a:pt x="349" y="264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52" y="249"/>
                  </a:lnTo>
                  <a:lnTo>
                    <a:pt x="352" y="221"/>
                  </a:lnTo>
                  <a:lnTo>
                    <a:pt x="352" y="215"/>
                  </a:lnTo>
                  <a:lnTo>
                    <a:pt x="351" y="211"/>
                  </a:lnTo>
                  <a:lnTo>
                    <a:pt x="349" y="207"/>
                  </a:lnTo>
                  <a:lnTo>
                    <a:pt x="347" y="204"/>
                  </a:lnTo>
                  <a:lnTo>
                    <a:pt x="344" y="203"/>
                  </a:lnTo>
                  <a:lnTo>
                    <a:pt x="340" y="203"/>
                  </a:lnTo>
                  <a:lnTo>
                    <a:pt x="335" y="203"/>
                  </a:lnTo>
                  <a:lnTo>
                    <a:pt x="335" y="199"/>
                  </a:lnTo>
                  <a:lnTo>
                    <a:pt x="364" y="192"/>
                  </a:lnTo>
                  <a:close/>
                  <a:moveTo>
                    <a:pt x="408" y="141"/>
                  </a:moveTo>
                  <a:lnTo>
                    <a:pt x="387" y="144"/>
                  </a:lnTo>
                  <a:lnTo>
                    <a:pt x="368" y="149"/>
                  </a:lnTo>
                  <a:lnTo>
                    <a:pt x="348" y="156"/>
                  </a:lnTo>
                  <a:lnTo>
                    <a:pt x="328" y="161"/>
                  </a:lnTo>
                  <a:lnTo>
                    <a:pt x="309" y="165"/>
                  </a:lnTo>
                  <a:lnTo>
                    <a:pt x="289" y="166"/>
                  </a:lnTo>
                  <a:lnTo>
                    <a:pt x="271" y="162"/>
                  </a:lnTo>
                  <a:lnTo>
                    <a:pt x="238" y="331"/>
                  </a:lnTo>
                  <a:lnTo>
                    <a:pt x="259" y="335"/>
                  </a:lnTo>
                  <a:lnTo>
                    <a:pt x="280" y="335"/>
                  </a:lnTo>
                  <a:lnTo>
                    <a:pt x="300" y="331"/>
                  </a:lnTo>
                  <a:lnTo>
                    <a:pt x="321" y="325"/>
                  </a:lnTo>
                  <a:lnTo>
                    <a:pt x="340" y="318"/>
                  </a:lnTo>
                  <a:lnTo>
                    <a:pt x="361" y="312"/>
                  </a:lnTo>
                  <a:lnTo>
                    <a:pt x="382" y="306"/>
                  </a:lnTo>
                  <a:lnTo>
                    <a:pt x="403" y="304"/>
                  </a:lnTo>
                  <a:lnTo>
                    <a:pt x="425" y="305"/>
                  </a:lnTo>
                  <a:lnTo>
                    <a:pt x="449" y="313"/>
                  </a:lnTo>
                  <a:lnTo>
                    <a:pt x="472" y="327"/>
                  </a:lnTo>
                  <a:lnTo>
                    <a:pt x="475" y="327"/>
                  </a:lnTo>
                  <a:lnTo>
                    <a:pt x="499" y="313"/>
                  </a:lnTo>
                  <a:lnTo>
                    <a:pt x="522" y="305"/>
                  </a:lnTo>
                  <a:lnTo>
                    <a:pt x="544" y="304"/>
                  </a:lnTo>
                  <a:lnTo>
                    <a:pt x="565" y="306"/>
                  </a:lnTo>
                  <a:lnTo>
                    <a:pt x="586" y="312"/>
                  </a:lnTo>
                  <a:lnTo>
                    <a:pt x="607" y="318"/>
                  </a:lnTo>
                  <a:lnTo>
                    <a:pt x="628" y="325"/>
                  </a:lnTo>
                  <a:lnTo>
                    <a:pt x="648" y="331"/>
                  </a:lnTo>
                  <a:lnTo>
                    <a:pt x="669" y="335"/>
                  </a:lnTo>
                  <a:lnTo>
                    <a:pt x="688" y="335"/>
                  </a:lnTo>
                  <a:lnTo>
                    <a:pt x="709" y="331"/>
                  </a:lnTo>
                  <a:lnTo>
                    <a:pt x="677" y="162"/>
                  </a:lnTo>
                  <a:lnTo>
                    <a:pt x="658" y="166"/>
                  </a:lnTo>
                  <a:lnTo>
                    <a:pt x="639" y="165"/>
                  </a:lnTo>
                  <a:lnTo>
                    <a:pt x="619" y="161"/>
                  </a:lnTo>
                  <a:lnTo>
                    <a:pt x="599" y="156"/>
                  </a:lnTo>
                  <a:lnTo>
                    <a:pt x="580" y="149"/>
                  </a:lnTo>
                  <a:lnTo>
                    <a:pt x="560" y="144"/>
                  </a:lnTo>
                  <a:lnTo>
                    <a:pt x="539" y="141"/>
                  </a:lnTo>
                  <a:lnTo>
                    <a:pt x="518" y="143"/>
                  </a:lnTo>
                  <a:lnTo>
                    <a:pt x="497" y="149"/>
                  </a:lnTo>
                  <a:lnTo>
                    <a:pt x="475" y="162"/>
                  </a:lnTo>
                  <a:lnTo>
                    <a:pt x="472" y="162"/>
                  </a:lnTo>
                  <a:lnTo>
                    <a:pt x="450" y="149"/>
                  </a:lnTo>
                  <a:lnTo>
                    <a:pt x="429" y="143"/>
                  </a:lnTo>
                  <a:lnTo>
                    <a:pt x="408" y="141"/>
                  </a:lnTo>
                  <a:close/>
                  <a:moveTo>
                    <a:pt x="475" y="97"/>
                  </a:moveTo>
                  <a:lnTo>
                    <a:pt x="554" y="99"/>
                  </a:lnTo>
                  <a:lnTo>
                    <a:pt x="631" y="106"/>
                  </a:lnTo>
                  <a:lnTo>
                    <a:pt x="704" y="115"/>
                  </a:lnTo>
                  <a:lnTo>
                    <a:pt x="775" y="129"/>
                  </a:lnTo>
                  <a:lnTo>
                    <a:pt x="840" y="147"/>
                  </a:lnTo>
                  <a:lnTo>
                    <a:pt x="842" y="149"/>
                  </a:lnTo>
                  <a:lnTo>
                    <a:pt x="843" y="158"/>
                  </a:lnTo>
                  <a:lnTo>
                    <a:pt x="846" y="175"/>
                  </a:lnTo>
                  <a:lnTo>
                    <a:pt x="848" y="199"/>
                  </a:lnTo>
                  <a:lnTo>
                    <a:pt x="851" y="229"/>
                  </a:lnTo>
                  <a:lnTo>
                    <a:pt x="852" y="266"/>
                  </a:lnTo>
                  <a:lnTo>
                    <a:pt x="853" y="306"/>
                  </a:lnTo>
                  <a:lnTo>
                    <a:pt x="855" y="352"/>
                  </a:lnTo>
                  <a:lnTo>
                    <a:pt x="852" y="402"/>
                  </a:lnTo>
                  <a:lnTo>
                    <a:pt x="94" y="402"/>
                  </a:lnTo>
                  <a:lnTo>
                    <a:pt x="93" y="356"/>
                  </a:lnTo>
                  <a:lnTo>
                    <a:pt x="94" y="313"/>
                  </a:lnTo>
                  <a:lnTo>
                    <a:pt x="95" y="275"/>
                  </a:lnTo>
                  <a:lnTo>
                    <a:pt x="97" y="240"/>
                  </a:lnTo>
                  <a:lnTo>
                    <a:pt x="99" y="209"/>
                  </a:lnTo>
                  <a:lnTo>
                    <a:pt x="102" y="186"/>
                  </a:lnTo>
                  <a:lnTo>
                    <a:pt x="105" y="166"/>
                  </a:lnTo>
                  <a:lnTo>
                    <a:pt x="106" y="154"/>
                  </a:lnTo>
                  <a:lnTo>
                    <a:pt x="107" y="149"/>
                  </a:lnTo>
                  <a:lnTo>
                    <a:pt x="107" y="147"/>
                  </a:lnTo>
                  <a:lnTo>
                    <a:pt x="173" y="129"/>
                  </a:lnTo>
                  <a:lnTo>
                    <a:pt x="243" y="115"/>
                  </a:lnTo>
                  <a:lnTo>
                    <a:pt x="318" y="106"/>
                  </a:lnTo>
                  <a:lnTo>
                    <a:pt x="397" y="99"/>
                  </a:lnTo>
                  <a:lnTo>
                    <a:pt x="475" y="97"/>
                  </a:lnTo>
                  <a:close/>
                  <a:moveTo>
                    <a:pt x="475" y="86"/>
                  </a:moveTo>
                  <a:lnTo>
                    <a:pt x="394" y="88"/>
                  </a:lnTo>
                  <a:lnTo>
                    <a:pt x="315" y="94"/>
                  </a:lnTo>
                  <a:lnTo>
                    <a:pt x="239" y="105"/>
                  </a:lnTo>
                  <a:lnTo>
                    <a:pt x="167" y="119"/>
                  </a:lnTo>
                  <a:lnTo>
                    <a:pt x="101" y="137"/>
                  </a:lnTo>
                  <a:lnTo>
                    <a:pt x="97" y="137"/>
                  </a:lnTo>
                  <a:lnTo>
                    <a:pt x="95" y="147"/>
                  </a:lnTo>
                  <a:lnTo>
                    <a:pt x="94" y="153"/>
                  </a:lnTo>
                  <a:lnTo>
                    <a:pt x="93" y="167"/>
                  </a:lnTo>
                  <a:lnTo>
                    <a:pt x="90" y="188"/>
                  </a:lnTo>
                  <a:lnTo>
                    <a:pt x="88" y="216"/>
                  </a:lnTo>
                  <a:lnTo>
                    <a:pt x="85" y="250"/>
                  </a:lnTo>
                  <a:lnTo>
                    <a:pt x="82" y="288"/>
                  </a:lnTo>
                  <a:lnTo>
                    <a:pt x="82" y="333"/>
                  </a:lnTo>
                  <a:lnTo>
                    <a:pt x="82" y="380"/>
                  </a:lnTo>
                  <a:lnTo>
                    <a:pt x="85" y="431"/>
                  </a:lnTo>
                  <a:lnTo>
                    <a:pt x="89" y="486"/>
                  </a:lnTo>
                  <a:lnTo>
                    <a:pt x="95" y="542"/>
                  </a:lnTo>
                  <a:lnTo>
                    <a:pt x="111" y="622"/>
                  </a:lnTo>
                  <a:lnTo>
                    <a:pt x="131" y="699"/>
                  </a:lnTo>
                  <a:lnTo>
                    <a:pt x="157" y="770"/>
                  </a:lnTo>
                  <a:lnTo>
                    <a:pt x="187" y="837"/>
                  </a:lnTo>
                  <a:lnTo>
                    <a:pt x="222" y="900"/>
                  </a:lnTo>
                  <a:lnTo>
                    <a:pt x="262" y="956"/>
                  </a:lnTo>
                  <a:lnTo>
                    <a:pt x="306" y="1008"/>
                  </a:lnTo>
                  <a:lnTo>
                    <a:pt x="356" y="1056"/>
                  </a:lnTo>
                  <a:lnTo>
                    <a:pt x="411" y="1096"/>
                  </a:lnTo>
                  <a:lnTo>
                    <a:pt x="469" y="1132"/>
                  </a:lnTo>
                  <a:lnTo>
                    <a:pt x="472" y="1133"/>
                  </a:lnTo>
                  <a:lnTo>
                    <a:pt x="475" y="1132"/>
                  </a:lnTo>
                  <a:lnTo>
                    <a:pt x="520" y="1105"/>
                  </a:lnTo>
                  <a:lnTo>
                    <a:pt x="562" y="1075"/>
                  </a:lnTo>
                  <a:lnTo>
                    <a:pt x="563" y="1075"/>
                  </a:lnTo>
                  <a:lnTo>
                    <a:pt x="563" y="1075"/>
                  </a:lnTo>
                  <a:lnTo>
                    <a:pt x="611" y="1035"/>
                  </a:lnTo>
                  <a:lnTo>
                    <a:pt x="656" y="987"/>
                  </a:lnTo>
                  <a:lnTo>
                    <a:pt x="698" y="938"/>
                  </a:lnTo>
                  <a:lnTo>
                    <a:pt x="734" y="881"/>
                  </a:lnTo>
                  <a:lnTo>
                    <a:pt x="766" y="822"/>
                  </a:lnTo>
                  <a:lnTo>
                    <a:pt x="793" y="758"/>
                  </a:lnTo>
                  <a:lnTo>
                    <a:pt x="817" y="690"/>
                  </a:lnTo>
                  <a:lnTo>
                    <a:pt x="836" y="618"/>
                  </a:lnTo>
                  <a:lnTo>
                    <a:pt x="851" y="542"/>
                  </a:lnTo>
                  <a:lnTo>
                    <a:pt x="857" y="487"/>
                  </a:lnTo>
                  <a:lnTo>
                    <a:pt x="863" y="433"/>
                  </a:lnTo>
                  <a:lnTo>
                    <a:pt x="865" y="384"/>
                  </a:lnTo>
                  <a:lnTo>
                    <a:pt x="865" y="336"/>
                  </a:lnTo>
                  <a:lnTo>
                    <a:pt x="865" y="295"/>
                  </a:lnTo>
                  <a:lnTo>
                    <a:pt x="864" y="255"/>
                  </a:lnTo>
                  <a:lnTo>
                    <a:pt x="861" y="222"/>
                  </a:lnTo>
                  <a:lnTo>
                    <a:pt x="859" y="194"/>
                  </a:lnTo>
                  <a:lnTo>
                    <a:pt x="856" y="171"/>
                  </a:lnTo>
                  <a:lnTo>
                    <a:pt x="853" y="156"/>
                  </a:lnTo>
                  <a:lnTo>
                    <a:pt x="852" y="147"/>
                  </a:lnTo>
                  <a:lnTo>
                    <a:pt x="851" y="137"/>
                  </a:lnTo>
                  <a:lnTo>
                    <a:pt x="848" y="136"/>
                  </a:lnTo>
                  <a:lnTo>
                    <a:pt x="781" y="119"/>
                  </a:lnTo>
                  <a:lnTo>
                    <a:pt x="709" y="105"/>
                  </a:lnTo>
                  <a:lnTo>
                    <a:pt x="634" y="94"/>
                  </a:lnTo>
                  <a:lnTo>
                    <a:pt x="555" y="88"/>
                  </a:lnTo>
                  <a:lnTo>
                    <a:pt x="475" y="86"/>
                  </a:lnTo>
                  <a:close/>
                  <a:moveTo>
                    <a:pt x="475" y="69"/>
                  </a:moveTo>
                  <a:lnTo>
                    <a:pt x="559" y="72"/>
                  </a:lnTo>
                  <a:lnTo>
                    <a:pt x="641" y="78"/>
                  </a:lnTo>
                  <a:lnTo>
                    <a:pt x="720" y="90"/>
                  </a:lnTo>
                  <a:lnTo>
                    <a:pt x="795" y="106"/>
                  </a:lnTo>
                  <a:lnTo>
                    <a:pt x="864" y="124"/>
                  </a:lnTo>
                  <a:lnTo>
                    <a:pt x="867" y="143"/>
                  </a:lnTo>
                  <a:lnTo>
                    <a:pt x="868" y="149"/>
                  </a:lnTo>
                  <a:lnTo>
                    <a:pt x="870" y="164"/>
                  </a:lnTo>
                  <a:lnTo>
                    <a:pt x="873" y="185"/>
                  </a:lnTo>
                  <a:lnTo>
                    <a:pt x="876" y="212"/>
                  </a:lnTo>
                  <a:lnTo>
                    <a:pt x="878" y="246"/>
                  </a:lnTo>
                  <a:lnTo>
                    <a:pt x="880" y="285"/>
                  </a:lnTo>
                  <a:lnTo>
                    <a:pt x="881" y="330"/>
                  </a:lnTo>
                  <a:lnTo>
                    <a:pt x="880" y="378"/>
                  </a:lnTo>
                  <a:lnTo>
                    <a:pt x="877" y="431"/>
                  </a:lnTo>
                  <a:lnTo>
                    <a:pt x="873" y="486"/>
                  </a:lnTo>
                  <a:lnTo>
                    <a:pt x="865" y="542"/>
                  </a:lnTo>
                  <a:lnTo>
                    <a:pt x="850" y="626"/>
                  </a:lnTo>
                  <a:lnTo>
                    <a:pt x="829" y="703"/>
                  </a:lnTo>
                  <a:lnTo>
                    <a:pt x="801" y="778"/>
                  </a:lnTo>
                  <a:lnTo>
                    <a:pt x="770" y="846"/>
                  </a:lnTo>
                  <a:lnTo>
                    <a:pt x="733" y="909"/>
                  </a:lnTo>
                  <a:lnTo>
                    <a:pt x="691" y="968"/>
                  </a:lnTo>
                  <a:lnTo>
                    <a:pt x="645" y="1020"/>
                  </a:lnTo>
                  <a:lnTo>
                    <a:pt x="593" y="1069"/>
                  </a:lnTo>
                  <a:lnTo>
                    <a:pt x="537" y="1111"/>
                  </a:lnTo>
                  <a:lnTo>
                    <a:pt x="476" y="1146"/>
                  </a:lnTo>
                  <a:lnTo>
                    <a:pt x="472" y="1149"/>
                  </a:lnTo>
                  <a:lnTo>
                    <a:pt x="467" y="1146"/>
                  </a:lnTo>
                  <a:lnTo>
                    <a:pt x="412" y="1113"/>
                  </a:lnTo>
                  <a:lnTo>
                    <a:pt x="360" y="1077"/>
                  </a:lnTo>
                  <a:lnTo>
                    <a:pt x="313" y="1035"/>
                  </a:lnTo>
                  <a:lnTo>
                    <a:pt x="270" y="987"/>
                  </a:lnTo>
                  <a:lnTo>
                    <a:pt x="229" y="936"/>
                  </a:lnTo>
                  <a:lnTo>
                    <a:pt x="194" y="881"/>
                  </a:lnTo>
                  <a:lnTo>
                    <a:pt x="164" y="821"/>
                  </a:lnTo>
                  <a:lnTo>
                    <a:pt x="136" y="758"/>
                  </a:lnTo>
                  <a:lnTo>
                    <a:pt x="114" y="690"/>
                  </a:lnTo>
                  <a:lnTo>
                    <a:pt x="95" y="618"/>
                  </a:lnTo>
                  <a:lnTo>
                    <a:pt x="81" y="542"/>
                  </a:lnTo>
                  <a:lnTo>
                    <a:pt x="75" y="486"/>
                  </a:lnTo>
                  <a:lnTo>
                    <a:pt x="69" y="431"/>
                  </a:lnTo>
                  <a:lnTo>
                    <a:pt x="68" y="378"/>
                  </a:lnTo>
                  <a:lnTo>
                    <a:pt x="67" y="330"/>
                  </a:lnTo>
                  <a:lnTo>
                    <a:pt x="68" y="285"/>
                  </a:lnTo>
                  <a:lnTo>
                    <a:pt x="71" y="246"/>
                  </a:lnTo>
                  <a:lnTo>
                    <a:pt x="73" y="212"/>
                  </a:lnTo>
                  <a:lnTo>
                    <a:pt x="76" y="185"/>
                  </a:lnTo>
                  <a:lnTo>
                    <a:pt x="78" y="164"/>
                  </a:lnTo>
                  <a:lnTo>
                    <a:pt x="80" y="149"/>
                  </a:lnTo>
                  <a:lnTo>
                    <a:pt x="81" y="143"/>
                  </a:lnTo>
                  <a:lnTo>
                    <a:pt x="84" y="126"/>
                  </a:lnTo>
                  <a:lnTo>
                    <a:pt x="141" y="109"/>
                  </a:lnTo>
                  <a:lnTo>
                    <a:pt x="203" y="94"/>
                  </a:lnTo>
                  <a:lnTo>
                    <a:pt x="267" y="84"/>
                  </a:lnTo>
                  <a:lnTo>
                    <a:pt x="335" y="76"/>
                  </a:lnTo>
                  <a:lnTo>
                    <a:pt x="404" y="71"/>
                  </a:lnTo>
                  <a:lnTo>
                    <a:pt x="475" y="69"/>
                  </a:lnTo>
                  <a:close/>
                  <a:moveTo>
                    <a:pt x="475" y="51"/>
                  </a:moveTo>
                  <a:lnTo>
                    <a:pt x="402" y="54"/>
                  </a:lnTo>
                  <a:lnTo>
                    <a:pt x="330" y="59"/>
                  </a:lnTo>
                  <a:lnTo>
                    <a:pt x="259" y="67"/>
                  </a:lnTo>
                  <a:lnTo>
                    <a:pt x="192" y="78"/>
                  </a:lnTo>
                  <a:lnTo>
                    <a:pt x="130" y="93"/>
                  </a:lnTo>
                  <a:lnTo>
                    <a:pt x="71" y="111"/>
                  </a:lnTo>
                  <a:lnTo>
                    <a:pt x="65" y="137"/>
                  </a:lnTo>
                  <a:lnTo>
                    <a:pt x="65" y="144"/>
                  </a:lnTo>
                  <a:lnTo>
                    <a:pt x="63" y="158"/>
                  </a:lnTo>
                  <a:lnTo>
                    <a:pt x="60" y="181"/>
                  </a:lnTo>
                  <a:lnTo>
                    <a:pt x="58" y="208"/>
                  </a:lnTo>
                  <a:lnTo>
                    <a:pt x="55" y="242"/>
                  </a:lnTo>
                  <a:lnTo>
                    <a:pt x="52" y="283"/>
                  </a:lnTo>
                  <a:lnTo>
                    <a:pt x="51" y="327"/>
                  </a:lnTo>
                  <a:lnTo>
                    <a:pt x="52" y="376"/>
                  </a:lnTo>
                  <a:lnTo>
                    <a:pt x="55" y="428"/>
                  </a:lnTo>
                  <a:lnTo>
                    <a:pt x="59" y="484"/>
                  </a:lnTo>
                  <a:lnTo>
                    <a:pt x="67" y="542"/>
                  </a:lnTo>
                  <a:lnTo>
                    <a:pt x="80" y="619"/>
                  </a:lnTo>
                  <a:lnTo>
                    <a:pt x="98" y="691"/>
                  </a:lnTo>
                  <a:lnTo>
                    <a:pt x="122" y="761"/>
                  </a:lnTo>
                  <a:lnTo>
                    <a:pt x="149" y="826"/>
                  </a:lnTo>
                  <a:lnTo>
                    <a:pt x="181" y="887"/>
                  </a:lnTo>
                  <a:lnTo>
                    <a:pt x="217" y="943"/>
                  </a:lnTo>
                  <a:lnTo>
                    <a:pt x="258" y="995"/>
                  </a:lnTo>
                  <a:lnTo>
                    <a:pt x="302" y="1042"/>
                  </a:lnTo>
                  <a:lnTo>
                    <a:pt x="351" y="1086"/>
                  </a:lnTo>
                  <a:lnTo>
                    <a:pt x="403" y="1124"/>
                  </a:lnTo>
                  <a:lnTo>
                    <a:pt x="461" y="1158"/>
                  </a:lnTo>
                  <a:lnTo>
                    <a:pt x="472" y="1163"/>
                  </a:lnTo>
                  <a:lnTo>
                    <a:pt x="483" y="1158"/>
                  </a:lnTo>
                  <a:lnTo>
                    <a:pt x="541" y="1124"/>
                  </a:lnTo>
                  <a:lnTo>
                    <a:pt x="593" y="1086"/>
                  </a:lnTo>
                  <a:lnTo>
                    <a:pt x="641" y="1042"/>
                  </a:lnTo>
                  <a:lnTo>
                    <a:pt x="687" y="995"/>
                  </a:lnTo>
                  <a:lnTo>
                    <a:pt x="728" y="943"/>
                  </a:lnTo>
                  <a:lnTo>
                    <a:pt x="763" y="887"/>
                  </a:lnTo>
                  <a:lnTo>
                    <a:pt x="796" y="826"/>
                  </a:lnTo>
                  <a:lnTo>
                    <a:pt x="823" y="761"/>
                  </a:lnTo>
                  <a:lnTo>
                    <a:pt x="847" y="693"/>
                  </a:lnTo>
                  <a:lnTo>
                    <a:pt x="867" y="619"/>
                  </a:lnTo>
                  <a:lnTo>
                    <a:pt x="881" y="542"/>
                  </a:lnTo>
                  <a:lnTo>
                    <a:pt x="887" y="484"/>
                  </a:lnTo>
                  <a:lnTo>
                    <a:pt x="893" y="429"/>
                  </a:lnTo>
                  <a:lnTo>
                    <a:pt x="895" y="377"/>
                  </a:lnTo>
                  <a:lnTo>
                    <a:pt x="895" y="327"/>
                  </a:lnTo>
                  <a:lnTo>
                    <a:pt x="895" y="283"/>
                  </a:lnTo>
                  <a:lnTo>
                    <a:pt x="893" y="243"/>
                  </a:lnTo>
                  <a:lnTo>
                    <a:pt x="890" y="208"/>
                  </a:lnTo>
                  <a:lnTo>
                    <a:pt x="887" y="181"/>
                  </a:lnTo>
                  <a:lnTo>
                    <a:pt x="885" y="158"/>
                  </a:lnTo>
                  <a:lnTo>
                    <a:pt x="884" y="144"/>
                  </a:lnTo>
                  <a:lnTo>
                    <a:pt x="882" y="137"/>
                  </a:lnTo>
                  <a:lnTo>
                    <a:pt x="878" y="110"/>
                  </a:lnTo>
                  <a:lnTo>
                    <a:pt x="819" y="93"/>
                  </a:lnTo>
                  <a:lnTo>
                    <a:pt x="755" y="78"/>
                  </a:lnTo>
                  <a:lnTo>
                    <a:pt x="690" y="67"/>
                  </a:lnTo>
                  <a:lnTo>
                    <a:pt x="620" y="59"/>
                  </a:lnTo>
                  <a:lnTo>
                    <a:pt x="548" y="54"/>
                  </a:lnTo>
                  <a:lnTo>
                    <a:pt x="475" y="51"/>
                  </a:lnTo>
                  <a:close/>
                  <a:moveTo>
                    <a:pt x="475" y="0"/>
                  </a:moveTo>
                  <a:lnTo>
                    <a:pt x="554" y="2"/>
                  </a:lnTo>
                  <a:lnTo>
                    <a:pt x="631" y="8"/>
                  </a:lnTo>
                  <a:lnTo>
                    <a:pt x="707" y="17"/>
                  </a:lnTo>
                  <a:lnTo>
                    <a:pt x="779" y="30"/>
                  </a:lnTo>
                  <a:lnTo>
                    <a:pt x="846" y="47"/>
                  </a:lnTo>
                  <a:lnTo>
                    <a:pt x="908" y="67"/>
                  </a:lnTo>
                  <a:lnTo>
                    <a:pt x="924" y="72"/>
                  </a:lnTo>
                  <a:lnTo>
                    <a:pt x="925" y="88"/>
                  </a:lnTo>
                  <a:lnTo>
                    <a:pt x="933" y="129"/>
                  </a:lnTo>
                  <a:lnTo>
                    <a:pt x="935" y="139"/>
                  </a:lnTo>
                  <a:lnTo>
                    <a:pt x="937" y="156"/>
                  </a:lnTo>
                  <a:lnTo>
                    <a:pt x="940" y="179"/>
                  </a:lnTo>
                  <a:lnTo>
                    <a:pt x="942" y="209"/>
                  </a:lnTo>
                  <a:lnTo>
                    <a:pt x="945" y="245"/>
                  </a:lnTo>
                  <a:lnTo>
                    <a:pt x="946" y="287"/>
                  </a:lnTo>
                  <a:lnTo>
                    <a:pt x="948" y="331"/>
                  </a:lnTo>
                  <a:lnTo>
                    <a:pt x="946" y="381"/>
                  </a:lnTo>
                  <a:lnTo>
                    <a:pt x="944" y="435"/>
                  </a:lnTo>
                  <a:lnTo>
                    <a:pt x="939" y="491"/>
                  </a:lnTo>
                  <a:lnTo>
                    <a:pt x="931" y="550"/>
                  </a:lnTo>
                  <a:lnTo>
                    <a:pt x="915" y="631"/>
                  </a:lnTo>
                  <a:lnTo>
                    <a:pt x="895" y="708"/>
                  </a:lnTo>
                  <a:lnTo>
                    <a:pt x="870" y="782"/>
                  </a:lnTo>
                  <a:lnTo>
                    <a:pt x="840" y="851"/>
                  </a:lnTo>
                  <a:lnTo>
                    <a:pt x="806" y="915"/>
                  </a:lnTo>
                  <a:lnTo>
                    <a:pt x="768" y="974"/>
                  </a:lnTo>
                  <a:lnTo>
                    <a:pt x="724" y="1031"/>
                  </a:lnTo>
                  <a:lnTo>
                    <a:pt x="677" y="1080"/>
                  </a:lnTo>
                  <a:lnTo>
                    <a:pt x="624" y="1126"/>
                  </a:lnTo>
                  <a:lnTo>
                    <a:pt x="568" y="1167"/>
                  </a:lnTo>
                  <a:lnTo>
                    <a:pt x="508" y="1202"/>
                  </a:lnTo>
                  <a:lnTo>
                    <a:pt x="472" y="1222"/>
                  </a:lnTo>
                  <a:lnTo>
                    <a:pt x="436" y="1202"/>
                  </a:lnTo>
                  <a:lnTo>
                    <a:pt x="376" y="1167"/>
                  </a:lnTo>
                  <a:lnTo>
                    <a:pt x="319" y="1126"/>
                  </a:lnTo>
                  <a:lnTo>
                    <a:pt x="267" y="1080"/>
                  </a:lnTo>
                  <a:lnTo>
                    <a:pt x="220" y="1031"/>
                  </a:lnTo>
                  <a:lnTo>
                    <a:pt x="177" y="974"/>
                  </a:lnTo>
                  <a:lnTo>
                    <a:pt x="139" y="915"/>
                  </a:lnTo>
                  <a:lnTo>
                    <a:pt x="105" y="850"/>
                  </a:lnTo>
                  <a:lnTo>
                    <a:pt x="75" y="782"/>
                  </a:lnTo>
                  <a:lnTo>
                    <a:pt x="50" y="708"/>
                  </a:lnTo>
                  <a:lnTo>
                    <a:pt x="30" y="631"/>
                  </a:lnTo>
                  <a:lnTo>
                    <a:pt x="16" y="550"/>
                  </a:lnTo>
                  <a:lnTo>
                    <a:pt x="9" y="495"/>
                  </a:lnTo>
                  <a:lnTo>
                    <a:pt x="4" y="441"/>
                  </a:lnTo>
                  <a:lnTo>
                    <a:pt x="1" y="390"/>
                  </a:lnTo>
                  <a:lnTo>
                    <a:pt x="0" y="343"/>
                  </a:lnTo>
                  <a:lnTo>
                    <a:pt x="1" y="298"/>
                  </a:lnTo>
                  <a:lnTo>
                    <a:pt x="3" y="258"/>
                  </a:lnTo>
                  <a:lnTo>
                    <a:pt x="5" y="222"/>
                  </a:lnTo>
                  <a:lnTo>
                    <a:pt x="8" y="192"/>
                  </a:lnTo>
                  <a:lnTo>
                    <a:pt x="10" y="166"/>
                  </a:lnTo>
                  <a:lnTo>
                    <a:pt x="13" y="148"/>
                  </a:lnTo>
                  <a:lnTo>
                    <a:pt x="14" y="135"/>
                  </a:lnTo>
                  <a:lnTo>
                    <a:pt x="16" y="129"/>
                  </a:lnTo>
                  <a:lnTo>
                    <a:pt x="25" y="76"/>
                  </a:lnTo>
                  <a:lnTo>
                    <a:pt x="38" y="68"/>
                  </a:lnTo>
                  <a:lnTo>
                    <a:pt x="39" y="67"/>
                  </a:lnTo>
                  <a:lnTo>
                    <a:pt x="103" y="47"/>
                  </a:lnTo>
                  <a:lnTo>
                    <a:pt x="171" y="31"/>
                  </a:lnTo>
                  <a:lnTo>
                    <a:pt x="243" y="18"/>
                  </a:lnTo>
                  <a:lnTo>
                    <a:pt x="318" y="8"/>
                  </a:lnTo>
                  <a:lnTo>
                    <a:pt x="395" y="2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260044" y="10900381"/>
            <a:ext cx="34902185" cy="7956575"/>
            <a:chOff x="1370017" y="919165"/>
            <a:chExt cx="6232533" cy="1420817"/>
          </a:xfrm>
          <a:solidFill>
            <a:srgbClr val="006140"/>
          </a:solidFill>
        </p:grpSpPr>
        <p:sp>
          <p:nvSpPr>
            <p:cNvPr id="76" name="Freeform 78"/>
            <p:cNvSpPr>
              <a:spLocks noEditPoints="1"/>
            </p:cNvSpPr>
            <p:nvPr/>
          </p:nvSpPr>
          <p:spPr bwMode="auto">
            <a:xfrm>
              <a:off x="1370017" y="919165"/>
              <a:ext cx="1106489" cy="1420817"/>
            </a:xfrm>
            <a:custGeom>
              <a:avLst/>
              <a:gdLst>
                <a:gd name="T0" fmla="*/ 440 w 697"/>
                <a:gd name="T1" fmla="*/ 718 h 895"/>
                <a:gd name="T2" fmla="*/ 479 w 697"/>
                <a:gd name="T3" fmla="*/ 708 h 895"/>
                <a:gd name="T4" fmla="*/ 475 w 697"/>
                <a:gd name="T5" fmla="*/ 691 h 895"/>
                <a:gd name="T6" fmla="*/ 430 w 697"/>
                <a:gd name="T7" fmla="*/ 686 h 895"/>
                <a:gd name="T8" fmla="*/ 509 w 697"/>
                <a:gd name="T9" fmla="*/ 669 h 895"/>
                <a:gd name="T10" fmla="*/ 465 w 697"/>
                <a:gd name="T11" fmla="*/ 657 h 895"/>
                <a:gd name="T12" fmla="*/ 464 w 697"/>
                <a:gd name="T13" fmla="*/ 662 h 895"/>
                <a:gd name="T14" fmla="*/ 522 w 697"/>
                <a:gd name="T15" fmla="*/ 639 h 895"/>
                <a:gd name="T16" fmla="*/ 440 w 697"/>
                <a:gd name="T17" fmla="*/ 615 h 895"/>
                <a:gd name="T18" fmla="*/ 530 w 697"/>
                <a:gd name="T19" fmla="*/ 628 h 895"/>
                <a:gd name="T20" fmla="*/ 426 w 697"/>
                <a:gd name="T21" fmla="*/ 624 h 895"/>
                <a:gd name="T22" fmla="*/ 534 w 697"/>
                <a:gd name="T23" fmla="*/ 619 h 895"/>
                <a:gd name="T24" fmla="*/ 440 w 697"/>
                <a:gd name="T25" fmla="*/ 598 h 895"/>
                <a:gd name="T26" fmla="*/ 560 w 697"/>
                <a:gd name="T27" fmla="*/ 586 h 895"/>
                <a:gd name="T28" fmla="*/ 460 w 697"/>
                <a:gd name="T29" fmla="*/ 592 h 895"/>
                <a:gd name="T30" fmla="*/ 530 w 697"/>
                <a:gd name="T31" fmla="*/ 572 h 895"/>
                <a:gd name="T32" fmla="*/ 467 w 697"/>
                <a:gd name="T33" fmla="*/ 586 h 895"/>
                <a:gd name="T34" fmla="*/ 521 w 697"/>
                <a:gd name="T35" fmla="*/ 552 h 895"/>
                <a:gd name="T36" fmla="*/ 524 w 697"/>
                <a:gd name="T37" fmla="*/ 559 h 895"/>
                <a:gd name="T38" fmla="*/ 430 w 697"/>
                <a:gd name="T39" fmla="*/ 548 h 895"/>
                <a:gd name="T40" fmla="*/ 130 w 697"/>
                <a:gd name="T41" fmla="*/ 457 h 895"/>
                <a:gd name="T42" fmla="*/ 221 w 697"/>
                <a:gd name="T43" fmla="*/ 688 h 895"/>
                <a:gd name="T44" fmla="*/ 286 w 697"/>
                <a:gd name="T45" fmla="*/ 661 h 895"/>
                <a:gd name="T46" fmla="*/ 202 w 697"/>
                <a:gd name="T47" fmla="*/ 610 h 895"/>
                <a:gd name="T48" fmla="*/ 322 w 697"/>
                <a:gd name="T49" fmla="*/ 569 h 895"/>
                <a:gd name="T50" fmla="*/ 331 w 697"/>
                <a:gd name="T51" fmla="*/ 537 h 895"/>
                <a:gd name="T52" fmla="*/ 157 w 697"/>
                <a:gd name="T53" fmla="*/ 475 h 895"/>
                <a:gd name="T54" fmla="*/ 317 w 697"/>
                <a:gd name="T55" fmla="*/ 413 h 895"/>
                <a:gd name="T56" fmla="*/ 251 w 697"/>
                <a:gd name="T57" fmla="*/ 367 h 895"/>
                <a:gd name="T58" fmla="*/ 240 w 697"/>
                <a:gd name="T59" fmla="*/ 333 h 895"/>
                <a:gd name="T60" fmla="*/ 593 w 697"/>
                <a:gd name="T61" fmla="*/ 499 h 895"/>
                <a:gd name="T62" fmla="*/ 517 w 697"/>
                <a:gd name="T63" fmla="*/ 458 h 895"/>
                <a:gd name="T64" fmla="*/ 516 w 697"/>
                <a:gd name="T65" fmla="*/ 427 h 895"/>
                <a:gd name="T66" fmla="*/ 529 w 697"/>
                <a:gd name="T67" fmla="*/ 401 h 895"/>
                <a:gd name="T68" fmla="*/ 543 w 697"/>
                <a:gd name="T69" fmla="*/ 363 h 895"/>
                <a:gd name="T70" fmla="*/ 525 w 697"/>
                <a:gd name="T71" fmla="*/ 343 h 895"/>
                <a:gd name="T72" fmla="*/ 512 w 697"/>
                <a:gd name="T73" fmla="*/ 330 h 895"/>
                <a:gd name="T74" fmla="*/ 499 w 697"/>
                <a:gd name="T75" fmla="*/ 342 h 895"/>
                <a:gd name="T76" fmla="*/ 484 w 697"/>
                <a:gd name="T77" fmla="*/ 368 h 895"/>
                <a:gd name="T78" fmla="*/ 511 w 697"/>
                <a:gd name="T79" fmla="*/ 401 h 895"/>
                <a:gd name="T80" fmla="*/ 509 w 697"/>
                <a:gd name="T81" fmla="*/ 432 h 895"/>
                <a:gd name="T82" fmla="*/ 507 w 697"/>
                <a:gd name="T83" fmla="*/ 458 h 895"/>
                <a:gd name="T84" fmla="*/ 426 w 697"/>
                <a:gd name="T85" fmla="*/ 313 h 895"/>
                <a:gd name="T86" fmla="*/ 405 w 697"/>
                <a:gd name="T87" fmla="*/ 301 h 895"/>
                <a:gd name="T88" fmla="*/ 347 w 697"/>
                <a:gd name="T89" fmla="*/ 260 h 895"/>
                <a:gd name="T90" fmla="*/ 310 w 697"/>
                <a:gd name="T91" fmla="*/ 231 h 895"/>
                <a:gd name="T92" fmla="*/ 461 w 697"/>
                <a:gd name="T93" fmla="*/ 143 h 895"/>
                <a:gd name="T94" fmla="*/ 339 w 697"/>
                <a:gd name="T95" fmla="*/ 146 h 895"/>
                <a:gd name="T96" fmla="*/ 392 w 697"/>
                <a:gd name="T97" fmla="*/ 149 h 895"/>
                <a:gd name="T98" fmla="*/ 388 w 697"/>
                <a:gd name="T99" fmla="*/ 173 h 895"/>
                <a:gd name="T100" fmla="*/ 279 w 697"/>
                <a:gd name="T101" fmla="*/ 200 h 895"/>
                <a:gd name="T102" fmla="*/ 199 w 697"/>
                <a:gd name="T103" fmla="*/ 117 h 895"/>
                <a:gd name="T104" fmla="*/ 445 w 697"/>
                <a:gd name="T105" fmla="*/ 115 h 895"/>
                <a:gd name="T106" fmla="*/ 68 w 697"/>
                <a:gd name="T107" fmla="*/ 250 h 895"/>
                <a:gd name="T108" fmla="*/ 63 w 697"/>
                <a:gd name="T109" fmla="*/ 167 h 895"/>
                <a:gd name="T110" fmla="*/ 522 w 697"/>
                <a:gd name="T111" fmla="*/ 671 h 895"/>
                <a:gd name="T112" fmla="*/ 471 w 697"/>
                <a:gd name="T113" fmla="*/ 57 h 895"/>
                <a:gd name="T114" fmla="*/ 347 w 697"/>
                <a:gd name="T115" fmla="*/ 841 h 895"/>
                <a:gd name="T116" fmla="*/ 227 w 697"/>
                <a:gd name="T117" fmla="*/ 57 h 895"/>
                <a:gd name="T118" fmla="*/ 164 w 697"/>
                <a:gd name="T119" fmla="*/ 695 h 895"/>
                <a:gd name="T120" fmla="*/ 649 w 697"/>
                <a:gd name="T121" fmla="*/ 105 h 895"/>
                <a:gd name="T122" fmla="*/ 691 w 697"/>
                <a:gd name="T123" fmla="*/ 350 h 895"/>
                <a:gd name="T124" fmla="*/ 0 w 697"/>
                <a:gd name="T125" fmla="*/ 26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7" h="895">
                  <a:moveTo>
                    <a:pt x="440" y="752"/>
                  </a:moveTo>
                  <a:lnTo>
                    <a:pt x="441" y="752"/>
                  </a:lnTo>
                  <a:lnTo>
                    <a:pt x="435" y="759"/>
                  </a:lnTo>
                  <a:lnTo>
                    <a:pt x="430" y="760"/>
                  </a:lnTo>
                  <a:lnTo>
                    <a:pt x="426" y="762"/>
                  </a:lnTo>
                  <a:lnTo>
                    <a:pt x="426" y="756"/>
                  </a:lnTo>
                  <a:lnTo>
                    <a:pt x="430" y="754"/>
                  </a:lnTo>
                  <a:lnTo>
                    <a:pt x="435" y="754"/>
                  </a:lnTo>
                  <a:lnTo>
                    <a:pt x="440" y="752"/>
                  </a:lnTo>
                  <a:close/>
                  <a:moveTo>
                    <a:pt x="440" y="735"/>
                  </a:moveTo>
                  <a:lnTo>
                    <a:pt x="445" y="735"/>
                  </a:lnTo>
                  <a:lnTo>
                    <a:pt x="448" y="737"/>
                  </a:lnTo>
                  <a:lnTo>
                    <a:pt x="452" y="738"/>
                  </a:lnTo>
                  <a:lnTo>
                    <a:pt x="456" y="739"/>
                  </a:lnTo>
                  <a:lnTo>
                    <a:pt x="444" y="750"/>
                  </a:lnTo>
                  <a:lnTo>
                    <a:pt x="440" y="750"/>
                  </a:lnTo>
                  <a:lnTo>
                    <a:pt x="435" y="750"/>
                  </a:lnTo>
                  <a:lnTo>
                    <a:pt x="430" y="751"/>
                  </a:lnTo>
                  <a:lnTo>
                    <a:pt x="426" y="752"/>
                  </a:lnTo>
                  <a:lnTo>
                    <a:pt x="426" y="739"/>
                  </a:lnTo>
                  <a:lnTo>
                    <a:pt x="430" y="738"/>
                  </a:lnTo>
                  <a:lnTo>
                    <a:pt x="435" y="737"/>
                  </a:lnTo>
                  <a:lnTo>
                    <a:pt x="440" y="735"/>
                  </a:lnTo>
                  <a:close/>
                  <a:moveTo>
                    <a:pt x="440" y="718"/>
                  </a:moveTo>
                  <a:lnTo>
                    <a:pt x="452" y="721"/>
                  </a:lnTo>
                  <a:lnTo>
                    <a:pt x="461" y="724"/>
                  </a:lnTo>
                  <a:lnTo>
                    <a:pt x="465" y="725"/>
                  </a:lnTo>
                  <a:lnTo>
                    <a:pt x="467" y="726"/>
                  </a:lnTo>
                  <a:lnTo>
                    <a:pt x="464" y="730"/>
                  </a:lnTo>
                  <a:lnTo>
                    <a:pt x="460" y="729"/>
                  </a:lnTo>
                  <a:lnTo>
                    <a:pt x="456" y="728"/>
                  </a:lnTo>
                  <a:lnTo>
                    <a:pt x="452" y="725"/>
                  </a:lnTo>
                  <a:lnTo>
                    <a:pt x="447" y="725"/>
                  </a:lnTo>
                  <a:lnTo>
                    <a:pt x="440" y="724"/>
                  </a:lnTo>
                  <a:lnTo>
                    <a:pt x="435" y="725"/>
                  </a:lnTo>
                  <a:lnTo>
                    <a:pt x="430" y="725"/>
                  </a:lnTo>
                  <a:lnTo>
                    <a:pt x="426" y="726"/>
                  </a:lnTo>
                  <a:lnTo>
                    <a:pt x="426" y="721"/>
                  </a:lnTo>
                  <a:lnTo>
                    <a:pt x="430" y="720"/>
                  </a:lnTo>
                  <a:lnTo>
                    <a:pt x="435" y="718"/>
                  </a:lnTo>
                  <a:lnTo>
                    <a:pt x="440" y="718"/>
                  </a:lnTo>
                  <a:close/>
                  <a:moveTo>
                    <a:pt x="440" y="701"/>
                  </a:moveTo>
                  <a:lnTo>
                    <a:pt x="448" y="703"/>
                  </a:lnTo>
                  <a:lnTo>
                    <a:pt x="456" y="705"/>
                  </a:lnTo>
                  <a:lnTo>
                    <a:pt x="462" y="708"/>
                  </a:lnTo>
                  <a:lnTo>
                    <a:pt x="470" y="709"/>
                  </a:lnTo>
                  <a:lnTo>
                    <a:pt x="475" y="709"/>
                  </a:lnTo>
                  <a:lnTo>
                    <a:pt x="479" y="708"/>
                  </a:lnTo>
                  <a:lnTo>
                    <a:pt x="483" y="705"/>
                  </a:lnTo>
                  <a:lnTo>
                    <a:pt x="487" y="704"/>
                  </a:lnTo>
                  <a:lnTo>
                    <a:pt x="470" y="724"/>
                  </a:lnTo>
                  <a:lnTo>
                    <a:pt x="470" y="724"/>
                  </a:lnTo>
                  <a:lnTo>
                    <a:pt x="467" y="724"/>
                  </a:lnTo>
                  <a:lnTo>
                    <a:pt x="466" y="722"/>
                  </a:lnTo>
                  <a:lnTo>
                    <a:pt x="462" y="721"/>
                  </a:lnTo>
                  <a:lnTo>
                    <a:pt x="453" y="717"/>
                  </a:lnTo>
                  <a:lnTo>
                    <a:pt x="440" y="716"/>
                  </a:lnTo>
                  <a:lnTo>
                    <a:pt x="435" y="716"/>
                  </a:lnTo>
                  <a:lnTo>
                    <a:pt x="430" y="717"/>
                  </a:lnTo>
                  <a:lnTo>
                    <a:pt x="426" y="718"/>
                  </a:lnTo>
                  <a:lnTo>
                    <a:pt x="426" y="705"/>
                  </a:lnTo>
                  <a:lnTo>
                    <a:pt x="430" y="703"/>
                  </a:lnTo>
                  <a:lnTo>
                    <a:pt x="435" y="701"/>
                  </a:lnTo>
                  <a:lnTo>
                    <a:pt x="440" y="701"/>
                  </a:lnTo>
                  <a:close/>
                  <a:moveTo>
                    <a:pt x="440" y="684"/>
                  </a:moveTo>
                  <a:lnTo>
                    <a:pt x="452" y="686"/>
                  </a:lnTo>
                  <a:lnTo>
                    <a:pt x="461" y="690"/>
                  </a:lnTo>
                  <a:lnTo>
                    <a:pt x="465" y="691"/>
                  </a:lnTo>
                  <a:lnTo>
                    <a:pt x="467" y="692"/>
                  </a:lnTo>
                  <a:lnTo>
                    <a:pt x="470" y="692"/>
                  </a:lnTo>
                  <a:lnTo>
                    <a:pt x="473" y="692"/>
                  </a:lnTo>
                  <a:lnTo>
                    <a:pt x="475" y="691"/>
                  </a:lnTo>
                  <a:lnTo>
                    <a:pt x="479" y="690"/>
                  </a:lnTo>
                  <a:lnTo>
                    <a:pt x="488" y="686"/>
                  </a:lnTo>
                  <a:lnTo>
                    <a:pt x="500" y="684"/>
                  </a:lnTo>
                  <a:lnTo>
                    <a:pt x="503" y="684"/>
                  </a:lnTo>
                  <a:lnTo>
                    <a:pt x="499" y="690"/>
                  </a:lnTo>
                  <a:lnTo>
                    <a:pt x="494" y="690"/>
                  </a:lnTo>
                  <a:lnTo>
                    <a:pt x="488" y="691"/>
                  </a:lnTo>
                  <a:lnTo>
                    <a:pt x="484" y="694"/>
                  </a:lnTo>
                  <a:lnTo>
                    <a:pt x="481" y="695"/>
                  </a:lnTo>
                  <a:lnTo>
                    <a:pt x="477" y="696"/>
                  </a:lnTo>
                  <a:lnTo>
                    <a:pt x="474" y="697"/>
                  </a:lnTo>
                  <a:lnTo>
                    <a:pt x="470" y="697"/>
                  </a:lnTo>
                  <a:lnTo>
                    <a:pt x="466" y="697"/>
                  </a:lnTo>
                  <a:lnTo>
                    <a:pt x="464" y="696"/>
                  </a:lnTo>
                  <a:lnTo>
                    <a:pt x="460" y="695"/>
                  </a:lnTo>
                  <a:lnTo>
                    <a:pt x="456" y="692"/>
                  </a:lnTo>
                  <a:lnTo>
                    <a:pt x="452" y="691"/>
                  </a:lnTo>
                  <a:lnTo>
                    <a:pt x="447" y="690"/>
                  </a:lnTo>
                  <a:lnTo>
                    <a:pt x="440" y="690"/>
                  </a:lnTo>
                  <a:lnTo>
                    <a:pt x="435" y="690"/>
                  </a:lnTo>
                  <a:lnTo>
                    <a:pt x="430" y="691"/>
                  </a:lnTo>
                  <a:lnTo>
                    <a:pt x="426" y="692"/>
                  </a:lnTo>
                  <a:lnTo>
                    <a:pt x="426" y="687"/>
                  </a:lnTo>
                  <a:lnTo>
                    <a:pt x="430" y="686"/>
                  </a:lnTo>
                  <a:lnTo>
                    <a:pt x="435" y="684"/>
                  </a:lnTo>
                  <a:lnTo>
                    <a:pt x="440" y="684"/>
                  </a:lnTo>
                  <a:close/>
                  <a:moveTo>
                    <a:pt x="249" y="682"/>
                  </a:moveTo>
                  <a:lnTo>
                    <a:pt x="246" y="683"/>
                  </a:lnTo>
                  <a:lnTo>
                    <a:pt x="246" y="724"/>
                  </a:lnTo>
                  <a:lnTo>
                    <a:pt x="246" y="725"/>
                  </a:lnTo>
                  <a:lnTo>
                    <a:pt x="248" y="726"/>
                  </a:lnTo>
                  <a:lnTo>
                    <a:pt x="249" y="726"/>
                  </a:lnTo>
                  <a:lnTo>
                    <a:pt x="249" y="726"/>
                  </a:lnTo>
                  <a:lnTo>
                    <a:pt x="250" y="725"/>
                  </a:lnTo>
                  <a:lnTo>
                    <a:pt x="251" y="724"/>
                  </a:lnTo>
                  <a:lnTo>
                    <a:pt x="251" y="683"/>
                  </a:lnTo>
                  <a:lnTo>
                    <a:pt x="249" y="682"/>
                  </a:lnTo>
                  <a:close/>
                  <a:moveTo>
                    <a:pt x="440" y="667"/>
                  </a:moveTo>
                  <a:lnTo>
                    <a:pt x="448" y="669"/>
                  </a:lnTo>
                  <a:lnTo>
                    <a:pt x="456" y="671"/>
                  </a:lnTo>
                  <a:lnTo>
                    <a:pt x="462" y="674"/>
                  </a:lnTo>
                  <a:lnTo>
                    <a:pt x="470" y="675"/>
                  </a:lnTo>
                  <a:lnTo>
                    <a:pt x="478" y="674"/>
                  </a:lnTo>
                  <a:lnTo>
                    <a:pt x="486" y="671"/>
                  </a:lnTo>
                  <a:lnTo>
                    <a:pt x="492" y="669"/>
                  </a:lnTo>
                  <a:lnTo>
                    <a:pt x="500" y="667"/>
                  </a:lnTo>
                  <a:lnTo>
                    <a:pt x="505" y="667"/>
                  </a:lnTo>
                  <a:lnTo>
                    <a:pt x="509" y="669"/>
                  </a:lnTo>
                  <a:lnTo>
                    <a:pt x="513" y="670"/>
                  </a:lnTo>
                  <a:lnTo>
                    <a:pt x="505" y="682"/>
                  </a:lnTo>
                  <a:lnTo>
                    <a:pt x="500" y="682"/>
                  </a:lnTo>
                  <a:lnTo>
                    <a:pt x="487" y="683"/>
                  </a:lnTo>
                  <a:lnTo>
                    <a:pt x="478" y="687"/>
                  </a:lnTo>
                  <a:lnTo>
                    <a:pt x="475" y="688"/>
                  </a:lnTo>
                  <a:lnTo>
                    <a:pt x="473" y="690"/>
                  </a:lnTo>
                  <a:lnTo>
                    <a:pt x="470" y="690"/>
                  </a:lnTo>
                  <a:lnTo>
                    <a:pt x="467" y="690"/>
                  </a:lnTo>
                  <a:lnTo>
                    <a:pt x="466" y="688"/>
                  </a:lnTo>
                  <a:lnTo>
                    <a:pt x="462" y="687"/>
                  </a:lnTo>
                  <a:lnTo>
                    <a:pt x="453" y="683"/>
                  </a:lnTo>
                  <a:lnTo>
                    <a:pt x="440" y="682"/>
                  </a:lnTo>
                  <a:lnTo>
                    <a:pt x="435" y="682"/>
                  </a:lnTo>
                  <a:lnTo>
                    <a:pt x="430" y="683"/>
                  </a:lnTo>
                  <a:lnTo>
                    <a:pt x="426" y="684"/>
                  </a:lnTo>
                  <a:lnTo>
                    <a:pt x="426" y="671"/>
                  </a:lnTo>
                  <a:lnTo>
                    <a:pt x="430" y="669"/>
                  </a:lnTo>
                  <a:lnTo>
                    <a:pt x="435" y="667"/>
                  </a:lnTo>
                  <a:lnTo>
                    <a:pt x="440" y="667"/>
                  </a:lnTo>
                  <a:close/>
                  <a:moveTo>
                    <a:pt x="440" y="650"/>
                  </a:moveTo>
                  <a:lnTo>
                    <a:pt x="452" y="652"/>
                  </a:lnTo>
                  <a:lnTo>
                    <a:pt x="461" y="656"/>
                  </a:lnTo>
                  <a:lnTo>
                    <a:pt x="465" y="657"/>
                  </a:lnTo>
                  <a:lnTo>
                    <a:pt x="467" y="657"/>
                  </a:lnTo>
                  <a:lnTo>
                    <a:pt x="470" y="658"/>
                  </a:lnTo>
                  <a:lnTo>
                    <a:pt x="473" y="657"/>
                  </a:lnTo>
                  <a:lnTo>
                    <a:pt x="475" y="657"/>
                  </a:lnTo>
                  <a:lnTo>
                    <a:pt x="479" y="656"/>
                  </a:lnTo>
                  <a:lnTo>
                    <a:pt x="488" y="652"/>
                  </a:lnTo>
                  <a:lnTo>
                    <a:pt x="500" y="650"/>
                  </a:lnTo>
                  <a:lnTo>
                    <a:pt x="512" y="652"/>
                  </a:lnTo>
                  <a:lnTo>
                    <a:pt x="521" y="656"/>
                  </a:lnTo>
                  <a:lnTo>
                    <a:pt x="522" y="656"/>
                  </a:lnTo>
                  <a:lnTo>
                    <a:pt x="520" y="661"/>
                  </a:lnTo>
                  <a:lnTo>
                    <a:pt x="516" y="658"/>
                  </a:lnTo>
                  <a:lnTo>
                    <a:pt x="512" y="657"/>
                  </a:lnTo>
                  <a:lnTo>
                    <a:pt x="507" y="656"/>
                  </a:lnTo>
                  <a:lnTo>
                    <a:pt x="500" y="656"/>
                  </a:lnTo>
                  <a:lnTo>
                    <a:pt x="494" y="656"/>
                  </a:lnTo>
                  <a:lnTo>
                    <a:pt x="488" y="657"/>
                  </a:lnTo>
                  <a:lnTo>
                    <a:pt x="484" y="658"/>
                  </a:lnTo>
                  <a:lnTo>
                    <a:pt x="481" y="661"/>
                  </a:lnTo>
                  <a:lnTo>
                    <a:pt x="477" y="662"/>
                  </a:lnTo>
                  <a:lnTo>
                    <a:pt x="474" y="662"/>
                  </a:lnTo>
                  <a:lnTo>
                    <a:pt x="470" y="663"/>
                  </a:lnTo>
                  <a:lnTo>
                    <a:pt x="466" y="662"/>
                  </a:lnTo>
                  <a:lnTo>
                    <a:pt x="464" y="662"/>
                  </a:lnTo>
                  <a:lnTo>
                    <a:pt x="460" y="661"/>
                  </a:lnTo>
                  <a:lnTo>
                    <a:pt x="456" y="658"/>
                  </a:lnTo>
                  <a:lnTo>
                    <a:pt x="452" y="657"/>
                  </a:lnTo>
                  <a:lnTo>
                    <a:pt x="447" y="656"/>
                  </a:lnTo>
                  <a:lnTo>
                    <a:pt x="440" y="656"/>
                  </a:lnTo>
                  <a:lnTo>
                    <a:pt x="435" y="656"/>
                  </a:lnTo>
                  <a:lnTo>
                    <a:pt x="430" y="657"/>
                  </a:lnTo>
                  <a:lnTo>
                    <a:pt x="426" y="658"/>
                  </a:lnTo>
                  <a:lnTo>
                    <a:pt x="426" y="653"/>
                  </a:lnTo>
                  <a:lnTo>
                    <a:pt x="430" y="652"/>
                  </a:lnTo>
                  <a:lnTo>
                    <a:pt x="435" y="650"/>
                  </a:lnTo>
                  <a:lnTo>
                    <a:pt x="440" y="650"/>
                  </a:lnTo>
                  <a:close/>
                  <a:moveTo>
                    <a:pt x="440" y="632"/>
                  </a:moveTo>
                  <a:lnTo>
                    <a:pt x="448" y="633"/>
                  </a:lnTo>
                  <a:lnTo>
                    <a:pt x="456" y="636"/>
                  </a:lnTo>
                  <a:lnTo>
                    <a:pt x="462" y="639"/>
                  </a:lnTo>
                  <a:lnTo>
                    <a:pt x="470" y="640"/>
                  </a:lnTo>
                  <a:lnTo>
                    <a:pt x="478" y="639"/>
                  </a:lnTo>
                  <a:lnTo>
                    <a:pt x="486" y="636"/>
                  </a:lnTo>
                  <a:lnTo>
                    <a:pt x="492" y="633"/>
                  </a:lnTo>
                  <a:lnTo>
                    <a:pt x="500" y="632"/>
                  </a:lnTo>
                  <a:lnTo>
                    <a:pt x="508" y="633"/>
                  </a:lnTo>
                  <a:lnTo>
                    <a:pt x="515" y="636"/>
                  </a:lnTo>
                  <a:lnTo>
                    <a:pt x="522" y="639"/>
                  </a:lnTo>
                  <a:lnTo>
                    <a:pt x="530" y="640"/>
                  </a:lnTo>
                  <a:lnTo>
                    <a:pt x="533" y="640"/>
                  </a:lnTo>
                  <a:lnTo>
                    <a:pt x="525" y="653"/>
                  </a:lnTo>
                  <a:lnTo>
                    <a:pt x="522" y="653"/>
                  </a:lnTo>
                  <a:lnTo>
                    <a:pt x="513" y="649"/>
                  </a:lnTo>
                  <a:lnTo>
                    <a:pt x="500" y="646"/>
                  </a:lnTo>
                  <a:lnTo>
                    <a:pt x="487" y="649"/>
                  </a:lnTo>
                  <a:lnTo>
                    <a:pt x="478" y="653"/>
                  </a:lnTo>
                  <a:lnTo>
                    <a:pt x="475" y="654"/>
                  </a:lnTo>
                  <a:lnTo>
                    <a:pt x="473" y="654"/>
                  </a:lnTo>
                  <a:lnTo>
                    <a:pt x="470" y="656"/>
                  </a:lnTo>
                  <a:lnTo>
                    <a:pt x="467" y="654"/>
                  </a:lnTo>
                  <a:lnTo>
                    <a:pt x="466" y="654"/>
                  </a:lnTo>
                  <a:lnTo>
                    <a:pt x="462" y="653"/>
                  </a:lnTo>
                  <a:lnTo>
                    <a:pt x="453" y="649"/>
                  </a:lnTo>
                  <a:lnTo>
                    <a:pt x="440" y="646"/>
                  </a:lnTo>
                  <a:lnTo>
                    <a:pt x="435" y="648"/>
                  </a:lnTo>
                  <a:lnTo>
                    <a:pt x="430" y="648"/>
                  </a:lnTo>
                  <a:lnTo>
                    <a:pt x="426" y="649"/>
                  </a:lnTo>
                  <a:lnTo>
                    <a:pt x="426" y="636"/>
                  </a:lnTo>
                  <a:lnTo>
                    <a:pt x="430" y="635"/>
                  </a:lnTo>
                  <a:lnTo>
                    <a:pt x="435" y="633"/>
                  </a:lnTo>
                  <a:lnTo>
                    <a:pt x="440" y="632"/>
                  </a:lnTo>
                  <a:close/>
                  <a:moveTo>
                    <a:pt x="440" y="615"/>
                  </a:moveTo>
                  <a:lnTo>
                    <a:pt x="452" y="618"/>
                  </a:lnTo>
                  <a:lnTo>
                    <a:pt x="461" y="620"/>
                  </a:lnTo>
                  <a:lnTo>
                    <a:pt x="465" y="623"/>
                  </a:lnTo>
                  <a:lnTo>
                    <a:pt x="467" y="623"/>
                  </a:lnTo>
                  <a:lnTo>
                    <a:pt x="470" y="623"/>
                  </a:lnTo>
                  <a:lnTo>
                    <a:pt x="473" y="623"/>
                  </a:lnTo>
                  <a:lnTo>
                    <a:pt x="475" y="623"/>
                  </a:lnTo>
                  <a:lnTo>
                    <a:pt x="479" y="620"/>
                  </a:lnTo>
                  <a:lnTo>
                    <a:pt x="488" y="618"/>
                  </a:lnTo>
                  <a:lnTo>
                    <a:pt x="500" y="615"/>
                  </a:lnTo>
                  <a:lnTo>
                    <a:pt x="512" y="618"/>
                  </a:lnTo>
                  <a:lnTo>
                    <a:pt x="521" y="620"/>
                  </a:lnTo>
                  <a:lnTo>
                    <a:pt x="525" y="623"/>
                  </a:lnTo>
                  <a:lnTo>
                    <a:pt x="528" y="623"/>
                  </a:lnTo>
                  <a:lnTo>
                    <a:pt x="530" y="623"/>
                  </a:lnTo>
                  <a:lnTo>
                    <a:pt x="533" y="623"/>
                  </a:lnTo>
                  <a:lnTo>
                    <a:pt x="536" y="623"/>
                  </a:lnTo>
                  <a:lnTo>
                    <a:pt x="539" y="620"/>
                  </a:lnTo>
                  <a:lnTo>
                    <a:pt x="545" y="619"/>
                  </a:lnTo>
                  <a:lnTo>
                    <a:pt x="541" y="626"/>
                  </a:lnTo>
                  <a:lnTo>
                    <a:pt x="541" y="626"/>
                  </a:lnTo>
                  <a:lnTo>
                    <a:pt x="537" y="627"/>
                  </a:lnTo>
                  <a:lnTo>
                    <a:pt x="534" y="628"/>
                  </a:lnTo>
                  <a:lnTo>
                    <a:pt x="530" y="628"/>
                  </a:lnTo>
                  <a:lnTo>
                    <a:pt x="526" y="628"/>
                  </a:lnTo>
                  <a:lnTo>
                    <a:pt x="524" y="627"/>
                  </a:lnTo>
                  <a:lnTo>
                    <a:pt x="520" y="626"/>
                  </a:lnTo>
                  <a:lnTo>
                    <a:pt x="516" y="624"/>
                  </a:lnTo>
                  <a:lnTo>
                    <a:pt x="512" y="623"/>
                  </a:lnTo>
                  <a:lnTo>
                    <a:pt x="507" y="622"/>
                  </a:lnTo>
                  <a:lnTo>
                    <a:pt x="500" y="620"/>
                  </a:lnTo>
                  <a:lnTo>
                    <a:pt x="494" y="622"/>
                  </a:lnTo>
                  <a:lnTo>
                    <a:pt x="488" y="623"/>
                  </a:lnTo>
                  <a:lnTo>
                    <a:pt x="484" y="624"/>
                  </a:lnTo>
                  <a:lnTo>
                    <a:pt x="481" y="626"/>
                  </a:lnTo>
                  <a:lnTo>
                    <a:pt x="477" y="627"/>
                  </a:lnTo>
                  <a:lnTo>
                    <a:pt x="474" y="628"/>
                  </a:lnTo>
                  <a:lnTo>
                    <a:pt x="470" y="628"/>
                  </a:lnTo>
                  <a:lnTo>
                    <a:pt x="466" y="628"/>
                  </a:lnTo>
                  <a:lnTo>
                    <a:pt x="464" y="627"/>
                  </a:lnTo>
                  <a:lnTo>
                    <a:pt x="460" y="626"/>
                  </a:lnTo>
                  <a:lnTo>
                    <a:pt x="456" y="624"/>
                  </a:lnTo>
                  <a:lnTo>
                    <a:pt x="452" y="623"/>
                  </a:lnTo>
                  <a:lnTo>
                    <a:pt x="447" y="622"/>
                  </a:lnTo>
                  <a:lnTo>
                    <a:pt x="440" y="620"/>
                  </a:lnTo>
                  <a:lnTo>
                    <a:pt x="435" y="622"/>
                  </a:lnTo>
                  <a:lnTo>
                    <a:pt x="430" y="623"/>
                  </a:lnTo>
                  <a:lnTo>
                    <a:pt x="426" y="624"/>
                  </a:lnTo>
                  <a:lnTo>
                    <a:pt x="426" y="618"/>
                  </a:lnTo>
                  <a:lnTo>
                    <a:pt x="430" y="616"/>
                  </a:lnTo>
                  <a:lnTo>
                    <a:pt x="435" y="616"/>
                  </a:lnTo>
                  <a:lnTo>
                    <a:pt x="440" y="615"/>
                  </a:lnTo>
                  <a:close/>
                  <a:moveTo>
                    <a:pt x="440" y="598"/>
                  </a:moveTo>
                  <a:lnTo>
                    <a:pt x="448" y="599"/>
                  </a:lnTo>
                  <a:lnTo>
                    <a:pt x="456" y="602"/>
                  </a:lnTo>
                  <a:lnTo>
                    <a:pt x="462" y="605"/>
                  </a:lnTo>
                  <a:lnTo>
                    <a:pt x="470" y="606"/>
                  </a:lnTo>
                  <a:lnTo>
                    <a:pt x="478" y="605"/>
                  </a:lnTo>
                  <a:lnTo>
                    <a:pt x="486" y="602"/>
                  </a:lnTo>
                  <a:lnTo>
                    <a:pt x="492" y="599"/>
                  </a:lnTo>
                  <a:lnTo>
                    <a:pt x="500" y="598"/>
                  </a:lnTo>
                  <a:lnTo>
                    <a:pt x="508" y="599"/>
                  </a:lnTo>
                  <a:lnTo>
                    <a:pt x="515" y="602"/>
                  </a:lnTo>
                  <a:lnTo>
                    <a:pt x="522" y="605"/>
                  </a:lnTo>
                  <a:lnTo>
                    <a:pt x="530" y="606"/>
                  </a:lnTo>
                  <a:lnTo>
                    <a:pt x="539" y="605"/>
                  </a:lnTo>
                  <a:lnTo>
                    <a:pt x="547" y="602"/>
                  </a:lnTo>
                  <a:lnTo>
                    <a:pt x="555" y="598"/>
                  </a:lnTo>
                  <a:lnTo>
                    <a:pt x="547" y="615"/>
                  </a:lnTo>
                  <a:lnTo>
                    <a:pt x="542" y="616"/>
                  </a:lnTo>
                  <a:lnTo>
                    <a:pt x="538" y="618"/>
                  </a:lnTo>
                  <a:lnTo>
                    <a:pt x="534" y="619"/>
                  </a:lnTo>
                  <a:lnTo>
                    <a:pt x="533" y="620"/>
                  </a:lnTo>
                  <a:lnTo>
                    <a:pt x="530" y="620"/>
                  </a:lnTo>
                  <a:lnTo>
                    <a:pt x="528" y="620"/>
                  </a:lnTo>
                  <a:lnTo>
                    <a:pt x="525" y="619"/>
                  </a:lnTo>
                  <a:lnTo>
                    <a:pt x="522" y="618"/>
                  </a:lnTo>
                  <a:lnTo>
                    <a:pt x="513" y="615"/>
                  </a:lnTo>
                  <a:lnTo>
                    <a:pt x="500" y="613"/>
                  </a:lnTo>
                  <a:lnTo>
                    <a:pt x="487" y="615"/>
                  </a:lnTo>
                  <a:lnTo>
                    <a:pt x="478" y="618"/>
                  </a:lnTo>
                  <a:lnTo>
                    <a:pt x="475" y="619"/>
                  </a:lnTo>
                  <a:lnTo>
                    <a:pt x="473" y="620"/>
                  </a:lnTo>
                  <a:lnTo>
                    <a:pt x="470" y="620"/>
                  </a:lnTo>
                  <a:lnTo>
                    <a:pt x="467" y="620"/>
                  </a:lnTo>
                  <a:lnTo>
                    <a:pt x="466" y="619"/>
                  </a:lnTo>
                  <a:lnTo>
                    <a:pt x="462" y="618"/>
                  </a:lnTo>
                  <a:lnTo>
                    <a:pt x="453" y="615"/>
                  </a:lnTo>
                  <a:lnTo>
                    <a:pt x="440" y="613"/>
                  </a:lnTo>
                  <a:lnTo>
                    <a:pt x="435" y="613"/>
                  </a:lnTo>
                  <a:lnTo>
                    <a:pt x="430" y="614"/>
                  </a:lnTo>
                  <a:lnTo>
                    <a:pt x="426" y="615"/>
                  </a:lnTo>
                  <a:lnTo>
                    <a:pt x="426" y="602"/>
                  </a:lnTo>
                  <a:lnTo>
                    <a:pt x="430" y="601"/>
                  </a:lnTo>
                  <a:lnTo>
                    <a:pt x="435" y="598"/>
                  </a:lnTo>
                  <a:lnTo>
                    <a:pt x="440" y="598"/>
                  </a:lnTo>
                  <a:close/>
                  <a:moveTo>
                    <a:pt x="440" y="581"/>
                  </a:moveTo>
                  <a:lnTo>
                    <a:pt x="452" y="582"/>
                  </a:lnTo>
                  <a:lnTo>
                    <a:pt x="461" y="586"/>
                  </a:lnTo>
                  <a:lnTo>
                    <a:pt x="465" y="588"/>
                  </a:lnTo>
                  <a:lnTo>
                    <a:pt x="467" y="589"/>
                  </a:lnTo>
                  <a:lnTo>
                    <a:pt x="470" y="589"/>
                  </a:lnTo>
                  <a:lnTo>
                    <a:pt x="473" y="589"/>
                  </a:lnTo>
                  <a:lnTo>
                    <a:pt x="475" y="588"/>
                  </a:lnTo>
                  <a:lnTo>
                    <a:pt x="479" y="586"/>
                  </a:lnTo>
                  <a:lnTo>
                    <a:pt x="488" y="582"/>
                  </a:lnTo>
                  <a:lnTo>
                    <a:pt x="500" y="581"/>
                  </a:lnTo>
                  <a:lnTo>
                    <a:pt x="512" y="582"/>
                  </a:lnTo>
                  <a:lnTo>
                    <a:pt x="521" y="586"/>
                  </a:lnTo>
                  <a:lnTo>
                    <a:pt x="525" y="588"/>
                  </a:lnTo>
                  <a:lnTo>
                    <a:pt x="528" y="589"/>
                  </a:lnTo>
                  <a:lnTo>
                    <a:pt x="530" y="589"/>
                  </a:lnTo>
                  <a:lnTo>
                    <a:pt x="533" y="589"/>
                  </a:lnTo>
                  <a:lnTo>
                    <a:pt x="536" y="588"/>
                  </a:lnTo>
                  <a:lnTo>
                    <a:pt x="539" y="586"/>
                  </a:lnTo>
                  <a:lnTo>
                    <a:pt x="549" y="582"/>
                  </a:lnTo>
                  <a:lnTo>
                    <a:pt x="560" y="581"/>
                  </a:lnTo>
                  <a:lnTo>
                    <a:pt x="563" y="581"/>
                  </a:lnTo>
                  <a:lnTo>
                    <a:pt x="560" y="586"/>
                  </a:lnTo>
                  <a:lnTo>
                    <a:pt x="560" y="586"/>
                  </a:lnTo>
                  <a:lnTo>
                    <a:pt x="554" y="588"/>
                  </a:lnTo>
                  <a:lnTo>
                    <a:pt x="549" y="588"/>
                  </a:lnTo>
                  <a:lnTo>
                    <a:pt x="545" y="590"/>
                  </a:lnTo>
                  <a:lnTo>
                    <a:pt x="541" y="592"/>
                  </a:lnTo>
                  <a:lnTo>
                    <a:pt x="537" y="593"/>
                  </a:lnTo>
                  <a:lnTo>
                    <a:pt x="534" y="594"/>
                  </a:lnTo>
                  <a:lnTo>
                    <a:pt x="530" y="594"/>
                  </a:lnTo>
                  <a:lnTo>
                    <a:pt x="526" y="594"/>
                  </a:lnTo>
                  <a:lnTo>
                    <a:pt x="524" y="593"/>
                  </a:lnTo>
                  <a:lnTo>
                    <a:pt x="520" y="592"/>
                  </a:lnTo>
                  <a:lnTo>
                    <a:pt x="516" y="590"/>
                  </a:lnTo>
                  <a:lnTo>
                    <a:pt x="512" y="588"/>
                  </a:lnTo>
                  <a:lnTo>
                    <a:pt x="507" y="588"/>
                  </a:lnTo>
                  <a:lnTo>
                    <a:pt x="500" y="586"/>
                  </a:lnTo>
                  <a:lnTo>
                    <a:pt x="494" y="588"/>
                  </a:lnTo>
                  <a:lnTo>
                    <a:pt x="488" y="588"/>
                  </a:lnTo>
                  <a:lnTo>
                    <a:pt x="484" y="590"/>
                  </a:lnTo>
                  <a:lnTo>
                    <a:pt x="481" y="592"/>
                  </a:lnTo>
                  <a:lnTo>
                    <a:pt x="477" y="593"/>
                  </a:lnTo>
                  <a:lnTo>
                    <a:pt x="474" y="594"/>
                  </a:lnTo>
                  <a:lnTo>
                    <a:pt x="470" y="594"/>
                  </a:lnTo>
                  <a:lnTo>
                    <a:pt x="466" y="594"/>
                  </a:lnTo>
                  <a:lnTo>
                    <a:pt x="464" y="593"/>
                  </a:lnTo>
                  <a:lnTo>
                    <a:pt x="460" y="592"/>
                  </a:lnTo>
                  <a:lnTo>
                    <a:pt x="456" y="590"/>
                  </a:lnTo>
                  <a:lnTo>
                    <a:pt x="452" y="588"/>
                  </a:lnTo>
                  <a:lnTo>
                    <a:pt x="447" y="588"/>
                  </a:lnTo>
                  <a:lnTo>
                    <a:pt x="440" y="586"/>
                  </a:lnTo>
                  <a:lnTo>
                    <a:pt x="435" y="586"/>
                  </a:lnTo>
                  <a:lnTo>
                    <a:pt x="430" y="588"/>
                  </a:lnTo>
                  <a:lnTo>
                    <a:pt x="426" y="589"/>
                  </a:lnTo>
                  <a:lnTo>
                    <a:pt x="426" y="584"/>
                  </a:lnTo>
                  <a:lnTo>
                    <a:pt x="430" y="582"/>
                  </a:lnTo>
                  <a:lnTo>
                    <a:pt x="435" y="581"/>
                  </a:lnTo>
                  <a:lnTo>
                    <a:pt x="440" y="581"/>
                  </a:lnTo>
                  <a:close/>
                  <a:moveTo>
                    <a:pt x="440" y="564"/>
                  </a:moveTo>
                  <a:lnTo>
                    <a:pt x="448" y="565"/>
                  </a:lnTo>
                  <a:lnTo>
                    <a:pt x="456" y="568"/>
                  </a:lnTo>
                  <a:lnTo>
                    <a:pt x="462" y="571"/>
                  </a:lnTo>
                  <a:lnTo>
                    <a:pt x="470" y="572"/>
                  </a:lnTo>
                  <a:lnTo>
                    <a:pt x="478" y="571"/>
                  </a:lnTo>
                  <a:lnTo>
                    <a:pt x="486" y="568"/>
                  </a:lnTo>
                  <a:lnTo>
                    <a:pt x="492" y="565"/>
                  </a:lnTo>
                  <a:lnTo>
                    <a:pt x="500" y="564"/>
                  </a:lnTo>
                  <a:lnTo>
                    <a:pt x="508" y="565"/>
                  </a:lnTo>
                  <a:lnTo>
                    <a:pt x="515" y="568"/>
                  </a:lnTo>
                  <a:lnTo>
                    <a:pt x="522" y="571"/>
                  </a:lnTo>
                  <a:lnTo>
                    <a:pt x="530" y="572"/>
                  </a:lnTo>
                  <a:lnTo>
                    <a:pt x="538" y="571"/>
                  </a:lnTo>
                  <a:lnTo>
                    <a:pt x="545" y="568"/>
                  </a:lnTo>
                  <a:lnTo>
                    <a:pt x="553" y="565"/>
                  </a:lnTo>
                  <a:lnTo>
                    <a:pt x="560" y="564"/>
                  </a:lnTo>
                  <a:lnTo>
                    <a:pt x="566" y="564"/>
                  </a:lnTo>
                  <a:lnTo>
                    <a:pt x="570" y="565"/>
                  </a:lnTo>
                  <a:lnTo>
                    <a:pt x="564" y="579"/>
                  </a:lnTo>
                  <a:lnTo>
                    <a:pt x="560" y="579"/>
                  </a:lnTo>
                  <a:lnTo>
                    <a:pt x="547" y="580"/>
                  </a:lnTo>
                  <a:lnTo>
                    <a:pt x="538" y="584"/>
                  </a:lnTo>
                  <a:lnTo>
                    <a:pt x="534" y="585"/>
                  </a:lnTo>
                  <a:lnTo>
                    <a:pt x="533" y="586"/>
                  </a:lnTo>
                  <a:lnTo>
                    <a:pt x="530" y="586"/>
                  </a:lnTo>
                  <a:lnTo>
                    <a:pt x="528" y="586"/>
                  </a:lnTo>
                  <a:lnTo>
                    <a:pt x="525" y="585"/>
                  </a:lnTo>
                  <a:lnTo>
                    <a:pt x="522" y="584"/>
                  </a:lnTo>
                  <a:lnTo>
                    <a:pt x="513" y="580"/>
                  </a:lnTo>
                  <a:lnTo>
                    <a:pt x="500" y="579"/>
                  </a:lnTo>
                  <a:lnTo>
                    <a:pt x="487" y="580"/>
                  </a:lnTo>
                  <a:lnTo>
                    <a:pt x="478" y="584"/>
                  </a:lnTo>
                  <a:lnTo>
                    <a:pt x="475" y="585"/>
                  </a:lnTo>
                  <a:lnTo>
                    <a:pt x="473" y="586"/>
                  </a:lnTo>
                  <a:lnTo>
                    <a:pt x="470" y="586"/>
                  </a:lnTo>
                  <a:lnTo>
                    <a:pt x="467" y="586"/>
                  </a:lnTo>
                  <a:lnTo>
                    <a:pt x="466" y="585"/>
                  </a:lnTo>
                  <a:lnTo>
                    <a:pt x="462" y="584"/>
                  </a:lnTo>
                  <a:lnTo>
                    <a:pt x="453" y="580"/>
                  </a:lnTo>
                  <a:lnTo>
                    <a:pt x="440" y="579"/>
                  </a:lnTo>
                  <a:lnTo>
                    <a:pt x="435" y="579"/>
                  </a:lnTo>
                  <a:lnTo>
                    <a:pt x="430" y="580"/>
                  </a:lnTo>
                  <a:lnTo>
                    <a:pt x="426" y="581"/>
                  </a:lnTo>
                  <a:lnTo>
                    <a:pt x="426" y="568"/>
                  </a:lnTo>
                  <a:lnTo>
                    <a:pt x="430" y="565"/>
                  </a:lnTo>
                  <a:lnTo>
                    <a:pt x="435" y="564"/>
                  </a:lnTo>
                  <a:lnTo>
                    <a:pt x="440" y="564"/>
                  </a:lnTo>
                  <a:close/>
                  <a:moveTo>
                    <a:pt x="440" y="547"/>
                  </a:moveTo>
                  <a:lnTo>
                    <a:pt x="452" y="548"/>
                  </a:lnTo>
                  <a:lnTo>
                    <a:pt x="461" y="552"/>
                  </a:lnTo>
                  <a:lnTo>
                    <a:pt x="465" y="554"/>
                  </a:lnTo>
                  <a:lnTo>
                    <a:pt x="467" y="555"/>
                  </a:lnTo>
                  <a:lnTo>
                    <a:pt x="470" y="555"/>
                  </a:lnTo>
                  <a:lnTo>
                    <a:pt x="473" y="555"/>
                  </a:lnTo>
                  <a:lnTo>
                    <a:pt x="475" y="554"/>
                  </a:lnTo>
                  <a:lnTo>
                    <a:pt x="479" y="552"/>
                  </a:lnTo>
                  <a:lnTo>
                    <a:pt x="488" y="548"/>
                  </a:lnTo>
                  <a:lnTo>
                    <a:pt x="500" y="547"/>
                  </a:lnTo>
                  <a:lnTo>
                    <a:pt x="512" y="548"/>
                  </a:lnTo>
                  <a:lnTo>
                    <a:pt x="521" y="552"/>
                  </a:lnTo>
                  <a:lnTo>
                    <a:pt x="525" y="554"/>
                  </a:lnTo>
                  <a:lnTo>
                    <a:pt x="528" y="555"/>
                  </a:lnTo>
                  <a:lnTo>
                    <a:pt x="530" y="555"/>
                  </a:lnTo>
                  <a:lnTo>
                    <a:pt x="533" y="555"/>
                  </a:lnTo>
                  <a:lnTo>
                    <a:pt x="536" y="554"/>
                  </a:lnTo>
                  <a:lnTo>
                    <a:pt x="539" y="552"/>
                  </a:lnTo>
                  <a:lnTo>
                    <a:pt x="549" y="548"/>
                  </a:lnTo>
                  <a:lnTo>
                    <a:pt x="560" y="547"/>
                  </a:lnTo>
                  <a:lnTo>
                    <a:pt x="567" y="547"/>
                  </a:lnTo>
                  <a:lnTo>
                    <a:pt x="572" y="548"/>
                  </a:lnTo>
                  <a:lnTo>
                    <a:pt x="576" y="550"/>
                  </a:lnTo>
                  <a:lnTo>
                    <a:pt x="575" y="555"/>
                  </a:lnTo>
                  <a:lnTo>
                    <a:pt x="571" y="554"/>
                  </a:lnTo>
                  <a:lnTo>
                    <a:pt x="566" y="552"/>
                  </a:lnTo>
                  <a:lnTo>
                    <a:pt x="560" y="552"/>
                  </a:lnTo>
                  <a:lnTo>
                    <a:pt x="554" y="552"/>
                  </a:lnTo>
                  <a:lnTo>
                    <a:pt x="549" y="554"/>
                  </a:lnTo>
                  <a:lnTo>
                    <a:pt x="545" y="555"/>
                  </a:lnTo>
                  <a:lnTo>
                    <a:pt x="541" y="558"/>
                  </a:lnTo>
                  <a:lnTo>
                    <a:pt x="537" y="559"/>
                  </a:lnTo>
                  <a:lnTo>
                    <a:pt x="534" y="560"/>
                  </a:lnTo>
                  <a:lnTo>
                    <a:pt x="530" y="560"/>
                  </a:lnTo>
                  <a:lnTo>
                    <a:pt x="526" y="560"/>
                  </a:lnTo>
                  <a:lnTo>
                    <a:pt x="524" y="559"/>
                  </a:lnTo>
                  <a:lnTo>
                    <a:pt x="520" y="558"/>
                  </a:lnTo>
                  <a:lnTo>
                    <a:pt x="516" y="555"/>
                  </a:lnTo>
                  <a:lnTo>
                    <a:pt x="512" y="554"/>
                  </a:lnTo>
                  <a:lnTo>
                    <a:pt x="507" y="552"/>
                  </a:lnTo>
                  <a:lnTo>
                    <a:pt x="500" y="552"/>
                  </a:lnTo>
                  <a:lnTo>
                    <a:pt x="494" y="552"/>
                  </a:lnTo>
                  <a:lnTo>
                    <a:pt x="488" y="554"/>
                  </a:lnTo>
                  <a:lnTo>
                    <a:pt x="484" y="555"/>
                  </a:lnTo>
                  <a:lnTo>
                    <a:pt x="481" y="558"/>
                  </a:lnTo>
                  <a:lnTo>
                    <a:pt x="477" y="559"/>
                  </a:lnTo>
                  <a:lnTo>
                    <a:pt x="474" y="560"/>
                  </a:lnTo>
                  <a:lnTo>
                    <a:pt x="470" y="560"/>
                  </a:lnTo>
                  <a:lnTo>
                    <a:pt x="466" y="560"/>
                  </a:lnTo>
                  <a:lnTo>
                    <a:pt x="464" y="559"/>
                  </a:lnTo>
                  <a:lnTo>
                    <a:pt x="460" y="558"/>
                  </a:lnTo>
                  <a:lnTo>
                    <a:pt x="456" y="555"/>
                  </a:lnTo>
                  <a:lnTo>
                    <a:pt x="452" y="554"/>
                  </a:lnTo>
                  <a:lnTo>
                    <a:pt x="447" y="552"/>
                  </a:lnTo>
                  <a:lnTo>
                    <a:pt x="440" y="552"/>
                  </a:lnTo>
                  <a:lnTo>
                    <a:pt x="435" y="552"/>
                  </a:lnTo>
                  <a:lnTo>
                    <a:pt x="430" y="554"/>
                  </a:lnTo>
                  <a:lnTo>
                    <a:pt x="426" y="555"/>
                  </a:lnTo>
                  <a:lnTo>
                    <a:pt x="426" y="550"/>
                  </a:lnTo>
                  <a:lnTo>
                    <a:pt x="430" y="548"/>
                  </a:lnTo>
                  <a:lnTo>
                    <a:pt x="435" y="547"/>
                  </a:lnTo>
                  <a:lnTo>
                    <a:pt x="440" y="547"/>
                  </a:lnTo>
                  <a:close/>
                  <a:moveTo>
                    <a:pt x="342" y="392"/>
                  </a:moveTo>
                  <a:lnTo>
                    <a:pt x="344" y="393"/>
                  </a:lnTo>
                  <a:lnTo>
                    <a:pt x="347" y="394"/>
                  </a:lnTo>
                  <a:lnTo>
                    <a:pt x="347" y="396"/>
                  </a:lnTo>
                  <a:lnTo>
                    <a:pt x="347" y="397"/>
                  </a:lnTo>
                  <a:lnTo>
                    <a:pt x="344" y="398"/>
                  </a:lnTo>
                  <a:lnTo>
                    <a:pt x="342" y="399"/>
                  </a:lnTo>
                  <a:lnTo>
                    <a:pt x="339" y="398"/>
                  </a:lnTo>
                  <a:lnTo>
                    <a:pt x="338" y="397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9" y="393"/>
                  </a:lnTo>
                  <a:lnTo>
                    <a:pt x="342" y="392"/>
                  </a:lnTo>
                  <a:close/>
                  <a:moveTo>
                    <a:pt x="240" y="364"/>
                  </a:moveTo>
                  <a:lnTo>
                    <a:pt x="241" y="389"/>
                  </a:lnTo>
                  <a:lnTo>
                    <a:pt x="217" y="394"/>
                  </a:lnTo>
                  <a:lnTo>
                    <a:pt x="195" y="401"/>
                  </a:lnTo>
                  <a:lnTo>
                    <a:pt x="174" y="409"/>
                  </a:lnTo>
                  <a:lnTo>
                    <a:pt x="157" y="418"/>
                  </a:lnTo>
                  <a:lnTo>
                    <a:pt x="143" y="430"/>
                  </a:lnTo>
                  <a:lnTo>
                    <a:pt x="134" y="443"/>
                  </a:lnTo>
                  <a:lnTo>
                    <a:pt x="130" y="457"/>
                  </a:lnTo>
                  <a:lnTo>
                    <a:pt x="132" y="471"/>
                  </a:lnTo>
                  <a:lnTo>
                    <a:pt x="140" y="483"/>
                  </a:lnTo>
                  <a:lnTo>
                    <a:pt x="152" y="492"/>
                  </a:lnTo>
                  <a:lnTo>
                    <a:pt x="166" y="500"/>
                  </a:lnTo>
                  <a:lnTo>
                    <a:pt x="183" y="507"/>
                  </a:lnTo>
                  <a:lnTo>
                    <a:pt x="203" y="512"/>
                  </a:lnTo>
                  <a:lnTo>
                    <a:pt x="223" y="516"/>
                  </a:lnTo>
                  <a:lnTo>
                    <a:pt x="242" y="520"/>
                  </a:lnTo>
                  <a:lnTo>
                    <a:pt x="244" y="563"/>
                  </a:lnTo>
                  <a:lnTo>
                    <a:pt x="224" y="567"/>
                  </a:lnTo>
                  <a:lnTo>
                    <a:pt x="206" y="572"/>
                  </a:lnTo>
                  <a:lnTo>
                    <a:pt x="191" y="579"/>
                  </a:lnTo>
                  <a:lnTo>
                    <a:pt x="181" y="588"/>
                  </a:lnTo>
                  <a:lnTo>
                    <a:pt x="178" y="597"/>
                  </a:lnTo>
                  <a:lnTo>
                    <a:pt x="181" y="607"/>
                  </a:lnTo>
                  <a:lnTo>
                    <a:pt x="189" y="615"/>
                  </a:lnTo>
                  <a:lnTo>
                    <a:pt x="200" y="622"/>
                  </a:lnTo>
                  <a:lnTo>
                    <a:pt x="214" y="626"/>
                  </a:lnTo>
                  <a:lnTo>
                    <a:pt x="229" y="630"/>
                  </a:lnTo>
                  <a:lnTo>
                    <a:pt x="245" y="633"/>
                  </a:lnTo>
                  <a:lnTo>
                    <a:pt x="245" y="675"/>
                  </a:lnTo>
                  <a:lnTo>
                    <a:pt x="231" y="682"/>
                  </a:lnTo>
                  <a:lnTo>
                    <a:pt x="219" y="688"/>
                  </a:lnTo>
                  <a:lnTo>
                    <a:pt x="221" y="688"/>
                  </a:lnTo>
                  <a:lnTo>
                    <a:pt x="232" y="683"/>
                  </a:lnTo>
                  <a:lnTo>
                    <a:pt x="246" y="680"/>
                  </a:lnTo>
                  <a:lnTo>
                    <a:pt x="249" y="680"/>
                  </a:lnTo>
                  <a:lnTo>
                    <a:pt x="251" y="679"/>
                  </a:lnTo>
                  <a:lnTo>
                    <a:pt x="266" y="678"/>
                  </a:lnTo>
                  <a:lnTo>
                    <a:pt x="279" y="675"/>
                  </a:lnTo>
                  <a:lnTo>
                    <a:pt x="289" y="670"/>
                  </a:lnTo>
                  <a:lnTo>
                    <a:pt x="297" y="663"/>
                  </a:lnTo>
                  <a:lnTo>
                    <a:pt x="300" y="653"/>
                  </a:lnTo>
                  <a:lnTo>
                    <a:pt x="296" y="641"/>
                  </a:lnTo>
                  <a:lnTo>
                    <a:pt x="287" y="632"/>
                  </a:lnTo>
                  <a:lnTo>
                    <a:pt x="274" y="626"/>
                  </a:lnTo>
                  <a:lnTo>
                    <a:pt x="258" y="619"/>
                  </a:lnTo>
                  <a:lnTo>
                    <a:pt x="257" y="623"/>
                  </a:lnTo>
                  <a:lnTo>
                    <a:pt x="255" y="627"/>
                  </a:lnTo>
                  <a:lnTo>
                    <a:pt x="254" y="631"/>
                  </a:lnTo>
                  <a:lnTo>
                    <a:pt x="254" y="635"/>
                  </a:lnTo>
                  <a:lnTo>
                    <a:pt x="267" y="639"/>
                  </a:lnTo>
                  <a:lnTo>
                    <a:pt x="276" y="644"/>
                  </a:lnTo>
                  <a:lnTo>
                    <a:pt x="283" y="650"/>
                  </a:lnTo>
                  <a:lnTo>
                    <a:pt x="284" y="653"/>
                  </a:lnTo>
                  <a:lnTo>
                    <a:pt x="286" y="656"/>
                  </a:lnTo>
                  <a:lnTo>
                    <a:pt x="286" y="658"/>
                  </a:lnTo>
                  <a:lnTo>
                    <a:pt x="286" y="661"/>
                  </a:lnTo>
                  <a:lnTo>
                    <a:pt x="283" y="665"/>
                  </a:lnTo>
                  <a:lnTo>
                    <a:pt x="279" y="667"/>
                  </a:lnTo>
                  <a:lnTo>
                    <a:pt x="279" y="667"/>
                  </a:lnTo>
                  <a:lnTo>
                    <a:pt x="280" y="666"/>
                  </a:lnTo>
                  <a:lnTo>
                    <a:pt x="282" y="665"/>
                  </a:lnTo>
                  <a:lnTo>
                    <a:pt x="283" y="663"/>
                  </a:lnTo>
                  <a:lnTo>
                    <a:pt x="283" y="661"/>
                  </a:lnTo>
                  <a:lnTo>
                    <a:pt x="276" y="666"/>
                  </a:lnTo>
                  <a:lnTo>
                    <a:pt x="265" y="670"/>
                  </a:lnTo>
                  <a:lnTo>
                    <a:pt x="251" y="674"/>
                  </a:lnTo>
                  <a:lnTo>
                    <a:pt x="253" y="635"/>
                  </a:lnTo>
                  <a:lnTo>
                    <a:pt x="253" y="635"/>
                  </a:lnTo>
                  <a:lnTo>
                    <a:pt x="253" y="619"/>
                  </a:lnTo>
                  <a:lnTo>
                    <a:pt x="253" y="619"/>
                  </a:lnTo>
                  <a:lnTo>
                    <a:pt x="253" y="589"/>
                  </a:lnTo>
                  <a:lnTo>
                    <a:pt x="251" y="589"/>
                  </a:lnTo>
                  <a:lnTo>
                    <a:pt x="248" y="589"/>
                  </a:lnTo>
                  <a:lnTo>
                    <a:pt x="244" y="589"/>
                  </a:lnTo>
                  <a:lnTo>
                    <a:pt x="245" y="616"/>
                  </a:lnTo>
                  <a:lnTo>
                    <a:pt x="225" y="613"/>
                  </a:lnTo>
                  <a:lnTo>
                    <a:pt x="211" y="609"/>
                  </a:lnTo>
                  <a:lnTo>
                    <a:pt x="202" y="606"/>
                  </a:lnTo>
                  <a:lnTo>
                    <a:pt x="200" y="609"/>
                  </a:lnTo>
                  <a:lnTo>
                    <a:pt x="202" y="610"/>
                  </a:lnTo>
                  <a:lnTo>
                    <a:pt x="203" y="613"/>
                  </a:lnTo>
                  <a:lnTo>
                    <a:pt x="204" y="614"/>
                  </a:lnTo>
                  <a:lnTo>
                    <a:pt x="204" y="614"/>
                  </a:lnTo>
                  <a:lnTo>
                    <a:pt x="200" y="611"/>
                  </a:lnTo>
                  <a:lnTo>
                    <a:pt x="199" y="609"/>
                  </a:lnTo>
                  <a:lnTo>
                    <a:pt x="198" y="606"/>
                  </a:lnTo>
                  <a:lnTo>
                    <a:pt x="199" y="603"/>
                  </a:lnTo>
                  <a:lnTo>
                    <a:pt x="200" y="602"/>
                  </a:lnTo>
                  <a:lnTo>
                    <a:pt x="202" y="599"/>
                  </a:lnTo>
                  <a:lnTo>
                    <a:pt x="203" y="598"/>
                  </a:lnTo>
                  <a:lnTo>
                    <a:pt x="207" y="596"/>
                  </a:lnTo>
                  <a:lnTo>
                    <a:pt x="208" y="596"/>
                  </a:lnTo>
                  <a:lnTo>
                    <a:pt x="208" y="596"/>
                  </a:lnTo>
                  <a:lnTo>
                    <a:pt x="208" y="596"/>
                  </a:lnTo>
                  <a:lnTo>
                    <a:pt x="224" y="590"/>
                  </a:lnTo>
                  <a:lnTo>
                    <a:pt x="244" y="588"/>
                  </a:lnTo>
                  <a:lnTo>
                    <a:pt x="244" y="588"/>
                  </a:lnTo>
                  <a:lnTo>
                    <a:pt x="249" y="586"/>
                  </a:lnTo>
                  <a:lnTo>
                    <a:pt x="253" y="585"/>
                  </a:lnTo>
                  <a:lnTo>
                    <a:pt x="253" y="585"/>
                  </a:lnTo>
                  <a:lnTo>
                    <a:pt x="271" y="582"/>
                  </a:lnTo>
                  <a:lnTo>
                    <a:pt x="288" y="580"/>
                  </a:lnTo>
                  <a:lnTo>
                    <a:pt x="306" y="575"/>
                  </a:lnTo>
                  <a:lnTo>
                    <a:pt x="322" y="569"/>
                  </a:lnTo>
                  <a:lnTo>
                    <a:pt x="335" y="563"/>
                  </a:lnTo>
                  <a:lnTo>
                    <a:pt x="344" y="555"/>
                  </a:lnTo>
                  <a:lnTo>
                    <a:pt x="351" y="545"/>
                  </a:lnTo>
                  <a:lnTo>
                    <a:pt x="351" y="531"/>
                  </a:lnTo>
                  <a:lnTo>
                    <a:pt x="347" y="521"/>
                  </a:lnTo>
                  <a:lnTo>
                    <a:pt x="337" y="513"/>
                  </a:lnTo>
                  <a:lnTo>
                    <a:pt x="322" y="507"/>
                  </a:lnTo>
                  <a:lnTo>
                    <a:pt x="304" y="501"/>
                  </a:lnTo>
                  <a:lnTo>
                    <a:pt x="283" y="496"/>
                  </a:lnTo>
                  <a:lnTo>
                    <a:pt x="261" y="492"/>
                  </a:lnTo>
                  <a:lnTo>
                    <a:pt x="258" y="503"/>
                  </a:lnTo>
                  <a:lnTo>
                    <a:pt x="257" y="513"/>
                  </a:lnTo>
                  <a:lnTo>
                    <a:pt x="257" y="521"/>
                  </a:lnTo>
                  <a:lnTo>
                    <a:pt x="280" y="525"/>
                  </a:lnTo>
                  <a:lnTo>
                    <a:pt x="301" y="528"/>
                  </a:lnTo>
                  <a:lnTo>
                    <a:pt x="318" y="531"/>
                  </a:lnTo>
                  <a:lnTo>
                    <a:pt x="327" y="535"/>
                  </a:lnTo>
                  <a:lnTo>
                    <a:pt x="327" y="533"/>
                  </a:lnTo>
                  <a:lnTo>
                    <a:pt x="327" y="530"/>
                  </a:lnTo>
                  <a:lnTo>
                    <a:pt x="326" y="528"/>
                  </a:lnTo>
                  <a:lnTo>
                    <a:pt x="326" y="528"/>
                  </a:lnTo>
                  <a:lnTo>
                    <a:pt x="329" y="530"/>
                  </a:lnTo>
                  <a:lnTo>
                    <a:pt x="330" y="534"/>
                  </a:lnTo>
                  <a:lnTo>
                    <a:pt x="331" y="537"/>
                  </a:lnTo>
                  <a:lnTo>
                    <a:pt x="331" y="539"/>
                  </a:lnTo>
                  <a:lnTo>
                    <a:pt x="330" y="541"/>
                  </a:lnTo>
                  <a:lnTo>
                    <a:pt x="325" y="546"/>
                  </a:lnTo>
                  <a:lnTo>
                    <a:pt x="313" y="550"/>
                  </a:lnTo>
                  <a:lnTo>
                    <a:pt x="296" y="554"/>
                  </a:lnTo>
                  <a:lnTo>
                    <a:pt x="275" y="556"/>
                  </a:lnTo>
                  <a:lnTo>
                    <a:pt x="254" y="560"/>
                  </a:lnTo>
                  <a:lnTo>
                    <a:pt x="254" y="521"/>
                  </a:lnTo>
                  <a:lnTo>
                    <a:pt x="254" y="521"/>
                  </a:lnTo>
                  <a:lnTo>
                    <a:pt x="255" y="492"/>
                  </a:lnTo>
                  <a:lnTo>
                    <a:pt x="255" y="492"/>
                  </a:lnTo>
                  <a:lnTo>
                    <a:pt x="257" y="419"/>
                  </a:lnTo>
                  <a:lnTo>
                    <a:pt x="254" y="419"/>
                  </a:lnTo>
                  <a:lnTo>
                    <a:pt x="250" y="419"/>
                  </a:lnTo>
                  <a:lnTo>
                    <a:pt x="246" y="419"/>
                  </a:lnTo>
                  <a:lnTo>
                    <a:pt x="241" y="419"/>
                  </a:lnTo>
                  <a:lnTo>
                    <a:pt x="242" y="490"/>
                  </a:lnTo>
                  <a:lnTo>
                    <a:pt x="219" y="486"/>
                  </a:lnTo>
                  <a:lnTo>
                    <a:pt x="198" y="482"/>
                  </a:lnTo>
                  <a:lnTo>
                    <a:pt x="179" y="478"/>
                  </a:lnTo>
                  <a:lnTo>
                    <a:pt x="166" y="473"/>
                  </a:lnTo>
                  <a:lnTo>
                    <a:pt x="159" y="467"/>
                  </a:lnTo>
                  <a:lnTo>
                    <a:pt x="157" y="471"/>
                  </a:lnTo>
                  <a:lnTo>
                    <a:pt x="157" y="475"/>
                  </a:lnTo>
                  <a:lnTo>
                    <a:pt x="157" y="479"/>
                  </a:lnTo>
                  <a:lnTo>
                    <a:pt x="157" y="482"/>
                  </a:lnTo>
                  <a:lnTo>
                    <a:pt x="157" y="483"/>
                  </a:lnTo>
                  <a:lnTo>
                    <a:pt x="157" y="484"/>
                  </a:lnTo>
                  <a:lnTo>
                    <a:pt x="153" y="471"/>
                  </a:lnTo>
                  <a:lnTo>
                    <a:pt x="155" y="461"/>
                  </a:lnTo>
                  <a:lnTo>
                    <a:pt x="159" y="453"/>
                  </a:lnTo>
                  <a:lnTo>
                    <a:pt x="164" y="448"/>
                  </a:lnTo>
                  <a:lnTo>
                    <a:pt x="177" y="437"/>
                  </a:lnTo>
                  <a:lnTo>
                    <a:pt x="195" y="430"/>
                  </a:lnTo>
                  <a:lnTo>
                    <a:pt x="217" y="422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9" y="416"/>
                  </a:lnTo>
                  <a:lnTo>
                    <a:pt x="257" y="415"/>
                  </a:lnTo>
                  <a:lnTo>
                    <a:pt x="257" y="414"/>
                  </a:lnTo>
                  <a:lnTo>
                    <a:pt x="279" y="411"/>
                  </a:lnTo>
                  <a:lnTo>
                    <a:pt x="299" y="409"/>
                  </a:lnTo>
                  <a:lnTo>
                    <a:pt x="305" y="409"/>
                  </a:lnTo>
                  <a:lnTo>
                    <a:pt x="309" y="409"/>
                  </a:lnTo>
                  <a:lnTo>
                    <a:pt x="312" y="410"/>
                  </a:lnTo>
                  <a:lnTo>
                    <a:pt x="313" y="410"/>
                  </a:lnTo>
                  <a:lnTo>
                    <a:pt x="314" y="411"/>
                  </a:lnTo>
                  <a:lnTo>
                    <a:pt x="317" y="413"/>
                  </a:lnTo>
                  <a:lnTo>
                    <a:pt x="325" y="414"/>
                  </a:lnTo>
                  <a:lnTo>
                    <a:pt x="335" y="413"/>
                  </a:lnTo>
                  <a:lnTo>
                    <a:pt x="347" y="410"/>
                  </a:lnTo>
                  <a:lnTo>
                    <a:pt x="358" y="406"/>
                  </a:lnTo>
                  <a:lnTo>
                    <a:pt x="365" y="403"/>
                  </a:lnTo>
                  <a:lnTo>
                    <a:pt x="369" y="401"/>
                  </a:lnTo>
                  <a:lnTo>
                    <a:pt x="371" y="399"/>
                  </a:lnTo>
                  <a:lnTo>
                    <a:pt x="372" y="398"/>
                  </a:lnTo>
                  <a:lnTo>
                    <a:pt x="373" y="396"/>
                  </a:lnTo>
                  <a:lnTo>
                    <a:pt x="375" y="393"/>
                  </a:lnTo>
                  <a:lnTo>
                    <a:pt x="373" y="389"/>
                  </a:lnTo>
                  <a:lnTo>
                    <a:pt x="369" y="385"/>
                  </a:lnTo>
                  <a:lnTo>
                    <a:pt x="361" y="381"/>
                  </a:lnTo>
                  <a:lnTo>
                    <a:pt x="348" y="380"/>
                  </a:lnTo>
                  <a:lnTo>
                    <a:pt x="331" y="379"/>
                  </a:lnTo>
                  <a:lnTo>
                    <a:pt x="321" y="380"/>
                  </a:lnTo>
                  <a:lnTo>
                    <a:pt x="304" y="381"/>
                  </a:lnTo>
                  <a:lnTo>
                    <a:pt x="282" y="382"/>
                  </a:lnTo>
                  <a:lnTo>
                    <a:pt x="257" y="386"/>
                  </a:lnTo>
                  <a:lnTo>
                    <a:pt x="257" y="364"/>
                  </a:lnTo>
                  <a:lnTo>
                    <a:pt x="257" y="364"/>
                  </a:lnTo>
                  <a:lnTo>
                    <a:pt x="255" y="365"/>
                  </a:lnTo>
                  <a:lnTo>
                    <a:pt x="253" y="365"/>
                  </a:lnTo>
                  <a:lnTo>
                    <a:pt x="251" y="367"/>
                  </a:lnTo>
                  <a:lnTo>
                    <a:pt x="249" y="367"/>
                  </a:lnTo>
                  <a:lnTo>
                    <a:pt x="249" y="368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5" y="365"/>
                  </a:lnTo>
                  <a:lnTo>
                    <a:pt x="242" y="365"/>
                  </a:lnTo>
                  <a:lnTo>
                    <a:pt x="241" y="364"/>
                  </a:lnTo>
                  <a:lnTo>
                    <a:pt x="240" y="364"/>
                  </a:lnTo>
                  <a:close/>
                  <a:moveTo>
                    <a:pt x="244" y="338"/>
                  </a:moveTo>
                  <a:lnTo>
                    <a:pt x="245" y="338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2"/>
                  </a:lnTo>
                  <a:lnTo>
                    <a:pt x="245" y="343"/>
                  </a:lnTo>
                  <a:lnTo>
                    <a:pt x="244" y="345"/>
                  </a:lnTo>
                  <a:lnTo>
                    <a:pt x="242" y="345"/>
                  </a:lnTo>
                  <a:lnTo>
                    <a:pt x="241" y="343"/>
                  </a:lnTo>
                  <a:lnTo>
                    <a:pt x="241" y="342"/>
                  </a:lnTo>
                  <a:lnTo>
                    <a:pt x="241" y="341"/>
                  </a:lnTo>
                  <a:lnTo>
                    <a:pt x="242" y="338"/>
                  </a:lnTo>
                  <a:lnTo>
                    <a:pt x="244" y="338"/>
                  </a:lnTo>
                  <a:close/>
                  <a:moveTo>
                    <a:pt x="249" y="330"/>
                  </a:moveTo>
                  <a:lnTo>
                    <a:pt x="244" y="332"/>
                  </a:lnTo>
                  <a:lnTo>
                    <a:pt x="240" y="333"/>
                  </a:lnTo>
                  <a:lnTo>
                    <a:pt x="236" y="337"/>
                  </a:lnTo>
                  <a:lnTo>
                    <a:pt x="233" y="341"/>
                  </a:lnTo>
                  <a:lnTo>
                    <a:pt x="233" y="346"/>
                  </a:lnTo>
                  <a:lnTo>
                    <a:pt x="233" y="351"/>
                  </a:lnTo>
                  <a:lnTo>
                    <a:pt x="236" y="355"/>
                  </a:lnTo>
                  <a:lnTo>
                    <a:pt x="240" y="359"/>
                  </a:lnTo>
                  <a:lnTo>
                    <a:pt x="244" y="362"/>
                  </a:lnTo>
                  <a:lnTo>
                    <a:pt x="249" y="362"/>
                  </a:lnTo>
                  <a:lnTo>
                    <a:pt x="254" y="362"/>
                  </a:lnTo>
                  <a:lnTo>
                    <a:pt x="258" y="359"/>
                  </a:lnTo>
                  <a:lnTo>
                    <a:pt x="262" y="355"/>
                  </a:lnTo>
                  <a:lnTo>
                    <a:pt x="263" y="351"/>
                  </a:lnTo>
                  <a:lnTo>
                    <a:pt x="265" y="346"/>
                  </a:lnTo>
                  <a:lnTo>
                    <a:pt x="263" y="341"/>
                  </a:lnTo>
                  <a:lnTo>
                    <a:pt x="262" y="337"/>
                  </a:lnTo>
                  <a:lnTo>
                    <a:pt x="258" y="333"/>
                  </a:lnTo>
                  <a:lnTo>
                    <a:pt x="254" y="332"/>
                  </a:lnTo>
                  <a:lnTo>
                    <a:pt x="249" y="330"/>
                  </a:lnTo>
                  <a:close/>
                  <a:moveTo>
                    <a:pt x="426" y="313"/>
                  </a:moveTo>
                  <a:lnTo>
                    <a:pt x="626" y="313"/>
                  </a:lnTo>
                  <a:lnTo>
                    <a:pt x="622" y="354"/>
                  </a:lnTo>
                  <a:lnTo>
                    <a:pt x="617" y="394"/>
                  </a:lnTo>
                  <a:lnTo>
                    <a:pt x="606" y="448"/>
                  </a:lnTo>
                  <a:lnTo>
                    <a:pt x="593" y="499"/>
                  </a:lnTo>
                  <a:lnTo>
                    <a:pt x="577" y="547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0" y="545"/>
                  </a:lnTo>
                  <a:lnTo>
                    <a:pt x="547" y="546"/>
                  </a:lnTo>
                  <a:lnTo>
                    <a:pt x="538" y="550"/>
                  </a:lnTo>
                  <a:lnTo>
                    <a:pt x="534" y="551"/>
                  </a:lnTo>
                  <a:lnTo>
                    <a:pt x="533" y="552"/>
                  </a:lnTo>
                  <a:lnTo>
                    <a:pt x="530" y="552"/>
                  </a:lnTo>
                  <a:lnTo>
                    <a:pt x="528" y="552"/>
                  </a:lnTo>
                  <a:lnTo>
                    <a:pt x="525" y="551"/>
                  </a:lnTo>
                  <a:lnTo>
                    <a:pt x="522" y="550"/>
                  </a:lnTo>
                  <a:lnTo>
                    <a:pt x="520" y="548"/>
                  </a:lnTo>
                  <a:lnTo>
                    <a:pt x="520" y="548"/>
                  </a:lnTo>
                  <a:lnTo>
                    <a:pt x="517" y="466"/>
                  </a:lnTo>
                  <a:lnTo>
                    <a:pt x="521" y="466"/>
                  </a:lnTo>
                  <a:lnTo>
                    <a:pt x="524" y="465"/>
                  </a:lnTo>
                  <a:lnTo>
                    <a:pt x="525" y="464"/>
                  </a:lnTo>
                  <a:lnTo>
                    <a:pt x="524" y="464"/>
                  </a:lnTo>
                  <a:lnTo>
                    <a:pt x="524" y="462"/>
                  </a:lnTo>
                  <a:lnTo>
                    <a:pt x="522" y="461"/>
                  </a:lnTo>
                  <a:lnTo>
                    <a:pt x="520" y="460"/>
                  </a:lnTo>
                  <a:lnTo>
                    <a:pt x="519" y="458"/>
                  </a:lnTo>
                  <a:lnTo>
                    <a:pt x="517" y="458"/>
                  </a:lnTo>
                  <a:lnTo>
                    <a:pt x="517" y="453"/>
                  </a:lnTo>
                  <a:lnTo>
                    <a:pt x="524" y="456"/>
                  </a:lnTo>
                  <a:lnTo>
                    <a:pt x="530" y="460"/>
                  </a:lnTo>
                  <a:lnTo>
                    <a:pt x="536" y="464"/>
                  </a:lnTo>
                  <a:lnTo>
                    <a:pt x="545" y="465"/>
                  </a:lnTo>
                  <a:lnTo>
                    <a:pt x="551" y="465"/>
                  </a:lnTo>
                  <a:lnTo>
                    <a:pt x="551" y="462"/>
                  </a:lnTo>
                  <a:lnTo>
                    <a:pt x="546" y="460"/>
                  </a:lnTo>
                  <a:lnTo>
                    <a:pt x="537" y="456"/>
                  </a:lnTo>
                  <a:lnTo>
                    <a:pt x="528" y="450"/>
                  </a:lnTo>
                  <a:lnTo>
                    <a:pt x="517" y="445"/>
                  </a:lnTo>
                  <a:lnTo>
                    <a:pt x="517" y="440"/>
                  </a:lnTo>
                  <a:lnTo>
                    <a:pt x="525" y="443"/>
                  </a:lnTo>
                  <a:lnTo>
                    <a:pt x="534" y="449"/>
                  </a:lnTo>
                  <a:lnTo>
                    <a:pt x="543" y="454"/>
                  </a:lnTo>
                  <a:lnTo>
                    <a:pt x="551" y="458"/>
                  </a:lnTo>
                  <a:lnTo>
                    <a:pt x="558" y="460"/>
                  </a:lnTo>
                  <a:lnTo>
                    <a:pt x="562" y="454"/>
                  </a:lnTo>
                  <a:lnTo>
                    <a:pt x="563" y="449"/>
                  </a:lnTo>
                  <a:lnTo>
                    <a:pt x="558" y="445"/>
                  </a:lnTo>
                  <a:lnTo>
                    <a:pt x="549" y="443"/>
                  </a:lnTo>
                  <a:lnTo>
                    <a:pt x="534" y="439"/>
                  </a:lnTo>
                  <a:lnTo>
                    <a:pt x="516" y="432"/>
                  </a:lnTo>
                  <a:lnTo>
                    <a:pt x="516" y="427"/>
                  </a:lnTo>
                  <a:lnTo>
                    <a:pt x="528" y="431"/>
                  </a:lnTo>
                  <a:lnTo>
                    <a:pt x="539" y="436"/>
                  </a:lnTo>
                  <a:lnTo>
                    <a:pt x="549" y="439"/>
                  </a:lnTo>
                  <a:lnTo>
                    <a:pt x="556" y="441"/>
                  </a:lnTo>
                  <a:lnTo>
                    <a:pt x="562" y="440"/>
                  </a:lnTo>
                  <a:lnTo>
                    <a:pt x="563" y="436"/>
                  </a:lnTo>
                  <a:lnTo>
                    <a:pt x="562" y="430"/>
                  </a:lnTo>
                  <a:lnTo>
                    <a:pt x="558" y="427"/>
                  </a:lnTo>
                  <a:lnTo>
                    <a:pt x="550" y="424"/>
                  </a:lnTo>
                  <a:lnTo>
                    <a:pt x="536" y="422"/>
                  </a:lnTo>
                  <a:lnTo>
                    <a:pt x="516" y="419"/>
                  </a:lnTo>
                  <a:lnTo>
                    <a:pt x="516" y="414"/>
                  </a:lnTo>
                  <a:lnTo>
                    <a:pt x="530" y="416"/>
                  </a:lnTo>
                  <a:lnTo>
                    <a:pt x="543" y="419"/>
                  </a:lnTo>
                  <a:lnTo>
                    <a:pt x="553" y="420"/>
                  </a:lnTo>
                  <a:lnTo>
                    <a:pt x="559" y="420"/>
                  </a:lnTo>
                  <a:lnTo>
                    <a:pt x="562" y="415"/>
                  </a:lnTo>
                  <a:lnTo>
                    <a:pt x="560" y="409"/>
                  </a:lnTo>
                  <a:lnTo>
                    <a:pt x="556" y="406"/>
                  </a:lnTo>
                  <a:lnTo>
                    <a:pt x="550" y="406"/>
                  </a:lnTo>
                  <a:lnTo>
                    <a:pt x="536" y="406"/>
                  </a:lnTo>
                  <a:lnTo>
                    <a:pt x="516" y="407"/>
                  </a:lnTo>
                  <a:lnTo>
                    <a:pt x="516" y="401"/>
                  </a:lnTo>
                  <a:lnTo>
                    <a:pt x="529" y="401"/>
                  </a:lnTo>
                  <a:lnTo>
                    <a:pt x="541" y="402"/>
                  </a:lnTo>
                  <a:lnTo>
                    <a:pt x="550" y="402"/>
                  </a:lnTo>
                  <a:lnTo>
                    <a:pt x="555" y="401"/>
                  </a:lnTo>
                  <a:lnTo>
                    <a:pt x="556" y="394"/>
                  </a:lnTo>
                  <a:lnTo>
                    <a:pt x="555" y="389"/>
                  </a:lnTo>
                  <a:lnTo>
                    <a:pt x="549" y="388"/>
                  </a:lnTo>
                  <a:lnTo>
                    <a:pt x="541" y="389"/>
                  </a:lnTo>
                  <a:lnTo>
                    <a:pt x="529" y="393"/>
                  </a:lnTo>
                  <a:lnTo>
                    <a:pt x="516" y="394"/>
                  </a:lnTo>
                  <a:lnTo>
                    <a:pt x="515" y="389"/>
                  </a:lnTo>
                  <a:lnTo>
                    <a:pt x="530" y="386"/>
                  </a:lnTo>
                  <a:lnTo>
                    <a:pt x="542" y="385"/>
                  </a:lnTo>
                  <a:lnTo>
                    <a:pt x="549" y="384"/>
                  </a:lnTo>
                  <a:lnTo>
                    <a:pt x="550" y="377"/>
                  </a:lnTo>
                  <a:lnTo>
                    <a:pt x="549" y="375"/>
                  </a:lnTo>
                  <a:lnTo>
                    <a:pt x="543" y="373"/>
                  </a:lnTo>
                  <a:lnTo>
                    <a:pt x="536" y="376"/>
                  </a:lnTo>
                  <a:lnTo>
                    <a:pt x="526" y="379"/>
                  </a:lnTo>
                  <a:lnTo>
                    <a:pt x="515" y="382"/>
                  </a:lnTo>
                  <a:lnTo>
                    <a:pt x="515" y="379"/>
                  </a:lnTo>
                  <a:lnTo>
                    <a:pt x="525" y="375"/>
                  </a:lnTo>
                  <a:lnTo>
                    <a:pt x="534" y="372"/>
                  </a:lnTo>
                  <a:lnTo>
                    <a:pt x="541" y="368"/>
                  </a:lnTo>
                  <a:lnTo>
                    <a:pt x="543" y="363"/>
                  </a:lnTo>
                  <a:lnTo>
                    <a:pt x="541" y="360"/>
                  </a:lnTo>
                  <a:lnTo>
                    <a:pt x="536" y="362"/>
                  </a:lnTo>
                  <a:lnTo>
                    <a:pt x="526" y="365"/>
                  </a:lnTo>
                  <a:lnTo>
                    <a:pt x="515" y="372"/>
                  </a:lnTo>
                  <a:lnTo>
                    <a:pt x="515" y="367"/>
                  </a:lnTo>
                  <a:lnTo>
                    <a:pt x="525" y="362"/>
                  </a:lnTo>
                  <a:lnTo>
                    <a:pt x="533" y="359"/>
                  </a:lnTo>
                  <a:lnTo>
                    <a:pt x="536" y="354"/>
                  </a:lnTo>
                  <a:lnTo>
                    <a:pt x="536" y="351"/>
                  </a:lnTo>
                  <a:lnTo>
                    <a:pt x="532" y="351"/>
                  </a:lnTo>
                  <a:lnTo>
                    <a:pt x="526" y="354"/>
                  </a:lnTo>
                  <a:lnTo>
                    <a:pt x="521" y="358"/>
                  </a:lnTo>
                  <a:lnTo>
                    <a:pt x="515" y="362"/>
                  </a:lnTo>
                  <a:lnTo>
                    <a:pt x="515" y="356"/>
                  </a:lnTo>
                  <a:lnTo>
                    <a:pt x="517" y="355"/>
                  </a:lnTo>
                  <a:lnTo>
                    <a:pt x="521" y="352"/>
                  </a:lnTo>
                  <a:lnTo>
                    <a:pt x="524" y="351"/>
                  </a:lnTo>
                  <a:lnTo>
                    <a:pt x="526" y="350"/>
                  </a:lnTo>
                  <a:lnTo>
                    <a:pt x="529" y="347"/>
                  </a:lnTo>
                  <a:lnTo>
                    <a:pt x="529" y="346"/>
                  </a:lnTo>
                  <a:lnTo>
                    <a:pt x="529" y="343"/>
                  </a:lnTo>
                  <a:lnTo>
                    <a:pt x="528" y="342"/>
                  </a:lnTo>
                  <a:lnTo>
                    <a:pt x="526" y="342"/>
                  </a:lnTo>
                  <a:lnTo>
                    <a:pt x="525" y="343"/>
                  </a:lnTo>
                  <a:lnTo>
                    <a:pt x="522" y="345"/>
                  </a:lnTo>
                  <a:lnTo>
                    <a:pt x="521" y="346"/>
                  </a:lnTo>
                  <a:lnTo>
                    <a:pt x="519" y="349"/>
                  </a:lnTo>
                  <a:lnTo>
                    <a:pt x="516" y="351"/>
                  </a:lnTo>
                  <a:lnTo>
                    <a:pt x="515" y="352"/>
                  </a:lnTo>
                  <a:lnTo>
                    <a:pt x="513" y="347"/>
                  </a:lnTo>
                  <a:lnTo>
                    <a:pt x="517" y="346"/>
                  </a:lnTo>
                  <a:lnTo>
                    <a:pt x="520" y="345"/>
                  </a:lnTo>
                  <a:lnTo>
                    <a:pt x="521" y="343"/>
                  </a:lnTo>
                  <a:lnTo>
                    <a:pt x="522" y="341"/>
                  </a:lnTo>
                  <a:lnTo>
                    <a:pt x="522" y="338"/>
                  </a:lnTo>
                  <a:lnTo>
                    <a:pt x="522" y="337"/>
                  </a:lnTo>
                  <a:lnTo>
                    <a:pt x="521" y="337"/>
                  </a:lnTo>
                  <a:lnTo>
                    <a:pt x="520" y="338"/>
                  </a:lnTo>
                  <a:lnTo>
                    <a:pt x="519" y="339"/>
                  </a:lnTo>
                  <a:lnTo>
                    <a:pt x="516" y="341"/>
                  </a:lnTo>
                  <a:lnTo>
                    <a:pt x="515" y="343"/>
                  </a:lnTo>
                  <a:lnTo>
                    <a:pt x="513" y="343"/>
                  </a:lnTo>
                  <a:lnTo>
                    <a:pt x="513" y="339"/>
                  </a:lnTo>
                  <a:lnTo>
                    <a:pt x="516" y="337"/>
                  </a:lnTo>
                  <a:lnTo>
                    <a:pt x="516" y="334"/>
                  </a:lnTo>
                  <a:lnTo>
                    <a:pt x="515" y="332"/>
                  </a:lnTo>
                  <a:lnTo>
                    <a:pt x="513" y="330"/>
                  </a:lnTo>
                  <a:lnTo>
                    <a:pt x="512" y="330"/>
                  </a:lnTo>
                  <a:lnTo>
                    <a:pt x="511" y="332"/>
                  </a:lnTo>
                  <a:lnTo>
                    <a:pt x="511" y="334"/>
                  </a:lnTo>
                  <a:lnTo>
                    <a:pt x="511" y="337"/>
                  </a:lnTo>
                  <a:lnTo>
                    <a:pt x="512" y="339"/>
                  </a:lnTo>
                  <a:lnTo>
                    <a:pt x="512" y="343"/>
                  </a:lnTo>
                  <a:lnTo>
                    <a:pt x="511" y="343"/>
                  </a:lnTo>
                  <a:lnTo>
                    <a:pt x="509" y="341"/>
                  </a:lnTo>
                  <a:lnTo>
                    <a:pt x="508" y="339"/>
                  </a:lnTo>
                  <a:lnTo>
                    <a:pt x="507" y="338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3" y="338"/>
                  </a:lnTo>
                  <a:lnTo>
                    <a:pt x="504" y="341"/>
                  </a:lnTo>
                  <a:lnTo>
                    <a:pt x="504" y="343"/>
                  </a:lnTo>
                  <a:lnTo>
                    <a:pt x="507" y="345"/>
                  </a:lnTo>
                  <a:lnTo>
                    <a:pt x="509" y="346"/>
                  </a:lnTo>
                  <a:lnTo>
                    <a:pt x="512" y="347"/>
                  </a:lnTo>
                  <a:lnTo>
                    <a:pt x="512" y="352"/>
                  </a:lnTo>
                  <a:lnTo>
                    <a:pt x="509" y="351"/>
                  </a:lnTo>
                  <a:lnTo>
                    <a:pt x="507" y="349"/>
                  </a:lnTo>
                  <a:lnTo>
                    <a:pt x="505" y="346"/>
                  </a:lnTo>
                  <a:lnTo>
                    <a:pt x="503" y="345"/>
                  </a:lnTo>
                  <a:lnTo>
                    <a:pt x="500" y="343"/>
                  </a:lnTo>
                  <a:lnTo>
                    <a:pt x="499" y="342"/>
                  </a:lnTo>
                  <a:lnTo>
                    <a:pt x="498" y="342"/>
                  </a:lnTo>
                  <a:lnTo>
                    <a:pt x="496" y="343"/>
                  </a:lnTo>
                  <a:lnTo>
                    <a:pt x="496" y="346"/>
                  </a:lnTo>
                  <a:lnTo>
                    <a:pt x="498" y="347"/>
                  </a:lnTo>
                  <a:lnTo>
                    <a:pt x="499" y="350"/>
                  </a:lnTo>
                  <a:lnTo>
                    <a:pt x="502" y="351"/>
                  </a:lnTo>
                  <a:lnTo>
                    <a:pt x="505" y="352"/>
                  </a:lnTo>
                  <a:lnTo>
                    <a:pt x="508" y="355"/>
                  </a:lnTo>
                  <a:lnTo>
                    <a:pt x="512" y="356"/>
                  </a:lnTo>
                  <a:lnTo>
                    <a:pt x="511" y="362"/>
                  </a:lnTo>
                  <a:lnTo>
                    <a:pt x="504" y="358"/>
                  </a:lnTo>
                  <a:lnTo>
                    <a:pt x="499" y="354"/>
                  </a:lnTo>
                  <a:lnTo>
                    <a:pt x="494" y="351"/>
                  </a:lnTo>
                  <a:lnTo>
                    <a:pt x="491" y="351"/>
                  </a:lnTo>
                  <a:lnTo>
                    <a:pt x="490" y="354"/>
                  </a:lnTo>
                  <a:lnTo>
                    <a:pt x="492" y="359"/>
                  </a:lnTo>
                  <a:lnTo>
                    <a:pt x="500" y="362"/>
                  </a:lnTo>
                  <a:lnTo>
                    <a:pt x="511" y="367"/>
                  </a:lnTo>
                  <a:lnTo>
                    <a:pt x="511" y="372"/>
                  </a:lnTo>
                  <a:lnTo>
                    <a:pt x="499" y="365"/>
                  </a:lnTo>
                  <a:lnTo>
                    <a:pt x="490" y="362"/>
                  </a:lnTo>
                  <a:lnTo>
                    <a:pt x="484" y="360"/>
                  </a:lnTo>
                  <a:lnTo>
                    <a:pt x="482" y="363"/>
                  </a:lnTo>
                  <a:lnTo>
                    <a:pt x="484" y="368"/>
                  </a:lnTo>
                  <a:lnTo>
                    <a:pt x="491" y="372"/>
                  </a:lnTo>
                  <a:lnTo>
                    <a:pt x="500" y="375"/>
                  </a:lnTo>
                  <a:lnTo>
                    <a:pt x="511" y="379"/>
                  </a:lnTo>
                  <a:lnTo>
                    <a:pt x="511" y="382"/>
                  </a:lnTo>
                  <a:lnTo>
                    <a:pt x="499" y="379"/>
                  </a:lnTo>
                  <a:lnTo>
                    <a:pt x="490" y="376"/>
                  </a:lnTo>
                  <a:lnTo>
                    <a:pt x="482" y="373"/>
                  </a:lnTo>
                  <a:lnTo>
                    <a:pt x="478" y="375"/>
                  </a:lnTo>
                  <a:lnTo>
                    <a:pt x="475" y="377"/>
                  </a:lnTo>
                  <a:lnTo>
                    <a:pt x="478" y="384"/>
                  </a:lnTo>
                  <a:lnTo>
                    <a:pt x="484" y="385"/>
                  </a:lnTo>
                  <a:lnTo>
                    <a:pt x="495" y="386"/>
                  </a:lnTo>
                  <a:lnTo>
                    <a:pt x="511" y="389"/>
                  </a:lnTo>
                  <a:lnTo>
                    <a:pt x="511" y="394"/>
                  </a:lnTo>
                  <a:lnTo>
                    <a:pt x="496" y="393"/>
                  </a:lnTo>
                  <a:lnTo>
                    <a:pt x="486" y="389"/>
                  </a:lnTo>
                  <a:lnTo>
                    <a:pt x="477" y="388"/>
                  </a:lnTo>
                  <a:lnTo>
                    <a:pt x="471" y="389"/>
                  </a:lnTo>
                  <a:lnTo>
                    <a:pt x="469" y="394"/>
                  </a:lnTo>
                  <a:lnTo>
                    <a:pt x="470" y="401"/>
                  </a:lnTo>
                  <a:lnTo>
                    <a:pt x="477" y="402"/>
                  </a:lnTo>
                  <a:lnTo>
                    <a:pt x="484" y="402"/>
                  </a:lnTo>
                  <a:lnTo>
                    <a:pt x="496" y="401"/>
                  </a:lnTo>
                  <a:lnTo>
                    <a:pt x="511" y="401"/>
                  </a:lnTo>
                  <a:lnTo>
                    <a:pt x="509" y="407"/>
                  </a:lnTo>
                  <a:lnTo>
                    <a:pt x="490" y="406"/>
                  </a:lnTo>
                  <a:lnTo>
                    <a:pt x="477" y="406"/>
                  </a:lnTo>
                  <a:lnTo>
                    <a:pt x="469" y="406"/>
                  </a:lnTo>
                  <a:lnTo>
                    <a:pt x="465" y="409"/>
                  </a:lnTo>
                  <a:lnTo>
                    <a:pt x="464" y="415"/>
                  </a:lnTo>
                  <a:lnTo>
                    <a:pt x="466" y="420"/>
                  </a:lnTo>
                  <a:lnTo>
                    <a:pt x="473" y="420"/>
                  </a:lnTo>
                  <a:lnTo>
                    <a:pt x="483" y="419"/>
                  </a:lnTo>
                  <a:lnTo>
                    <a:pt x="495" y="416"/>
                  </a:lnTo>
                  <a:lnTo>
                    <a:pt x="509" y="414"/>
                  </a:lnTo>
                  <a:lnTo>
                    <a:pt x="509" y="419"/>
                  </a:lnTo>
                  <a:lnTo>
                    <a:pt x="490" y="422"/>
                  </a:lnTo>
                  <a:lnTo>
                    <a:pt x="475" y="424"/>
                  </a:lnTo>
                  <a:lnTo>
                    <a:pt x="467" y="427"/>
                  </a:lnTo>
                  <a:lnTo>
                    <a:pt x="464" y="430"/>
                  </a:lnTo>
                  <a:lnTo>
                    <a:pt x="462" y="436"/>
                  </a:lnTo>
                  <a:lnTo>
                    <a:pt x="464" y="440"/>
                  </a:lnTo>
                  <a:lnTo>
                    <a:pt x="469" y="441"/>
                  </a:lnTo>
                  <a:lnTo>
                    <a:pt x="477" y="439"/>
                  </a:lnTo>
                  <a:lnTo>
                    <a:pt x="487" y="436"/>
                  </a:lnTo>
                  <a:lnTo>
                    <a:pt x="498" y="431"/>
                  </a:lnTo>
                  <a:lnTo>
                    <a:pt x="509" y="427"/>
                  </a:lnTo>
                  <a:lnTo>
                    <a:pt x="509" y="432"/>
                  </a:lnTo>
                  <a:lnTo>
                    <a:pt x="491" y="439"/>
                  </a:lnTo>
                  <a:lnTo>
                    <a:pt x="477" y="443"/>
                  </a:lnTo>
                  <a:lnTo>
                    <a:pt x="467" y="445"/>
                  </a:lnTo>
                  <a:lnTo>
                    <a:pt x="464" y="449"/>
                  </a:lnTo>
                  <a:lnTo>
                    <a:pt x="464" y="454"/>
                  </a:lnTo>
                  <a:lnTo>
                    <a:pt x="467" y="460"/>
                  </a:lnTo>
                  <a:lnTo>
                    <a:pt x="474" y="458"/>
                  </a:lnTo>
                  <a:lnTo>
                    <a:pt x="482" y="454"/>
                  </a:lnTo>
                  <a:lnTo>
                    <a:pt x="491" y="449"/>
                  </a:lnTo>
                  <a:lnTo>
                    <a:pt x="500" y="443"/>
                  </a:lnTo>
                  <a:lnTo>
                    <a:pt x="509" y="440"/>
                  </a:lnTo>
                  <a:lnTo>
                    <a:pt x="508" y="445"/>
                  </a:lnTo>
                  <a:lnTo>
                    <a:pt x="499" y="450"/>
                  </a:lnTo>
                  <a:lnTo>
                    <a:pt x="488" y="456"/>
                  </a:lnTo>
                  <a:lnTo>
                    <a:pt x="479" y="460"/>
                  </a:lnTo>
                  <a:lnTo>
                    <a:pt x="475" y="462"/>
                  </a:lnTo>
                  <a:lnTo>
                    <a:pt x="475" y="465"/>
                  </a:lnTo>
                  <a:lnTo>
                    <a:pt x="482" y="465"/>
                  </a:lnTo>
                  <a:lnTo>
                    <a:pt x="490" y="464"/>
                  </a:lnTo>
                  <a:lnTo>
                    <a:pt x="495" y="460"/>
                  </a:lnTo>
                  <a:lnTo>
                    <a:pt x="502" y="456"/>
                  </a:lnTo>
                  <a:lnTo>
                    <a:pt x="508" y="453"/>
                  </a:lnTo>
                  <a:lnTo>
                    <a:pt x="508" y="458"/>
                  </a:lnTo>
                  <a:lnTo>
                    <a:pt x="507" y="458"/>
                  </a:lnTo>
                  <a:lnTo>
                    <a:pt x="505" y="460"/>
                  </a:lnTo>
                  <a:lnTo>
                    <a:pt x="504" y="461"/>
                  </a:lnTo>
                  <a:lnTo>
                    <a:pt x="502" y="462"/>
                  </a:lnTo>
                  <a:lnTo>
                    <a:pt x="502" y="464"/>
                  </a:lnTo>
                  <a:lnTo>
                    <a:pt x="502" y="464"/>
                  </a:lnTo>
                  <a:lnTo>
                    <a:pt x="502" y="465"/>
                  </a:lnTo>
                  <a:lnTo>
                    <a:pt x="504" y="466"/>
                  </a:lnTo>
                  <a:lnTo>
                    <a:pt x="508" y="466"/>
                  </a:lnTo>
                  <a:lnTo>
                    <a:pt x="505" y="545"/>
                  </a:lnTo>
                  <a:lnTo>
                    <a:pt x="500" y="545"/>
                  </a:lnTo>
                  <a:lnTo>
                    <a:pt x="487" y="546"/>
                  </a:lnTo>
                  <a:lnTo>
                    <a:pt x="478" y="550"/>
                  </a:lnTo>
                  <a:lnTo>
                    <a:pt x="475" y="551"/>
                  </a:lnTo>
                  <a:lnTo>
                    <a:pt x="473" y="552"/>
                  </a:lnTo>
                  <a:lnTo>
                    <a:pt x="470" y="552"/>
                  </a:lnTo>
                  <a:lnTo>
                    <a:pt x="467" y="552"/>
                  </a:lnTo>
                  <a:lnTo>
                    <a:pt x="466" y="551"/>
                  </a:lnTo>
                  <a:lnTo>
                    <a:pt x="462" y="550"/>
                  </a:lnTo>
                  <a:lnTo>
                    <a:pt x="453" y="546"/>
                  </a:lnTo>
                  <a:lnTo>
                    <a:pt x="440" y="545"/>
                  </a:lnTo>
                  <a:lnTo>
                    <a:pt x="435" y="545"/>
                  </a:lnTo>
                  <a:lnTo>
                    <a:pt x="430" y="546"/>
                  </a:lnTo>
                  <a:lnTo>
                    <a:pt x="426" y="547"/>
                  </a:lnTo>
                  <a:lnTo>
                    <a:pt x="426" y="313"/>
                  </a:lnTo>
                  <a:close/>
                  <a:moveTo>
                    <a:pt x="71" y="313"/>
                  </a:moveTo>
                  <a:lnTo>
                    <a:pt x="394" y="313"/>
                  </a:lnTo>
                  <a:lnTo>
                    <a:pt x="394" y="792"/>
                  </a:lnTo>
                  <a:lnTo>
                    <a:pt x="347" y="820"/>
                  </a:lnTo>
                  <a:lnTo>
                    <a:pt x="300" y="792"/>
                  </a:lnTo>
                  <a:lnTo>
                    <a:pt x="258" y="758"/>
                  </a:lnTo>
                  <a:lnTo>
                    <a:pt x="220" y="718"/>
                  </a:lnTo>
                  <a:lnTo>
                    <a:pt x="185" y="675"/>
                  </a:lnTo>
                  <a:lnTo>
                    <a:pt x="155" y="628"/>
                  </a:lnTo>
                  <a:lnTo>
                    <a:pt x="130" y="576"/>
                  </a:lnTo>
                  <a:lnTo>
                    <a:pt x="109" y="520"/>
                  </a:lnTo>
                  <a:lnTo>
                    <a:pt x="92" y="460"/>
                  </a:lnTo>
                  <a:lnTo>
                    <a:pt x="79" y="394"/>
                  </a:lnTo>
                  <a:lnTo>
                    <a:pt x="73" y="354"/>
                  </a:lnTo>
                  <a:lnTo>
                    <a:pt x="71" y="313"/>
                  </a:lnTo>
                  <a:close/>
                  <a:moveTo>
                    <a:pt x="414" y="301"/>
                  </a:moveTo>
                  <a:lnTo>
                    <a:pt x="626" y="301"/>
                  </a:lnTo>
                  <a:lnTo>
                    <a:pt x="626" y="311"/>
                  </a:lnTo>
                  <a:lnTo>
                    <a:pt x="422" y="311"/>
                  </a:lnTo>
                  <a:lnTo>
                    <a:pt x="422" y="769"/>
                  </a:lnTo>
                  <a:lnTo>
                    <a:pt x="414" y="777"/>
                  </a:lnTo>
                  <a:lnTo>
                    <a:pt x="414" y="301"/>
                  </a:lnTo>
                  <a:close/>
                  <a:moveTo>
                    <a:pt x="70" y="301"/>
                  </a:moveTo>
                  <a:lnTo>
                    <a:pt x="405" y="301"/>
                  </a:lnTo>
                  <a:lnTo>
                    <a:pt x="405" y="782"/>
                  </a:lnTo>
                  <a:lnTo>
                    <a:pt x="397" y="789"/>
                  </a:lnTo>
                  <a:lnTo>
                    <a:pt x="397" y="311"/>
                  </a:lnTo>
                  <a:lnTo>
                    <a:pt x="71" y="311"/>
                  </a:lnTo>
                  <a:lnTo>
                    <a:pt x="70" y="301"/>
                  </a:lnTo>
                  <a:close/>
                  <a:moveTo>
                    <a:pt x="310" y="231"/>
                  </a:moveTo>
                  <a:lnTo>
                    <a:pt x="292" y="231"/>
                  </a:lnTo>
                  <a:lnTo>
                    <a:pt x="275" y="235"/>
                  </a:lnTo>
                  <a:lnTo>
                    <a:pt x="258" y="241"/>
                  </a:lnTo>
                  <a:lnTo>
                    <a:pt x="241" y="248"/>
                  </a:lnTo>
                  <a:lnTo>
                    <a:pt x="225" y="254"/>
                  </a:lnTo>
                  <a:lnTo>
                    <a:pt x="208" y="260"/>
                  </a:lnTo>
                  <a:lnTo>
                    <a:pt x="193" y="261"/>
                  </a:lnTo>
                  <a:lnTo>
                    <a:pt x="176" y="257"/>
                  </a:lnTo>
                  <a:lnTo>
                    <a:pt x="176" y="262"/>
                  </a:lnTo>
                  <a:lnTo>
                    <a:pt x="194" y="265"/>
                  </a:lnTo>
                  <a:lnTo>
                    <a:pt x="212" y="264"/>
                  </a:lnTo>
                  <a:lnTo>
                    <a:pt x="231" y="260"/>
                  </a:lnTo>
                  <a:lnTo>
                    <a:pt x="249" y="253"/>
                  </a:lnTo>
                  <a:lnTo>
                    <a:pt x="267" y="247"/>
                  </a:lnTo>
                  <a:lnTo>
                    <a:pt x="287" y="243"/>
                  </a:lnTo>
                  <a:lnTo>
                    <a:pt x="306" y="243"/>
                  </a:lnTo>
                  <a:lnTo>
                    <a:pt x="326" y="247"/>
                  </a:lnTo>
                  <a:lnTo>
                    <a:pt x="347" y="260"/>
                  </a:lnTo>
                  <a:lnTo>
                    <a:pt x="350" y="260"/>
                  </a:lnTo>
                  <a:lnTo>
                    <a:pt x="371" y="247"/>
                  </a:lnTo>
                  <a:lnTo>
                    <a:pt x="392" y="243"/>
                  </a:lnTo>
                  <a:lnTo>
                    <a:pt x="411" y="243"/>
                  </a:lnTo>
                  <a:lnTo>
                    <a:pt x="430" y="247"/>
                  </a:lnTo>
                  <a:lnTo>
                    <a:pt x="448" y="253"/>
                  </a:lnTo>
                  <a:lnTo>
                    <a:pt x="466" y="260"/>
                  </a:lnTo>
                  <a:lnTo>
                    <a:pt x="484" y="264"/>
                  </a:lnTo>
                  <a:lnTo>
                    <a:pt x="503" y="265"/>
                  </a:lnTo>
                  <a:lnTo>
                    <a:pt x="521" y="262"/>
                  </a:lnTo>
                  <a:lnTo>
                    <a:pt x="521" y="257"/>
                  </a:lnTo>
                  <a:lnTo>
                    <a:pt x="505" y="261"/>
                  </a:lnTo>
                  <a:lnTo>
                    <a:pt x="488" y="260"/>
                  </a:lnTo>
                  <a:lnTo>
                    <a:pt x="471" y="254"/>
                  </a:lnTo>
                  <a:lnTo>
                    <a:pt x="456" y="248"/>
                  </a:lnTo>
                  <a:lnTo>
                    <a:pt x="439" y="241"/>
                  </a:lnTo>
                  <a:lnTo>
                    <a:pt x="422" y="235"/>
                  </a:lnTo>
                  <a:lnTo>
                    <a:pt x="405" y="231"/>
                  </a:lnTo>
                  <a:lnTo>
                    <a:pt x="388" y="231"/>
                  </a:lnTo>
                  <a:lnTo>
                    <a:pt x="369" y="236"/>
                  </a:lnTo>
                  <a:lnTo>
                    <a:pt x="350" y="247"/>
                  </a:lnTo>
                  <a:lnTo>
                    <a:pt x="347" y="247"/>
                  </a:lnTo>
                  <a:lnTo>
                    <a:pt x="329" y="236"/>
                  </a:lnTo>
                  <a:lnTo>
                    <a:pt x="310" y="231"/>
                  </a:lnTo>
                  <a:close/>
                  <a:moveTo>
                    <a:pt x="375" y="146"/>
                  </a:moveTo>
                  <a:lnTo>
                    <a:pt x="371" y="146"/>
                  </a:lnTo>
                  <a:lnTo>
                    <a:pt x="368" y="147"/>
                  </a:lnTo>
                  <a:lnTo>
                    <a:pt x="367" y="150"/>
                  </a:lnTo>
                  <a:lnTo>
                    <a:pt x="365" y="152"/>
                  </a:lnTo>
                  <a:lnTo>
                    <a:pt x="364" y="156"/>
                  </a:lnTo>
                  <a:lnTo>
                    <a:pt x="364" y="159"/>
                  </a:lnTo>
                  <a:lnTo>
                    <a:pt x="364" y="163"/>
                  </a:lnTo>
                  <a:lnTo>
                    <a:pt x="365" y="167"/>
                  </a:lnTo>
                  <a:lnTo>
                    <a:pt x="368" y="169"/>
                  </a:lnTo>
                  <a:lnTo>
                    <a:pt x="372" y="172"/>
                  </a:lnTo>
                  <a:lnTo>
                    <a:pt x="376" y="172"/>
                  </a:lnTo>
                  <a:lnTo>
                    <a:pt x="380" y="172"/>
                  </a:lnTo>
                  <a:lnTo>
                    <a:pt x="384" y="171"/>
                  </a:lnTo>
                  <a:lnTo>
                    <a:pt x="386" y="168"/>
                  </a:lnTo>
                  <a:lnTo>
                    <a:pt x="388" y="166"/>
                  </a:lnTo>
                  <a:lnTo>
                    <a:pt x="386" y="160"/>
                  </a:lnTo>
                  <a:lnTo>
                    <a:pt x="385" y="155"/>
                  </a:lnTo>
                  <a:lnTo>
                    <a:pt x="384" y="151"/>
                  </a:lnTo>
                  <a:lnTo>
                    <a:pt x="381" y="147"/>
                  </a:lnTo>
                  <a:lnTo>
                    <a:pt x="377" y="146"/>
                  </a:lnTo>
                  <a:lnTo>
                    <a:pt x="375" y="146"/>
                  </a:lnTo>
                  <a:close/>
                  <a:moveTo>
                    <a:pt x="418" y="143"/>
                  </a:moveTo>
                  <a:lnTo>
                    <a:pt x="461" y="143"/>
                  </a:lnTo>
                  <a:lnTo>
                    <a:pt x="461" y="146"/>
                  </a:lnTo>
                  <a:lnTo>
                    <a:pt x="435" y="197"/>
                  </a:lnTo>
                  <a:lnTo>
                    <a:pt x="433" y="200"/>
                  </a:lnTo>
                  <a:lnTo>
                    <a:pt x="432" y="201"/>
                  </a:lnTo>
                  <a:lnTo>
                    <a:pt x="431" y="202"/>
                  </a:lnTo>
                  <a:lnTo>
                    <a:pt x="428" y="202"/>
                  </a:lnTo>
                  <a:lnTo>
                    <a:pt x="427" y="202"/>
                  </a:lnTo>
                  <a:lnTo>
                    <a:pt x="426" y="201"/>
                  </a:lnTo>
                  <a:lnTo>
                    <a:pt x="424" y="198"/>
                  </a:lnTo>
                  <a:lnTo>
                    <a:pt x="426" y="197"/>
                  </a:lnTo>
                  <a:lnTo>
                    <a:pt x="427" y="194"/>
                  </a:lnTo>
                  <a:lnTo>
                    <a:pt x="454" y="150"/>
                  </a:lnTo>
                  <a:lnTo>
                    <a:pt x="430" y="150"/>
                  </a:lnTo>
                  <a:lnTo>
                    <a:pt x="427" y="151"/>
                  </a:lnTo>
                  <a:lnTo>
                    <a:pt x="423" y="151"/>
                  </a:lnTo>
                  <a:lnTo>
                    <a:pt x="420" y="152"/>
                  </a:lnTo>
                  <a:lnTo>
                    <a:pt x="419" y="155"/>
                  </a:lnTo>
                  <a:lnTo>
                    <a:pt x="418" y="158"/>
                  </a:lnTo>
                  <a:lnTo>
                    <a:pt x="416" y="160"/>
                  </a:lnTo>
                  <a:lnTo>
                    <a:pt x="414" y="160"/>
                  </a:lnTo>
                  <a:lnTo>
                    <a:pt x="418" y="143"/>
                  </a:lnTo>
                  <a:close/>
                  <a:moveTo>
                    <a:pt x="296" y="143"/>
                  </a:moveTo>
                  <a:lnTo>
                    <a:pt x="339" y="143"/>
                  </a:lnTo>
                  <a:lnTo>
                    <a:pt x="339" y="146"/>
                  </a:lnTo>
                  <a:lnTo>
                    <a:pt x="314" y="197"/>
                  </a:lnTo>
                  <a:lnTo>
                    <a:pt x="313" y="200"/>
                  </a:lnTo>
                  <a:lnTo>
                    <a:pt x="312" y="201"/>
                  </a:lnTo>
                  <a:lnTo>
                    <a:pt x="309" y="202"/>
                  </a:lnTo>
                  <a:lnTo>
                    <a:pt x="306" y="202"/>
                  </a:lnTo>
                  <a:lnTo>
                    <a:pt x="305" y="202"/>
                  </a:lnTo>
                  <a:lnTo>
                    <a:pt x="304" y="201"/>
                  </a:lnTo>
                  <a:lnTo>
                    <a:pt x="304" y="198"/>
                  </a:lnTo>
                  <a:lnTo>
                    <a:pt x="304" y="197"/>
                  </a:lnTo>
                  <a:lnTo>
                    <a:pt x="305" y="194"/>
                  </a:lnTo>
                  <a:lnTo>
                    <a:pt x="333" y="150"/>
                  </a:lnTo>
                  <a:lnTo>
                    <a:pt x="309" y="150"/>
                  </a:lnTo>
                  <a:lnTo>
                    <a:pt x="305" y="151"/>
                  </a:lnTo>
                  <a:lnTo>
                    <a:pt x="303" y="151"/>
                  </a:lnTo>
                  <a:lnTo>
                    <a:pt x="300" y="152"/>
                  </a:lnTo>
                  <a:lnTo>
                    <a:pt x="297" y="155"/>
                  </a:lnTo>
                  <a:lnTo>
                    <a:pt x="297" y="158"/>
                  </a:lnTo>
                  <a:lnTo>
                    <a:pt x="296" y="160"/>
                  </a:lnTo>
                  <a:lnTo>
                    <a:pt x="293" y="160"/>
                  </a:lnTo>
                  <a:lnTo>
                    <a:pt x="296" y="143"/>
                  </a:lnTo>
                  <a:close/>
                  <a:moveTo>
                    <a:pt x="375" y="141"/>
                  </a:moveTo>
                  <a:lnTo>
                    <a:pt x="380" y="141"/>
                  </a:lnTo>
                  <a:lnTo>
                    <a:pt x="385" y="143"/>
                  </a:lnTo>
                  <a:lnTo>
                    <a:pt x="392" y="149"/>
                  </a:lnTo>
                  <a:lnTo>
                    <a:pt x="395" y="156"/>
                  </a:lnTo>
                  <a:lnTo>
                    <a:pt x="397" y="168"/>
                  </a:lnTo>
                  <a:lnTo>
                    <a:pt x="395" y="180"/>
                  </a:lnTo>
                  <a:lnTo>
                    <a:pt x="390" y="190"/>
                  </a:lnTo>
                  <a:lnTo>
                    <a:pt x="382" y="198"/>
                  </a:lnTo>
                  <a:lnTo>
                    <a:pt x="373" y="202"/>
                  </a:lnTo>
                  <a:lnTo>
                    <a:pt x="368" y="201"/>
                  </a:lnTo>
                  <a:lnTo>
                    <a:pt x="365" y="200"/>
                  </a:lnTo>
                  <a:lnTo>
                    <a:pt x="361" y="198"/>
                  </a:lnTo>
                  <a:lnTo>
                    <a:pt x="360" y="197"/>
                  </a:lnTo>
                  <a:lnTo>
                    <a:pt x="359" y="194"/>
                  </a:lnTo>
                  <a:lnTo>
                    <a:pt x="359" y="192"/>
                  </a:lnTo>
                  <a:lnTo>
                    <a:pt x="360" y="190"/>
                  </a:lnTo>
                  <a:lnTo>
                    <a:pt x="361" y="190"/>
                  </a:lnTo>
                  <a:lnTo>
                    <a:pt x="363" y="190"/>
                  </a:lnTo>
                  <a:lnTo>
                    <a:pt x="364" y="192"/>
                  </a:lnTo>
                  <a:lnTo>
                    <a:pt x="365" y="193"/>
                  </a:lnTo>
                  <a:lnTo>
                    <a:pt x="368" y="196"/>
                  </a:lnTo>
                  <a:lnTo>
                    <a:pt x="369" y="196"/>
                  </a:lnTo>
                  <a:lnTo>
                    <a:pt x="373" y="197"/>
                  </a:lnTo>
                  <a:lnTo>
                    <a:pt x="378" y="194"/>
                  </a:lnTo>
                  <a:lnTo>
                    <a:pt x="384" y="189"/>
                  </a:lnTo>
                  <a:lnTo>
                    <a:pt x="386" y="181"/>
                  </a:lnTo>
                  <a:lnTo>
                    <a:pt x="388" y="173"/>
                  </a:lnTo>
                  <a:lnTo>
                    <a:pt x="384" y="175"/>
                  </a:lnTo>
                  <a:lnTo>
                    <a:pt x="380" y="177"/>
                  </a:lnTo>
                  <a:lnTo>
                    <a:pt x="376" y="177"/>
                  </a:lnTo>
                  <a:lnTo>
                    <a:pt x="371" y="177"/>
                  </a:lnTo>
                  <a:lnTo>
                    <a:pt x="365" y="175"/>
                  </a:lnTo>
                  <a:lnTo>
                    <a:pt x="361" y="172"/>
                  </a:lnTo>
                  <a:lnTo>
                    <a:pt x="358" y="168"/>
                  </a:lnTo>
                  <a:lnTo>
                    <a:pt x="355" y="164"/>
                  </a:lnTo>
                  <a:lnTo>
                    <a:pt x="355" y="159"/>
                  </a:lnTo>
                  <a:lnTo>
                    <a:pt x="355" y="154"/>
                  </a:lnTo>
                  <a:lnTo>
                    <a:pt x="358" y="150"/>
                  </a:lnTo>
                  <a:lnTo>
                    <a:pt x="360" y="146"/>
                  </a:lnTo>
                  <a:lnTo>
                    <a:pt x="364" y="143"/>
                  </a:lnTo>
                  <a:lnTo>
                    <a:pt x="369" y="141"/>
                  </a:lnTo>
                  <a:lnTo>
                    <a:pt x="375" y="141"/>
                  </a:lnTo>
                  <a:close/>
                  <a:moveTo>
                    <a:pt x="268" y="141"/>
                  </a:moveTo>
                  <a:lnTo>
                    <a:pt x="268" y="181"/>
                  </a:lnTo>
                  <a:lnTo>
                    <a:pt x="268" y="186"/>
                  </a:lnTo>
                  <a:lnTo>
                    <a:pt x="268" y="192"/>
                  </a:lnTo>
                  <a:lnTo>
                    <a:pt x="270" y="194"/>
                  </a:lnTo>
                  <a:lnTo>
                    <a:pt x="272" y="196"/>
                  </a:lnTo>
                  <a:lnTo>
                    <a:pt x="275" y="197"/>
                  </a:lnTo>
                  <a:lnTo>
                    <a:pt x="279" y="197"/>
                  </a:lnTo>
                  <a:lnTo>
                    <a:pt x="279" y="200"/>
                  </a:lnTo>
                  <a:lnTo>
                    <a:pt x="249" y="200"/>
                  </a:lnTo>
                  <a:lnTo>
                    <a:pt x="249" y="197"/>
                  </a:lnTo>
                  <a:lnTo>
                    <a:pt x="253" y="197"/>
                  </a:lnTo>
                  <a:lnTo>
                    <a:pt x="255" y="196"/>
                  </a:lnTo>
                  <a:lnTo>
                    <a:pt x="257" y="194"/>
                  </a:lnTo>
                  <a:lnTo>
                    <a:pt x="258" y="192"/>
                  </a:lnTo>
                  <a:lnTo>
                    <a:pt x="258" y="186"/>
                  </a:lnTo>
                  <a:lnTo>
                    <a:pt x="259" y="181"/>
                  </a:lnTo>
                  <a:lnTo>
                    <a:pt x="259" y="162"/>
                  </a:lnTo>
                  <a:lnTo>
                    <a:pt x="258" y="156"/>
                  </a:lnTo>
                  <a:lnTo>
                    <a:pt x="258" y="152"/>
                  </a:lnTo>
                  <a:lnTo>
                    <a:pt x="255" y="150"/>
                  </a:lnTo>
                  <a:lnTo>
                    <a:pt x="254" y="149"/>
                  </a:lnTo>
                  <a:lnTo>
                    <a:pt x="250" y="147"/>
                  </a:lnTo>
                  <a:lnTo>
                    <a:pt x="246" y="147"/>
                  </a:lnTo>
                  <a:lnTo>
                    <a:pt x="246" y="145"/>
                  </a:lnTo>
                  <a:lnTo>
                    <a:pt x="268" y="141"/>
                  </a:lnTo>
                  <a:close/>
                  <a:moveTo>
                    <a:pt x="308" y="103"/>
                  </a:moveTo>
                  <a:lnTo>
                    <a:pt x="289" y="104"/>
                  </a:lnTo>
                  <a:lnTo>
                    <a:pt x="270" y="108"/>
                  </a:lnTo>
                  <a:lnTo>
                    <a:pt x="253" y="115"/>
                  </a:lnTo>
                  <a:lnTo>
                    <a:pt x="234" y="118"/>
                  </a:lnTo>
                  <a:lnTo>
                    <a:pt x="216" y="121"/>
                  </a:lnTo>
                  <a:lnTo>
                    <a:pt x="199" y="117"/>
                  </a:lnTo>
                  <a:lnTo>
                    <a:pt x="176" y="241"/>
                  </a:lnTo>
                  <a:lnTo>
                    <a:pt x="194" y="245"/>
                  </a:lnTo>
                  <a:lnTo>
                    <a:pt x="212" y="244"/>
                  </a:lnTo>
                  <a:lnTo>
                    <a:pt x="231" y="239"/>
                  </a:lnTo>
                  <a:lnTo>
                    <a:pt x="249" y="232"/>
                  </a:lnTo>
                  <a:lnTo>
                    <a:pt x="267" y="227"/>
                  </a:lnTo>
                  <a:lnTo>
                    <a:pt x="287" y="222"/>
                  </a:lnTo>
                  <a:lnTo>
                    <a:pt x="306" y="222"/>
                  </a:lnTo>
                  <a:lnTo>
                    <a:pt x="326" y="227"/>
                  </a:lnTo>
                  <a:lnTo>
                    <a:pt x="347" y="239"/>
                  </a:lnTo>
                  <a:lnTo>
                    <a:pt x="350" y="239"/>
                  </a:lnTo>
                  <a:lnTo>
                    <a:pt x="371" y="227"/>
                  </a:lnTo>
                  <a:lnTo>
                    <a:pt x="392" y="222"/>
                  </a:lnTo>
                  <a:lnTo>
                    <a:pt x="411" y="222"/>
                  </a:lnTo>
                  <a:lnTo>
                    <a:pt x="430" y="227"/>
                  </a:lnTo>
                  <a:lnTo>
                    <a:pt x="448" y="232"/>
                  </a:lnTo>
                  <a:lnTo>
                    <a:pt x="466" y="239"/>
                  </a:lnTo>
                  <a:lnTo>
                    <a:pt x="484" y="244"/>
                  </a:lnTo>
                  <a:lnTo>
                    <a:pt x="503" y="245"/>
                  </a:lnTo>
                  <a:lnTo>
                    <a:pt x="521" y="241"/>
                  </a:lnTo>
                  <a:lnTo>
                    <a:pt x="498" y="117"/>
                  </a:lnTo>
                  <a:lnTo>
                    <a:pt x="481" y="121"/>
                  </a:lnTo>
                  <a:lnTo>
                    <a:pt x="462" y="118"/>
                  </a:lnTo>
                  <a:lnTo>
                    <a:pt x="445" y="115"/>
                  </a:lnTo>
                  <a:lnTo>
                    <a:pt x="427" y="108"/>
                  </a:lnTo>
                  <a:lnTo>
                    <a:pt x="409" y="104"/>
                  </a:lnTo>
                  <a:lnTo>
                    <a:pt x="389" y="103"/>
                  </a:lnTo>
                  <a:lnTo>
                    <a:pt x="369" y="107"/>
                  </a:lnTo>
                  <a:lnTo>
                    <a:pt x="350" y="117"/>
                  </a:lnTo>
                  <a:lnTo>
                    <a:pt x="347" y="117"/>
                  </a:lnTo>
                  <a:lnTo>
                    <a:pt x="327" y="107"/>
                  </a:lnTo>
                  <a:lnTo>
                    <a:pt x="308" y="103"/>
                  </a:lnTo>
                  <a:close/>
                  <a:moveTo>
                    <a:pt x="350" y="70"/>
                  </a:moveTo>
                  <a:lnTo>
                    <a:pt x="407" y="71"/>
                  </a:lnTo>
                  <a:lnTo>
                    <a:pt x="464" y="77"/>
                  </a:lnTo>
                  <a:lnTo>
                    <a:pt x="519" y="83"/>
                  </a:lnTo>
                  <a:lnTo>
                    <a:pt x="570" y="94"/>
                  </a:lnTo>
                  <a:lnTo>
                    <a:pt x="618" y="107"/>
                  </a:lnTo>
                  <a:lnTo>
                    <a:pt x="618" y="108"/>
                  </a:lnTo>
                  <a:lnTo>
                    <a:pt x="619" y="116"/>
                  </a:lnTo>
                  <a:lnTo>
                    <a:pt x="622" y="132"/>
                  </a:lnTo>
                  <a:lnTo>
                    <a:pt x="625" y="154"/>
                  </a:lnTo>
                  <a:lnTo>
                    <a:pt x="626" y="181"/>
                  </a:lnTo>
                  <a:lnTo>
                    <a:pt x="627" y="214"/>
                  </a:lnTo>
                  <a:lnTo>
                    <a:pt x="628" y="252"/>
                  </a:lnTo>
                  <a:lnTo>
                    <a:pt x="627" y="294"/>
                  </a:lnTo>
                  <a:lnTo>
                    <a:pt x="70" y="294"/>
                  </a:lnTo>
                  <a:lnTo>
                    <a:pt x="68" y="250"/>
                  </a:lnTo>
                  <a:lnTo>
                    <a:pt x="70" y="211"/>
                  </a:lnTo>
                  <a:lnTo>
                    <a:pt x="71" y="179"/>
                  </a:lnTo>
                  <a:lnTo>
                    <a:pt x="73" y="150"/>
                  </a:lnTo>
                  <a:lnTo>
                    <a:pt x="76" y="129"/>
                  </a:lnTo>
                  <a:lnTo>
                    <a:pt x="77" y="115"/>
                  </a:lnTo>
                  <a:lnTo>
                    <a:pt x="79" y="108"/>
                  </a:lnTo>
                  <a:lnTo>
                    <a:pt x="79" y="107"/>
                  </a:lnTo>
                  <a:lnTo>
                    <a:pt x="127" y="94"/>
                  </a:lnTo>
                  <a:lnTo>
                    <a:pt x="179" y="83"/>
                  </a:lnTo>
                  <a:lnTo>
                    <a:pt x="234" y="77"/>
                  </a:lnTo>
                  <a:lnTo>
                    <a:pt x="291" y="71"/>
                  </a:lnTo>
                  <a:lnTo>
                    <a:pt x="350" y="70"/>
                  </a:lnTo>
                  <a:close/>
                  <a:moveTo>
                    <a:pt x="350" y="61"/>
                  </a:moveTo>
                  <a:lnTo>
                    <a:pt x="291" y="64"/>
                  </a:lnTo>
                  <a:lnTo>
                    <a:pt x="232" y="67"/>
                  </a:lnTo>
                  <a:lnTo>
                    <a:pt x="177" y="75"/>
                  </a:lnTo>
                  <a:lnTo>
                    <a:pt x="123" y="86"/>
                  </a:lnTo>
                  <a:lnTo>
                    <a:pt x="75" y="99"/>
                  </a:lnTo>
                  <a:lnTo>
                    <a:pt x="72" y="100"/>
                  </a:lnTo>
                  <a:lnTo>
                    <a:pt x="71" y="107"/>
                  </a:lnTo>
                  <a:lnTo>
                    <a:pt x="70" y="112"/>
                  </a:lnTo>
                  <a:lnTo>
                    <a:pt x="68" y="124"/>
                  </a:lnTo>
                  <a:lnTo>
                    <a:pt x="66" y="142"/>
                  </a:lnTo>
                  <a:lnTo>
                    <a:pt x="63" y="167"/>
                  </a:lnTo>
                  <a:lnTo>
                    <a:pt x="62" y="196"/>
                  </a:lnTo>
                  <a:lnTo>
                    <a:pt x="60" y="230"/>
                  </a:lnTo>
                  <a:lnTo>
                    <a:pt x="60" y="266"/>
                  </a:lnTo>
                  <a:lnTo>
                    <a:pt x="62" y="307"/>
                  </a:lnTo>
                  <a:lnTo>
                    <a:pt x="66" y="351"/>
                  </a:lnTo>
                  <a:lnTo>
                    <a:pt x="71" y="396"/>
                  </a:lnTo>
                  <a:lnTo>
                    <a:pt x="84" y="462"/>
                  </a:lnTo>
                  <a:lnTo>
                    <a:pt x="101" y="524"/>
                  </a:lnTo>
                  <a:lnTo>
                    <a:pt x="122" y="581"/>
                  </a:lnTo>
                  <a:lnTo>
                    <a:pt x="148" y="633"/>
                  </a:lnTo>
                  <a:lnTo>
                    <a:pt x="179" y="682"/>
                  </a:lnTo>
                  <a:lnTo>
                    <a:pt x="215" y="726"/>
                  </a:lnTo>
                  <a:lnTo>
                    <a:pt x="254" y="765"/>
                  </a:lnTo>
                  <a:lnTo>
                    <a:pt x="297" y="799"/>
                  </a:lnTo>
                  <a:lnTo>
                    <a:pt x="344" y="828"/>
                  </a:lnTo>
                  <a:lnTo>
                    <a:pt x="347" y="829"/>
                  </a:lnTo>
                  <a:lnTo>
                    <a:pt x="350" y="828"/>
                  </a:lnTo>
                  <a:lnTo>
                    <a:pt x="382" y="810"/>
                  </a:lnTo>
                  <a:lnTo>
                    <a:pt x="414" y="788"/>
                  </a:lnTo>
                  <a:lnTo>
                    <a:pt x="414" y="788"/>
                  </a:lnTo>
                  <a:lnTo>
                    <a:pt x="414" y="788"/>
                  </a:lnTo>
                  <a:lnTo>
                    <a:pt x="454" y="752"/>
                  </a:lnTo>
                  <a:lnTo>
                    <a:pt x="491" y="714"/>
                  </a:lnTo>
                  <a:lnTo>
                    <a:pt x="522" y="671"/>
                  </a:lnTo>
                  <a:lnTo>
                    <a:pt x="551" y="624"/>
                  </a:lnTo>
                  <a:lnTo>
                    <a:pt x="576" y="573"/>
                  </a:lnTo>
                  <a:lnTo>
                    <a:pt x="597" y="517"/>
                  </a:lnTo>
                  <a:lnTo>
                    <a:pt x="613" y="458"/>
                  </a:lnTo>
                  <a:lnTo>
                    <a:pt x="625" y="396"/>
                  </a:lnTo>
                  <a:lnTo>
                    <a:pt x="631" y="347"/>
                  </a:lnTo>
                  <a:lnTo>
                    <a:pt x="635" y="300"/>
                  </a:lnTo>
                  <a:lnTo>
                    <a:pt x="636" y="257"/>
                  </a:lnTo>
                  <a:lnTo>
                    <a:pt x="636" y="218"/>
                  </a:lnTo>
                  <a:lnTo>
                    <a:pt x="635" y="184"/>
                  </a:lnTo>
                  <a:lnTo>
                    <a:pt x="632" y="154"/>
                  </a:lnTo>
                  <a:lnTo>
                    <a:pt x="630" y="132"/>
                  </a:lnTo>
                  <a:lnTo>
                    <a:pt x="628" y="115"/>
                  </a:lnTo>
                  <a:lnTo>
                    <a:pt x="627" y="107"/>
                  </a:lnTo>
                  <a:lnTo>
                    <a:pt x="626" y="100"/>
                  </a:lnTo>
                  <a:lnTo>
                    <a:pt x="623" y="99"/>
                  </a:lnTo>
                  <a:lnTo>
                    <a:pt x="574" y="86"/>
                  </a:lnTo>
                  <a:lnTo>
                    <a:pt x="521" y="75"/>
                  </a:lnTo>
                  <a:lnTo>
                    <a:pt x="466" y="67"/>
                  </a:lnTo>
                  <a:lnTo>
                    <a:pt x="409" y="64"/>
                  </a:lnTo>
                  <a:lnTo>
                    <a:pt x="350" y="61"/>
                  </a:lnTo>
                  <a:close/>
                  <a:moveTo>
                    <a:pt x="350" y="49"/>
                  </a:moveTo>
                  <a:lnTo>
                    <a:pt x="411" y="52"/>
                  </a:lnTo>
                  <a:lnTo>
                    <a:pt x="471" y="57"/>
                  </a:lnTo>
                  <a:lnTo>
                    <a:pt x="530" y="65"/>
                  </a:lnTo>
                  <a:lnTo>
                    <a:pt x="584" y="77"/>
                  </a:lnTo>
                  <a:lnTo>
                    <a:pt x="635" y="90"/>
                  </a:lnTo>
                  <a:lnTo>
                    <a:pt x="638" y="104"/>
                  </a:lnTo>
                  <a:lnTo>
                    <a:pt x="639" y="109"/>
                  </a:lnTo>
                  <a:lnTo>
                    <a:pt x="640" y="121"/>
                  </a:lnTo>
                  <a:lnTo>
                    <a:pt x="642" y="139"/>
                  </a:lnTo>
                  <a:lnTo>
                    <a:pt x="644" y="164"/>
                  </a:lnTo>
                  <a:lnTo>
                    <a:pt x="646" y="193"/>
                  </a:lnTo>
                  <a:lnTo>
                    <a:pt x="647" y="227"/>
                  </a:lnTo>
                  <a:lnTo>
                    <a:pt x="647" y="265"/>
                  </a:lnTo>
                  <a:lnTo>
                    <a:pt x="646" y="307"/>
                  </a:lnTo>
                  <a:lnTo>
                    <a:pt x="642" y="351"/>
                  </a:lnTo>
                  <a:lnTo>
                    <a:pt x="636" y="397"/>
                  </a:lnTo>
                  <a:lnTo>
                    <a:pt x="623" y="464"/>
                  </a:lnTo>
                  <a:lnTo>
                    <a:pt x="605" y="528"/>
                  </a:lnTo>
                  <a:lnTo>
                    <a:pt x="583" y="586"/>
                  </a:lnTo>
                  <a:lnTo>
                    <a:pt x="555" y="640"/>
                  </a:lnTo>
                  <a:lnTo>
                    <a:pt x="522" y="690"/>
                  </a:lnTo>
                  <a:lnTo>
                    <a:pt x="486" y="734"/>
                  </a:lnTo>
                  <a:lnTo>
                    <a:pt x="445" y="775"/>
                  </a:lnTo>
                  <a:lnTo>
                    <a:pt x="399" y="810"/>
                  </a:lnTo>
                  <a:lnTo>
                    <a:pt x="350" y="840"/>
                  </a:lnTo>
                  <a:lnTo>
                    <a:pt x="347" y="841"/>
                  </a:lnTo>
                  <a:lnTo>
                    <a:pt x="344" y="840"/>
                  </a:lnTo>
                  <a:lnTo>
                    <a:pt x="295" y="810"/>
                  </a:lnTo>
                  <a:lnTo>
                    <a:pt x="249" y="775"/>
                  </a:lnTo>
                  <a:lnTo>
                    <a:pt x="208" y="734"/>
                  </a:lnTo>
                  <a:lnTo>
                    <a:pt x="172" y="690"/>
                  </a:lnTo>
                  <a:lnTo>
                    <a:pt x="140" y="640"/>
                  </a:lnTo>
                  <a:lnTo>
                    <a:pt x="113" y="586"/>
                  </a:lnTo>
                  <a:lnTo>
                    <a:pt x="90" y="528"/>
                  </a:lnTo>
                  <a:lnTo>
                    <a:pt x="73" y="464"/>
                  </a:lnTo>
                  <a:lnTo>
                    <a:pt x="60" y="397"/>
                  </a:lnTo>
                  <a:lnTo>
                    <a:pt x="54" y="350"/>
                  </a:lnTo>
                  <a:lnTo>
                    <a:pt x="51" y="307"/>
                  </a:lnTo>
                  <a:lnTo>
                    <a:pt x="50" y="265"/>
                  </a:lnTo>
                  <a:lnTo>
                    <a:pt x="50" y="227"/>
                  </a:lnTo>
                  <a:lnTo>
                    <a:pt x="51" y="193"/>
                  </a:lnTo>
                  <a:lnTo>
                    <a:pt x="52" y="164"/>
                  </a:lnTo>
                  <a:lnTo>
                    <a:pt x="55" y="139"/>
                  </a:lnTo>
                  <a:lnTo>
                    <a:pt x="58" y="121"/>
                  </a:lnTo>
                  <a:lnTo>
                    <a:pt x="59" y="109"/>
                  </a:lnTo>
                  <a:lnTo>
                    <a:pt x="60" y="104"/>
                  </a:lnTo>
                  <a:lnTo>
                    <a:pt x="62" y="91"/>
                  </a:lnTo>
                  <a:lnTo>
                    <a:pt x="113" y="77"/>
                  </a:lnTo>
                  <a:lnTo>
                    <a:pt x="168" y="65"/>
                  </a:lnTo>
                  <a:lnTo>
                    <a:pt x="227" y="57"/>
                  </a:lnTo>
                  <a:lnTo>
                    <a:pt x="287" y="52"/>
                  </a:lnTo>
                  <a:lnTo>
                    <a:pt x="350" y="49"/>
                  </a:lnTo>
                  <a:close/>
                  <a:moveTo>
                    <a:pt x="350" y="36"/>
                  </a:moveTo>
                  <a:lnTo>
                    <a:pt x="284" y="39"/>
                  </a:lnTo>
                  <a:lnTo>
                    <a:pt x="221" y="44"/>
                  </a:lnTo>
                  <a:lnTo>
                    <a:pt x="161" y="53"/>
                  </a:lnTo>
                  <a:lnTo>
                    <a:pt x="105" y="65"/>
                  </a:lnTo>
                  <a:lnTo>
                    <a:pt x="52" y="81"/>
                  </a:lnTo>
                  <a:lnTo>
                    <a:pt x="49" y="100"/>
                  </a:lnTo>
                  <a:lnTo>
                    <a:pt x="47" y="105"/>
                  </a:lnTo>
                  <a:lnTo>
                    <a:pt x="46" y="117"/>
                  </a:lnTo>
                  <a:lnTo>
                    <a:pt x="43" y="137"/>
                  </a:lnTo>
                  <a:lnTo>
                    <a:pt x="42" y="162"/>
                  </a:lnTo>
                  <a:lnTo>
                    <a:pt x="39" y="190"/>
                  </a:lnTo>
                  <a:lnTo>
                    <a:pt x="38" y="226"/>
                  </a:lnTo>
                  <a:lnTo>
                    <a:pt x="38" y="264"/>
                  </a:lnTo>
                  <a:lnTo>
                    <a:pt x="39" y="305"/>
                  </a:lnTo>
                  <a:lnTo>
                    <a:pt x="43" y="350"/>
                  </a:lnTo>
                  <a:lnTo>
                    <a:pt x="49" y="397"/>
                  </a:lnTo>
                  <a:lnTo>
                    <a:pt x="62" y="465"/>
                  </a:lnTo>
                  <a:lnTo>
                    <a:pt x="80" y="529"/>
                  </a:lnTo>
                  <a:lnTo>
                    <a:pt x="102" y="589"/>
                  </a:lnTo>
                  <a:lnTo>
                    <a:pt x="131" y="644"/>
                  </a:lnTo>
                  <a:lnTo>
                    <a:pt x="164" y="695"/>
                  </a:lnTo>
                  <a:lnTo>
                    <a:pt x="200" y="741"/>
                  </a:lnTo>
                  <a:lnTo>
                    <a:pt x="242" y="781"/>
                  </a:lnTo>
                  <a:lnTo>
                    <a:pt x="288" y="818"/>
                  </a:lnTo>
                  <a:lnTo>
                    <a:pt x="338" y="848"/>
                  </a:lnTo>
                  <a:lnTo>
                    <a:pt x="347" y="852"/>
                  </a:lnTo>
                  <a:lnTo>
                    <a:pt x="356" y="848"/>
                  </a:lnTo>
                  <a:lnTo>
                    <a:pt x="406" y="818"/>
                  </a:lnTo>
                  <a:lnTo>
                    <a:pt x="453" y="781"/>
                  </a:lnTo>
                  <a:lnTo>
                    <a:pt x="494" y="741"/>
                  </a:lnTo>
                  <a:lnTo>
                    <a:pt x="532" y="695"/>
                  </a:lnTo>
                  <a:lnTo>
                    <a:pt x="564" y="644"/>
                  </a:lnTo>
                  <a:lnTo>
                    <a:pt x="592" y="589"/>
                  </a:lnTo>
                  <a:lnTo>
                    <a:pt x="615" y="529"/>
                  </a:lnTo>
                  <a:lnTo>
                    <a:pt x="634" y="465"/>
                  </a:lnTo>
                  <a:lnTo>
                    <a:pt x="647" y="397"/>
                  </a:lnTo>
                  <a:lnTo>
                    <a:pt x="653" y="350"/>
                  </a:lnTo>
                  <a:lnTo>
                    <a:pt x="657" y="305"/>
                  </a:lnTo>
                  <a:lnTo>
                    <a:pt x="659" y="264"/>
                  </a:lnTo>
                  <a:lnTo>
                    <a:pt x="659" y="226"/>
                  </a:lnTo>
                  <a:lnTo>
                    <a:pt x="657" y="192"/>
                  </a:lnTo>
                  <a:lnTo>
                    <a:pt x="656" y="162"/>
                  </a:lnTo>
                  <a:lnTo>
                    <a:pt x="653" y="137"/>
                  </a:lnTo>
                  <a:lnTo>
                    <a:pt x="651" y="117"/>
                  </a:lnTo>
                  <a:lnTo>
                    <a:pt x="649" y="105"/>
                  </a:lnTo>
                  <a:lnTo>
                    <a:pt x="648" y="100"/>
                  </a:lnTo>
                  <a:lnTo>
                    <a:pt x="646" y="79"/>
                  </a:lnTo>
                  <a:lnTo>
                    <a:pt x="593" y="65"/>
                  </a:lnTo>
                  <a:lnTo>
                    <a:pt x="537" y="52"/>
                  </a:lnTo>
                  <a:lnTo>
                    <a:pt x="477" y="44"/>
                  </a:lnTo>
                  <a:lnTo>
                    <a:pt x="414" y="39"/>
                  </a:lnTo>
                  <a:lnTo>
                    <a:pt x="350" y="36"/>
                  </a:lnTo>
                  <a:close/>
                  <a:moveTo>
                    <a:pt x="350" y="0"/>
                  </a:moveTo>
                  <a:lnTo>
                    <a:pt x="419" y="1"/>
                  </a:lnTo>
                  <a:lnTo>
                    <a:pt x="487" y="7"/>
                  </a:lnTo>
                  <a:lnTo>
                    <a:pt x="551" y="17"/>
                  </a:lnTo>
                  <a:lnTo>
                    <a:pt x="613" y="31"/>
                  </a:lnTo>
                  <a:lnTo>
                    <a:pt x="668" y="48"/>
                  </a:lnTo>
                  <a:lnTo>
                    <a:pt x="680" y="52"/>
                  </a:lnTo>
                  <a:lnTo>
                    <a:pt x="681" y="64"/>
                  </a:lnTo>
                  <a:lnTo>
                    <a:pt x="686" y="94"/>
                  </a:lnTo>
                  <a:lnTo>
                    <a:pt x="687" y="103"/>
                  </a:lnTo>
                  <a:lnTo>
                    <a:pt x="690" y="120"/>
                  </a:lnTo>
                  <a:lnTo>
                    <a:pt x="691" y="145"/>
                  </a:lnTo>
                  <a:lnTo>
                    <a:pt x="694" y="176"/>
                  </a:lnTo>
                  <a:lnTo>
                    <a:pt x="695" y="213"/>
                  </a:lnTo>
                  <a:lnTo>
                    <a:pt x="697" y="254"/>
                  </a:lnTo>
                  <a:lnTo>
                    <a:pt x="695" y="300"/>
                  </a:lnTo>
                  <a:lnTo>
                    <a:pt x="691" y="350"/>
                  </a:lnTo>
                  <a:lnTo>
                    <a:pt x="685" y="402"/>
                  </a:lnTo>
                  <a:lnTo>
                    <a:pt x="670" y="474"/>
                  </a:lnTo>
                  <a:lnTo>
                    <a:pt x="651" y="543"/>
                  </a:lnTo>
                  <a:lnTo>
                    <a:pt x="626" y="606"/>
                  </a:lnTo>
                  <a:lnTo>
                    <a:pt x="596" y="665"/>
                  </a:lnTo>
                  <a:lnTo>
                    <a:pt x="562" y="718"/>
                  </a:lnTo>
                  <a:lnTo>
                    <a:pt x="521" y="767"/>
                  </a:lnTo>
                  <a:lnTo>
                    <a:pt x="477" y="810"/>
                  </a:lnTo>
                  <a:lnTo>
                    <a:pt x="427" y="848"/>
                  </a:lnTo>
                  <a:lnTo>
                    <a:pt x="373" y="880"/>
                  </a:lnTo>
                  <a:lnTo>
                    <a:pt x="347" y="895"/>
                  </a:lnTo>
                  <a:lnTo>
                    <a:pt x="321" y="880"/>
                  </a:lnTo>
                  <a:lnTo>
                    <a:pt x="267" y="848"/>
                  </a:lnTo>
                  <a:lnTo>
                    <a:pt x="217" y="810"/>
                  </a:lnTo>
                  <a:lnTo>
                    <a:pt x="173" y="767"/>
                  </a:lnTo>
                  <a:lnTo>
                    <a:pt x="134" y="718"/>
                  </a:lnTo>
                  <a:lnTo>
                    <a:pt x="98" y="665"/>
                  </a:lnTo>
                  <a:lnTo>
                    <a:pt x="70" y="606"/>
                  </a:lnTo>
                  <a:lnTo>
                    <a:pt x="45" y="542"/>
                  </a:lnTo>
                  <a:lnTo>
                    <a:pt x="25" y="474"/>
                  </a:lnTo>
                  <a:lnTo>
                    <a:pt x="12" y="402"/>
                  </a:lnTo>
                  <a:lnTo>
                    <a:pt x="5" y="354"/>
                  </a:lnTo>
                  <a:lnTo>
                    <a:pt x="3" y="307"/>
                  </a:lnTo>
                  <a:lnTo>
                    <a:pt x="0" y="264"/>
                  </a:lnTo>
                  <a:lnTo>
                    <a:pt x="1" y="224"/>
                  </a:lnTo>
                  <a:lnTo>
                    <a:pt x="3" y="188"/>
                  </a:lnTo>
                  <a:lnTo>
                    <a:pt x="4" y="158"/>
                  </a:lnTo>
                  <a:lnTo>
                    <a:pt x="7" y="132"/>
                  </a:lnTo>
                  <a:lnTo>
                    <a:pt x="9" y="112"/>
                  </a:lnTo>
                  <a:lnTo>
                    <a:pt x="11" y="99"/>
                  </a:lnTo>
                  <a:lnTo>
                    <a:pt x="12" y="94"/>
                  </a:lnTo>
                  <a:lnTo>
                    <a:pt x="18" y="54"/>
                  </a:lnTo>
                  <a:lnTo>
                    <a:pt x="28" y="49"/>
                  </a:lnTo>
                  <a:lnTo>
                    <a:pt x="29" y="48"/>
                  </a:lnTo>
                  <a:lnTo>
                    <a:pt x="85" y="31"/>
                  </a:lnTo>
                  <a:lnTo>
                    <a:pt x="147" y="17"/>
                  </a:lnTo>
                  <a:lnTo>
                    <a:pt x="212" y="7"/>
                  </a:lnTo>
                  <a:lnTo>
                    <a:pt x="279" y="1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2722569" y="1158878"/>
              <a:ext cx="744538" cy="679452"/>
            </a:xfrm>
            <a:custGeom>
              <a:avLst/>
              <a:gdLst>
                <a:gd name="T0" fmla="*/ 152 w 469"/>
                <a:gd name="T1" fmla="*/ 15 h 428"/>
                <a:gd name="T2" fmla="*/ 122 w 469"/>
                <a:gd name="T3" fmla="*/ 16 h 428"/>
                <a:gd name="T4" fmla="*/ 122 w 469"/>
                <a:gd name="T5" fmla="*/ 390 h 428"/>
                <a:gd name="T6" fmla="*/ 130 w 469"/>
                <a:gd name="T7" fmla="*/ 407 h 428"/>
                <a:gd name="T8" fmla="*/ 155 w 469"/>
                <a:gd name="T9" fmla="*/ 414 h 428"/>
                <a:gd name="T10" fmla="*/ 214 w 469"/>
                <a:gd name="T11" fmla="*/ 414 h 428"/>
                <a:gd name="T12" fmla="*/ 270 w 469"/>
                <a:gd name="T13" fmla="*/ 407 h 428"/>
                <a:gd name="T14" fmla="*/ 312 w 469"/>
                <a:gd name="T15" fmla="*/ 390 h 428"/>
                <a:gd name="T16" fmla="*/ 349 w 469"/>
                <a:gd name="T17" fmla="*/ 360 h 428"/>
                <a:gd name="T18" fmla="*/ 375 w 469"/>
                <a:gd name="T19" fmla="*/ 327 h 428"/>
                <a:gd name="T20" fmla="*/ 396 w 469"/>
                <a:gd name="T21" fmla="*/ 277 h 428"/>
                <a:gd name="T22" fmla="*/ 405 w 469"/>
                <a:gd name="T23" fmla="*/ 213 h 428"/>
                <a:gd name="T24" fmla="*/ 397 w 469"/>
                <a:gd name="T25" fmla="*/ 153 h 428"/>
                <a:gd name="T26" fmla="*/ 372 w 469"/>
                <a:gd name="T27" fmla="*/ 94 h 428"/>
                <a:gd name="T28" fmla="*/ 335 w 469"/>
                <a:gd name="T29" fmla="*/ 55 h 428"/>
                <a:gd name="T30" fmla="*/ 299 w 469"/>
                <a:gd name="T31" fmla="*/ 34 h 428"/>
                <a:gd name="T32" fmla="*/ 246 w 469"/>
                <a:gd name="T33" fmla="*/ 18 h 428"/>
                <a:gd name="T34" fmla="*/ 176 w 469"/>
                <a:gd name="T35" fmla="*/ 13 h 428"/>
                <a:gd name="T36" fmla="*/ 257 w 469"/>
                <a:gd name="T37" fmla="*/ 3 h 428"/>
                <a:gd name="T38" fmla="*/ 334 w 469"/>
                <a:gd name="T39" fmla="*/ 20 h 428"/>
                <a:gd name="T40" fmla="*/ 394 w 469"/>
                <a:gd name="T41" fmla="*/ 50 h 428"/>
                <a:gd name="T42" fmla="*/ 436 w 469"/>
                <a:gd name="T43" fmla="*/ 93 h 428"/>
                <a:gd name="T44" fmla="*/ 460 w 469"/>
                <a:gd name="T45" fmla="*/ 145 h 428"/>
                <a:gd name="T46" fmla="*/ 469 w 469"/>
                <a:gd name="T47" fmla="*/ 203 h 428"/>
                <a:gd name="T48" fmla="*/ 461 w 469"/>
                <a:gd name="T49" fmla="*/ 255 h 428"/>
                <a:gd name="T50" fmla="*/ 442 w 469"/>
                <a:gd name="T51" fmla="*/ 307 h 428"/>
                <a:gd name="T52" fmla="*/ 407 w 469"/>
                <a:gd name="T53" fmla="*/ 353 h 428"/>
                <a:gd name="T54" fmla="*/ 359 w 469"/>
                <a:gd name="T55" fmla="*/ 392 h 428"/>
                <a:gd name="T56" fmla="*/ 296 w 469"/>
                <a:gd name="T57" fmla="*/ 418 h 428"/>
                <a:gd name="T58" fmla="*/ 218 w 469"/>
                <a:gd name="T59" fmla="*/ 428 h 428"/>
                <a:gd name="T60" fmla="*/ 0 w 469"/>
                <a:gd name="T61" fmla="*/ 414 h 428"/>
                <a:gd name="T62" fmla="*/ 29 w 469"/>
                <a:gd name="T63" fmla="*/ 414 h 428"/>
                <a:gd name="T64" fmla="*/ 53 w 469"/>
                <a:gd name="T65" fmla="*/ 405 h 428"/>
                <a:gd name="T66" fmla="*/ 64 w 469"/>
                <a:gd name="T67" fmla="*/ 383 h 428"/>
                <a:gd name="T68" fmla="*/ 66 w 469"/>
                <a:gd name="T69" fmla="*/ 75 h 428"/>
                <a:gd name="T70" fmla="*/ 62 w 469"/>
                <a:gd name="T71" fmla="*/ 41 h 428"/>
                <a:gd name="T72" fmla="*/ 45 w 469"/>
                <a:gd name="T73" fmla="*/ 24 h 428"/>
                <a:gd name="T74" fmla="*/ 15 w 469"/>
                <a:gd name="T75" fmla="*/ 20 h 428"/>
                <a:gd name="T76" fmla="*/ 0 w 469"/>
                <a:gd name="T77" fmla="*/ 7 h 428"/>
                <a:gd name="T78" fmla="*/ 61 w 469"/>
                <a:gd name="T79" fmla="*/ 4 h 428"/>
                <a:gd name="T80" fmla="*/ 154 w 469"/>
                <a:gd name="T81" fmla="*/ 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9" h="428">
                  <a:moveTo>
                    <a:pt x="176" y="13"/>
                  </a:moveTo>
                  <a:lnTo>
                    <a:pt x="152" y="15"/>
                  </a:lnTo>
                  <a:lnTo>
                    <a:pt x="134" y="16"/>
                  </a:lnTo>
                  <a:lnTo>
                    <a:pt x="122" y="16"/>
                  </a:lnTo>
                  <a:lnTo>
                    <a:pt x="122" y="378"/>
                  </a:lnTo>
                  <a:lnTo>
                    <a:pt x="122" y="390"/>
                  </a:lnTo>
                  <a:lnTo>
                    <a:pt x="125" y="400"/>
                  </a:lnTo>
                  <a:lnTo>
                    <a:pt x="130" y="407"/>
                  </a:lnTo>
                  <a:lnTo>
                    <a:pt x="139" y="412"/>
                  </a:lnTo>
                  <a:lnTo>
                    <a:pt x="155" y="414"/>
                  </a:lnTo>
                  <a:lnTo>
                    <a:pt x="177" y="414"/>
                  </a:lnTo>
                  <a:lnTo>
                    <a:pt x="214" y="414"/>
                  </a:lnTo>
                  <a:lnTo>
                    <a:pt x="244" y="412"/>
                  </a:lnTo>
                  <a:lnTo>
                    <a:pt x="270" y="407"/>
                  </a:lnTo>
                  <a:lnTo>
                    <a:pt x="292" y="399"/>
                  </a:lnTo>
                  <a:lnTo>
                    <a:pt x="312" y="390"/>
                  </a:lnTo>
                  <a:lnTo>
                    <a:pt x="330" y="377"/>
                  </a:lnTo>
                  <a:lnTo>
                    <a:pt x="349" y="360"/>
                  </a:lnTo>
                  <a:lnTo>
                    <a:pt x="362" y="345"/>
                  </a:lnTo>
                  <a:lnTo>
                    <a:pt x="375" y="327"/>
                  </a:lnTo>
                  <a:lnTo>
                    <a:pt x="387" y="303"/>
                  </a:lnTo>
                  <a:lnTo>
                    <a:pt x="396" y="277"/>
                  </a:lnTo>
                  <a:lnTo>
                    <a:pt x="402" y="247"/>
                  </a:lnTo>
                  <a:lnTo>
                    <a:pt x="405" y="213"/>
                  </a:lnTo>
                  <a:lnTo>
                    <a:pt x="404" y="183"/>
                  </a:lnTo>
                  <a:lnTo>
                    <a:pt x="397" y="153"/>
                  </a:lnTo>
                  <a:lnTo>
                    <a:pt x="387" y="123"/>
                  </a:lnTo>
                  <a:lnTo>
                    <a:pt x="372" y="94"/>
                  </a:lnTo>
                  <a:lnTo>
                    <a:pt x="351" y="68"/>
                  </a:lnTo>
                  <a:lnTo>
                    <a:pt x="335" y="55"/>
                  </a:lnTo>
                  <a:lnTo>
                    <a:pt x="318" y="43"/>
                  </a:lnTo>
                  <a:lnTo>
                    <a:pt x="299" y="34"/>
                  </a:lnTo>
                  <a:lnTo>
                    <a:pt x="275" y="25"/>
                  </a:lnTo>
                  <a:lnTo>
                    <a:pt x="246" y="18"/>
                  </a:lnTo>
                  <a:lnTo>
                    <a:pt x="214" y="15"/>
                  </a:lnTo>
                  <a:lnTo>
                    <a:pt x="176" y="13"/>
                  </a:lnTo>
                  <a:close/>
                  <a:moveTo>
                    <a:pt x="210" y="0"/>
                  </a:moveTo>
                  <a:lnTo>
                    <a:pt x="257" y="3"/>
                  </a:lnTo>
                  <a:lnTo>
                    <a:pt x="298" y="9"/>
                  </a:lnTo>
                  <a:lnTo>
                    <a:pt x="334" y="20"/>
                  </a:lnTo>
                  <a:lnTo>
                    <a:pt x="367" y="33"/>
                  </a:lnTo>
                  <a:lnTo>
                    <a:pt x="394" y="50"/>
                  </a:lnTo>
                  <a:lnTo>
                    <a:pt x="418" y="71"/>
                  </a:lnTo>
                  <a:lnTo>
                    <a:pt x="436" y="93"/>
                  </a:lnTo>
                  <a:lnTo>
                    <a:pt x="451" y="118"/>
                  </a:lnTo>
                  <a:lnTo>
                    <a:pt x="460" y="145"/>
                  </a:lnTo>
                  <a:lnTo>
                    <a:pt x="466" y="173"/>
                  </a:lnTo>
                  <a:lnTo>
                    <a:pt x="469" y="203"/>
                  </a:lnTo>
                  <a:lnTo>
                    <a:pt x="466" y="229"/>
                  </a:lnTo>
                  <a:lnTo>
                    <a:pt x="461" y="255"/>
                  </a:lnTo>
                  <a:lnTo>
                    <a:pt x="453" y="281"/>
                  </a:lnTo>
                  <a:lnTo>
                    <a:pt x="442" y="307"/>
                  </a:lnTo>
                  <a:lnTo>
                    <a:pt x="426" y="331"/>
                  </a:lnTo>
                  <a:lnTo>
                    <a:pt x="407" y="353"/>
                  </a:lnTo>
                  <a:lnTo>
                    <a:pt x="385" y="374"/>
                  </a:lnTo>
                  <a:lnTo>
                    <a:pt x="359" y="392"/>
                  </a:lnTo>
                  <a:lnTo>
                    <a:pt x="329" y="407"/>
                  </a:lnTo>
                  <a:lnTo>
                    <a:pt x="296" y="418"/>
                  </a:lnTo>
                  <a:lnTo>
                    <a:pt x="258" y="425"/>
                  </a:lnTo>
                  <a:lnTo>
                    <a:pt x="218" y="428"/>
                  </a:lnTo>
                  <a:lnTo>
                    <a:pt x="0" y="428"/>
                  </a:lnTo>
                  <a:lnTo>
                    <a:pt x="0" y="414"/>
                  </a:lnTo>
                  <a:lnTo>
                    <a:pt x="12" y="414"/>
                  </a:lnTo>
                  <a:lnTo>
                    <a:pt x="29" y="414"/>
                  </a:lnTo>
                  <a:lnTo>
                    <a:pt x="42" y="411"/>
                  </a:lnTo>
                  <a:lnTo>
                    <a:pt x="53" y="405"/>
                  </a:lnTo>
                  <a:lnTo>
                    <a:pt x="61" y="396"/>
                  </a:lnTo>
                  <a:lnTo>
                    <a:pt x="64" y="383"/>
                  </a:lnTo>
                  <a:lnTo>
                    <a:pt x="66" y="365"/>
                  </a:lnTo>
                  <a:lnTo>
                    <a:pt x="66" y="75"/>
                  </a:lnTo>
                  <a:lnTo>
                    <a:pt x="64" y="55"/>
                  </a:lnTo>
                  <a:lnTo>
                    <a:pt x="62" y="41"/>
                  </a:lnTo>
                  <a:lnTo>
                    <a:pt x="55" y="30"/>
                  </a:lnTo>
                  <a:lnTo>
                    <a:pt x="45" y="24"/>
                  </a:lnTo>
                  <a:lnTo>
                    <a:pt x="32" y="21"/>
                  </a:lnTo>
                  <a:lnTo>
                    <a:pt x="15" y="20"/>
                  </a:lnTo>
                  <a:lnTo>
                    <a:pt x="0" y="20"/>
                  </a:lnTo>
                  <a:lnTo>
                    <a:pt x="0" y="7"/>
                  </a:lnTo>
                  <a:lnTo>
                    <a:pt x="28" y="5"/>
                  </a:lnTo>
                  <a:lnTo>
                    <a:pt x="61" y="4"/>
                  </a:lnTo>
                  <a:lnTo>
                    <a:pt x="96" y="3"/>
                  </a:lnTo>
                  <a:lnTo>
                    <a:pt x="154" y="1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/>
            <p:cNvSpPr>
              <a:spLocks noEditPoints="1"/>
            </p:cNvSpPr>
            <p:nvPr/>
          </p:nvSpPr>
          <p:spPr bwMode="auto">
            <a:xfrm>
              <a:off x="3565532" y="1400179"/>
              <a:ext cx="379413" cy="449264"/>
            </a:xfrm>
            <a:custGeom>
              <a:avLst/>
              <a:gdLst>
                <a:gd name="T0" fmla="*/ 127 w 239"/>
                <a:gd name="T1" fmla="*/ 157 h 283"/>
                <a:gd name="T2" fmla="*/ 99 w 239"/>
                <a:gd name="T3" fmla="*/ 168 h 283"/>
                <a:gd name="T4" fmla="*/ 61 w 239"/>
                <a:gd name="T5" fmla="*/ 187 h 283"/>
                <a:gd name="T6" fmla="*/ 44 w 239"/>
                <a:gd name="T7" fmla="*/ 206 h 283"/>
                <a:gd name="T8" fmla="*/ 45 w 239"/>
                <a:gd name="T9" fmla="*/ 234 h 283"/>
                <a:gd name="T10" fmla="*/ 60 w 239"/>
                <a:gd name="T11" fmla="*/ 253 h 283"/>
                <a:gd name="T12" fmla="*/ 82 w 239"/>
                <a:gd name="T13" fmla="*/ 260 h 283"/>
                <a:gd name="T14" fmla="*/ 94 w 239"/>
                <a:gd name="T15" fmla="*/ 259 h 283"/>
                <a:gd name="T16" fmla="*/ 111 w 239"/>
                <a:gd name="T17" fmla="*/ 249 h 283"/>
                <a:gd name="T18" fmla="*/ 140 w 239"/>
                <a:gd name="T19" fmla="*/ 230 h 283"/>
                <a:gd name="T20" fmla="*/ 103 w 239"/>
                <a:gd name="T21" fmla="*/ 0 h 283"/>
                <a:gd name="T22" fmla="*/ 132 w 239"/>
                <a:gd name="T23" fmla="*/ 5 h 283"/>
                <a:gd name="T24" fmla="*/ 162 w 239"/>
                <a:gd name="T25" fmla="*/ 22 h 283"/>
                <a:gd name="T26" fmla="*/ 180 w 239"/>
                <a:gd name="T27" fmla="*/ 47 h 283"/>
                <a:gd name="T28" fmla="*/ 184 w 239"/>
                <a:gd name="T29" fmla="*/ 73 h 283"/>
                <a:gd name="T30" fmla="*/ 185 w 239"/>
                <a:gd name="T31" fmla="*/ 185 h 283"/>
                <a:gd name="T32" fmla="*/ 185 w 239"/>
                <a:gd name="T33" fmla="*/ 231 h 283"/>
                <a:gd name="T34" fmla="*/ 193 w 239"/>
                <a:gd name="T35" fmla="*/ 249 h 283"/>
                <a:gd name="T36" fmla="*/ 209 w 239"/>
                <a:gd name="T37" fmla="*/ 251 h 283"/>
                <a:gd name="T38" fmla="*/ 225 w 239"/>
                <a:gd name="T39" fmla="*/ 244 h 283"/>
                <a:gd name="T40" fmla="*/ 239 w 239"/>
                <a:gd name="T41" fmla="*/ 247 h 283"/>
                <a:gd name="T42" fmla="*/ 202 w 239"/>
                <a:gd name="T43" fmla="*/ 273 h 283"/>
                <a:gd name="T44" fmla="*/ 180 w 239"/>
                <a:gd name="T45" fmla="*/ 283 h 283"/>
                <a:gd name="T46" fmla="*/ 161 w 239"/>
                <a:gd name="T47" fmla="*/ 282 h 283"/>
                <a:gd name="T48" fmla="*/ 146 w 239"/>
                <a:gd name="T49" fmla="*/ 268 h 283"/>
                <a:gd name="T50" fmla="*/ 141 w 239"/>
                <a:gd name="T51" fmla="*/ 249 h 283"/>
                <a:gd name="T52" fmla="*/ 123 w 239"/>
                <a:gd name="T53" fmla="*/ 257 h 283"/>
                <a:gd name="T54" fmla="*/ 96 w 239"/>
                <a:gd name="T55" fmla="*/ 276 h 283"/>
                <a:gd name="T56" fmla="*/ 78 w 239"/>
                <a:gd name="T57" fmla="*/ 282 h 283"/>
                <a:gd name="T58" fmla="*/ 62 w 239"/>
                <a:gd name="T59" fmla="*/ 283 h 283"/>
                <a:gd name="T60" fmla="*/ 23 w 239"/>
                <a:gd name="T61" fmla="*/ 274 h 283"/>
                <a:gd name="T62" fmla="*/ 2 w 239"/>
                <a:gd name="T63" fmla="*/ 247 h 283"/>
                <a:gd name="T64" fmla="*/ 1 w 239"/>
                <a:gd name="T65" fmla="*/ 213 h 283"/>
                <a:gd name="T66" fmla="*/ 17 w 239"/>
                <a:gd name="T67" fmla="*/ 188 h 283"/>
                <a:gd name="T68" fmla="*/ 44 w 239"/>
                <a:gd name="T69" fmla="*/ 172 h 283"/>
                <a:gd name="T70" fmla="*/ 79 w 239"/>
                <a:gd name="T71" fmla="*/ 162 h 283"/>
                <a:gd name="T72" fmla="*/ 116 w 239"/>
                <a:gd name="T73" fmla="*/ 149 h 283"/>
                <a:gd name="T74" fmla="*/ 140 w 239"/>
                <a:gd name="T75" fmla="*/ 83 h 283"/>
                <a:gd name="T76" fmla="*/ 136 w 239"/>
                <a:gd name="T77" fmla="*/ 52 h 283"/>
                <a:gd name="T78" fmla="*/ 117 w 239"/>
                <a:gd name="T79" fmla="*/ 30 h 283"/>
                <a:gd name="T80" fmla="*/ 90 w 239"/>
                <a:gd name="T81" fmla="*/ 19 h 283"/>
                <a:gd name="T82" fmla="*/ 61 w 239"/>
                <a:gd name="T83" fmla="*/ 31 h 283"/>
                <a:gd name="T84" fmla="*/ 48 w 239"/>
                <a:gd name="T85" fmla="*/ 53 h 283"/>
                <a:gd name="T86" fmla="*/ 48 w 239"/>
                <a:gd name="T87" fmla="*/ 59 h 283"/>
                <a:gd name="T88" fmla="*/ 52 w 239"/>
                <a:gd name="T89" fmla="*/ 66 h 283"/>
                <a:gd name="T90" fmla="*/ 3 w 239"/>
                <a:gd name="T91" fmla="*/ 85 h 283"/>
                <a:gd name="T92" fmla="*/ 3 w 239"/>
                <a:gd name="T93" fmla="*/ 78 h 283"/>
                <a:gd name="T94" fmla="*/ 13 w 239"/>
                <a:gd name="T95" fmla="*/ 56 h 283"/>
                <a:gd name="T96" fmla="*/ 36 w 239"/>
                <a:gd name="T97" fmla="*/ 31 h 283"/>
                <a:gd name="T98" fmla="*/ 69 w 239"/>
                <a:gd name="T99" fmla="*/ 9 h 283"/>
                <a:gd name="T100" fmla="*/ 103 w 239"/>
                <a:gd name="T10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" h="283">
                  <a:moveTo>
                    <a:pt x="140" y="150"/>
                  </a:moveTo>
                  <a:lnTo>
                    <a:pt x="127" y="157"/>
                  </a:lnTo>
                  <a:lnTo>
                    <a:pt x="115" y="163"/>
                  </a:lnTo>
                  <a:lnTo>
                    <a:pt x="99" y="168"/>
                  </a:lnTo>
                  <a:lnTo>
                    <a:pt x="78" y="178"/>
                  </a:lnTo>
                  <a:lnTo>
                    <a:pt x="61" y="187"/>
                  </a:lnTo>
                  <a:lnTo>
                    <a:pt x="51" y="194"/>
                  </a:lnTo>
                  <a:lnTo>
                    <a:pt x="44" y="206"/>
                  </a:lnTo>
                  <a:lnTo>
                    <a:pt x="43" y="221"/>
                  </a:lnTo>
                  <a:lnTo>
                    <a:pt x="45" y="234"/>
                  </a:lnTo>
                  <a:lnTo>
                    <a:pt x="51" y="244"/>
                  </a:lnTo>
                  <a:lnTo>
                    <a:pt x="60" y="253"/>
                  </a:lnTo>
                  <a:lnTo>
                    <a:pt x="70" y="259"/>
                  </a:lnTo>
                  <a:lnTo>
                    <a:pt x="82" y="260"/>
                  </a:lnTo>
                  <a:lnTo>
                    <a:pt x="87" y="260"/>
                  </a:lnTo>
                  <a:lnTo>
                    <a:pt x="94" y="259"/>
                  </a:lnTo>
                  <a:lnTo>
                    <a:pt x="100" y="255"/>
                  </a:lnTo>
                  <a:lnTo>
                    <a:pt x="111" y="249"/>
                  </a:lnTo>
                  <a:lnTo>
                    <a:pt x="123" y="242"/>
                  </a:lnTo>
                  <a:lnTo>
                    <a:pt x="140" y="230"/>
                  </a:lnTo>
                  <a:lnTo>
                    <a:pt x="140" y="150"/>
                  </a:lnTo>
                  <a:close/>
                  <a:moveTo>
                    <a:pt x="103" y="0"/>
                  </a:moveTo>
                  <a:lnTo>
                    <a:pt x="117" y="1"/>
                  </a:lnTo>
                  <a:lnTo>
                    <a:pt x="132" y="5"/>
                  </a:lnTo>
                  <a:lnTo>
                    <a:pt x="147" y="12"/>
                  </a:lnTo>
                  <a:lnTo>
                    <a:pt x="162" y="22"/>
                  </a:lnTo>
                  <a:lnTo>
                    <a:pt x="175" y="36"/>
                  </a:lnTo>
                  <a:lnTo>
                    <a:pt x="180" y="47"/>
                  </a:lnTo>
                  <a:lnTo>
                    <a:pt x="184" y="57"/>
                  </a:lnTo>
                  <a:lnTo>
                    <a:pt x="184" y="73"/>
                  </a:lnTo>
                  <a:lnTo>
                    <a:pt x="185" y="94"/>
                  </a:lnTo>
                  <a:lnTo>
                    <a:pt x="185" y="185"/>
                  </a:lnTo>
                  <a:lnTo>
                    <a:pt x="185" y="213"/>
                  </a:lnTo>
                  <a:lnTo>
                    <a:pt x="185" y="231"/>
                  </a:lnTo>
                  <a:lnTo>
                    <a:pt x="188" y="244"/>
                  </a:lnTo>
                  <a:lnTo>
                    <a:pt x="193" y="249"/>
                  </a:lnTo>
                  <a:lnTo>
                    <a:pt x="202" y="251"/>
                  </a:lnTo>
                  <a:lnTo>
                    <a:pt x="209" y="251"/>
                  </a:lnTo>
                  <a:lnTo>
                    <a:pt x="216" y="249"/>
                  </a:lnTo>
                  <a:lnTo>
                    <a:pt x="225" y="244"/>
                  </a:lnTo>
                  <a:lnTo>
                    <a:pt x="235" y="236"/>
                  </a:lnTo>
                  <a:lnTo>
                    <a:pt x="239" y="247"/>
                  </a:lnTo>
                  <a:lnTo>
                    <a:pt x="219" y="262"/>
                  </a:lnTo>
                  <a:lnTo>
                    <a:pt x="202" y="273"/>
                  </a:lnTo>
                  <a:lnTo>
                    <a:pt x="189" y="279"/>
                  </a:lnTo>
                  <a:lnTo>
                    <a:pt x="180" y="283"/>
                  </a:lnTo>
                  <a:lnTo>
                    <a:pt x="172" y="283"/>
                  </a:lnTo>
                  <a:lnTo>
                    <a:pt x="161" y="282"/>
                  </a:lnTo>
                  <a:lnTo>
                    <a:pt x="151" y="276"/>
                  </a:lnTo>
                  <a:lnTo>
                    <a:pt x="146" y="268"/>
                  </a:lnTo>
                  <a:lnTo>
                    <a:pt x="144" y="259"/>
                  </a:lnTo>
                  <a:lnTo>
                    <a:pt x="141" y="249"/>
                  </a:lnTo>
                  <a:lnTo>
                    <a:pt x="141" y="243"/>
                  </a:lnTo>
                  <a:lnTo>
                    <a:pt x="123" y="257"/>
                  </a:lnTo>
                  <a:lnTo>
                    <a:pt x="108" y="268"/>
                  </a:lnTo>
                  <a:lnTo>
                    <a:pt x="96" y="276"/>
                  </a:lnTo>
                  <a:lnTo>
                    <a:pt x="86" y="279"/>
                  </a:lnTo>
                  <a:lnTo>
                    <a:pt x="78" y="282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40" y="281"/>
                  </a:lnTo>
                  <a:lnTo>
                    <a:pt x="23" y="274"/>
                  </a:lnTo>
                  <a:lnTo>
                    <a:pt x="10" y="262"/>
                  </a:lnTo>
                  <a:lnTo>
                    <a:pt x="2" y="247"/>
                  </a:lnTo>
                  <a:lnTo>
                    <a:pt x="0" y="228"/>
                  </a:lnTo>
                  <a:lnTo>
                    <a:pt x="1" y="213"/>
                  </a:lnTo>
                  <a:lnTo>
                    <a:pt x="7" y="198"/>
                  </a:lnTo>
                  <a:lnTo>
                    <a:pt x="17" y="188"/>
                  </a:lnTo>
                  <a:lnTo>
                    <a:pt x="30" y="180"/>
                  </a:lnTo>
                  <a:lnTo>
                    <a:pt x="44" y="172"/>
                  </a:lnTo>
                  <a:lnTo>
                    <a:pt x="61" y="167"/>
                  </a:lnTo>
                  <a:lnTo>
                    <a:pt x="79" y="162"/>
                  </a:lnTo>
                  <a:lnTo>
                    <a:pt x="96" y="157"/>
                  </a:lnTo>
                  <a:lnTo>
                    <a:pt x="116" y="149"/>
                  </a:lnTo>
                  <a:lnTo>
                    <a:pt x="140" y="136"/>
                  </a:lnTo>
                  <a:lnTo>
                    <a:pt x="140" y="83"/>
                  </a:lnTo>
                  <a:lnTo>
                    <a:pt x="140" y="66"/>
                  </a:lnTo>
                  <a:lnTo>
                    <a:pt x="136" y="52"/>
                  </a:lnTo>
                  <a:lnTo>
                    <a:pt x="128" y="39"/>
                  </a:lnTo>
                  <a:lnTo>
                    <a:pt x="117" y="30"/>
                  </a:lnTo>
                  <a:lnTo>
                    <a:pt x="104" y="22"/>
                  </a:lnTo>
                  <a:lnTo>
                    <a:pt x="90" y="19"/>
                  </a:lnTo>
                  <a:lnTo>
                    <a:pt x="74" y="23"/>
                  </a:lnTo>
                  <a:lnTo>
                    <a:pt x="61" y="31"/>
                  </a:lnTo>
                  <a:lnTo>
                    <a:pt x="52" y="42"/>
                  </a:lnTo>
                  <a:lnTo>
                    <a:pt x="48" y="53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9" y="62"/>
                  </a:lnTo>
                  <a:lnTo>
                    <a:pt x="52" y="66"/>
                  </a:lnTo>
                  <a:lnTo>
                    <a:pt x="5" y="89"/>
                  </a:lnTo>
                  <a:lnTo>
                    <a:pt x="3" y="85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6" y="69"/>
                  </a:lnTo>
                  <a:lnTo>
                    <a:pt x="13" y="56"/>
                  </a:lnTo>
                  <a:lnTo>
                    <a:pt x="23" y="43"/>
                  </a:lnTo>
                  <a:lnTo>
                    <a:pt x="36" y="31"/>
                  </a:lnTo>
                  <a:lnTo>
                    <a:pt x="52" y="19"/>
                  </a:lnTo>
                  <a:lnTo>
                    <a:pt x="69" y="9"/>
                  </a:lnTo>
                  <a:lnTo>
                    <a:pt x="86" y="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4005270" y="1401766"/>
              <a:ext cx="342900" cy="436564"/>
            </a:xfrm>
            <a:custGeom>
              <a:avLst/>
              <a:gdLst>
                <a:gd name="T0" fmla="*/ 77 w 216"/>
                <a:gd name="T1" fmla="*/ 0 h 275"/>
                <a:gd name="T2" fmla="*/ 92 w 216"/>
                <a:gd name="T3" fmla="*/ 0 h 275"/>
                <a:gd name="T4" fmla="*/ 92 w 216"/>
                <a:gd name="T5" fmla="*/ 72 h 275"/>
                <a:gd name="T6" fmla="*/ 93 w 216"/>
                <a:gd name="T7" fmla="*/ 72 h 275"/>
                <a:gd name="T8" fmla="*/ 106 w 216"/>
                <a:gd name="T9" fmla="*/ 51 h 275"/>
                <a:gd name="T10" fmla="*/ 117 w 216"/>
                <a:gd name="T11" fmla="*/ 34 h 275"/>
                <a:gd name="T12" fmla="*/ 126 w 216"/>
                <a:gd name="T13" fmla="*/ 21 h 275"/>
                <a:gd name="T14" fmla="*/ 134 w 216"/>
                <a:gd name="T15" fmla="*/ 13 h 275"/>
                <a:gd name="T16" fmla="*/ 140 w 216"/>
                <a:gd name="T17" fmla="*/ 7 h 275"/>
                <a:gd name="T18" fmla="*/ 148 w 216"/>
                <a:gd name="T19" fmla="*/ 4 h 275"/>
                <a:gd name="T20" fmla="*/ 157 w 216"/>
                <a:gd name="T21" fmla="*/ 3 h 275"/>
                <a:gd name="T22" fmla="*/ 164 w 216"/>
                <a:gd name="T23" fmla="*/ 4 h 275"/>
                <a:gd name="T24" fmla="*/ 170 w 216"/>
                <a:gd name="T25" fmla="*/ 5 h 275"/>
                <a:gd name="T26" fmla="*/ 181 w 216"/>
                <a:gd name="T27" fmla="*/ 9 h 275"/>
                <a:gd name="T28" fmla="*/ 194 w 216"/>
                <a:gd name="T29" fmla="*/ 13 h 275"/>
                <a:gd name="T30" fmla="*/ 216 w 216"/>
                <a:gd name="T31" fmla="*/ 20 h 275"/>
                <a:gd name="T32" fmla="*/ 199 w 216"/>
                <a:gd name="T33" fmla="*/ 60 h 275"/>
                <a:gd name="T34" fmla="*/ 182 w 216"/>
                <a:gd name="T35" fmla="*/ 56 h 275"/>
                <a:gd name="T36" fmla="*/ 164 w 216"/>
                <a:gd name="T37" fmla="*/ 50 h 275"/>
                <a:gd name="T38" fmla="*/ 152 w 216"/>
                <a:gd name="T39" fmla="*/ 45 h 275"/>
                <a:gd name="T40" fmla="*/ 140 w 216"/>
                <a:gd name="T41" fmla="*/ 43 h 275"/>
                <a:gd name="T42" fmla="*/ 128 w 216"/>
                <a:gd name="T43" fmla="*/ 45 h 275"/>
                <a:gd name="T44" fmla="*/ 120 w 216"/>
                <a:gd name="T45" fmla="*/ 51 h 275"/>
                <a:gd name="T46" fmla="*/ 113 w 216"/>
                <a:gd name="T47" fmla="*/ 60 h 275"/>
                <a:gd name="T48" fmla="*/ 101 w 216"/>
                <a:gd name="T49" fmla="*/ 78 h 275"/>
                <a:gd name="T50" fmla="*/ 92 w 216"/>
                <a:gd name="T51" fmla="*/ 94 h 275"/>
                <a:gd name="T52" fmla="*/ 92 w 216"/>
                <a:gd name="T53" fmla="*/ 225 h 275"/>
                <a:gd name="T54" fmla="*/ 93 w 216"/>
                <a:gd name="T55" fmla="*/ 239 h 275"/>
                <a:gd name="T56" fmla="*/ 97 w 216"/>
                <a:gd name="T57" fmla="*/ 250 h 275"/>
                <a:gd name="T58" fmla="*/ 105 w 216"/>
                <a:gd name="T59" fmla="*/ 258 h 275"/>
                <a:gd name="T60" fmla="*/ 118 w 216"/>
                <a:gd name="T61" fmla="*/ 260 h 275"/>
                <a:gd name="T62" fmla="*/ 135 w 216"/>
                <a:gd name="T63" fmla="*/ 261 h 275"/>
                <a:gd name="T64" fmla="*/ 161 w 216"/>
                <a:gd name="T65" fmla="*/ 261 h 275"/>
                <a:gd name="T66" fmla="*/ 161 w 216"/>
                <a:gd name="T67" fmla="*/ 275 h 275"/>
                <a:gd name="T68" fmla="*/ 0 w 216"/>
                <a:gd name="T69" fmla="*/ 275 h 275"/>
                <a:gd name="T70" fmla="*/ 0 w 216"/>
                <a:gd name="T71" fmla="*/ 261 h 275"/>
                <a:gd name="T72" fmla="*/ 18 w 216"/>
                <a:gd name="T73" fmla="*/ 260 h 275"/>
                <a:gd name="T74" fmla="*/ 31 w 216"/>
                <a:gd name="T75" fmla="*/ 254 h 275"/>
                <a:gd name="T76" fmla="*/ 41 w 216"/>
                <a:gd name="T77" fmla="*/ 244 h 275"/>
                <a:gd name="T78" fmla="*/ 45 w 216"/>
                <a:gd name="T79" fmla="*/ 230 h 275"/>
                <a:gd name="T80" fmla="*/ 46 w 216"/>
                <a:gd name="T81" fmla="*/ 210 h 275"/>
                <a:gd name="T82" fmla="*/ 46 w 216"/>
                <a:gd name="T83" fmla="*/ 55 h 275"/>
                <a:gd name="T84" fmla="*/ 0 w 216"/>
                <a:gd name="T85" fmla="*/ 38 h 275"/>
                <a:gd name="T86" fmla="*/ 0 w 216"/>
                <a:gd name="T87" fmla="*/ 28 h 275"/>
                <a:gd name="T88" fmla="*/ 77 w 216"/>
                <a:gd name="T8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275">
                  <a:moveTo>
                    <a:pt x="77" y="0"/>
                  </a:moveTo>
                  <a:lnTo>
                    <a:pt x="92" y="0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106" y="51"/>
                  </a:lnTo>
                  <a:lnTo>
                    <a:pt x="117" y="34"/>
                  </a:lnTo>
                  <a:lnTo>
                    <a:pt x="126" y="21"/>
                  </a:lnTo>
                  <a:lnTo>
                    <a:pt x="134" y="13"/>
                  </a:lnTo>
                  <a:lnTo>
                    <a:pt x="140" y="7"/>
                  </a:lnTo>
                  <a:lnTo>
                    <a:pt x="148" y="4"/>
                  </a:lnTo>
                  <a:lnTo>
                    <a:pt x="157" y="3"/>
                  </a:lnTo>
                  <a:lnTo>
                    <a:pt x="164" y="4"/>
                  </a:lnTo>
                  <a:lnTo>
                    <a:pt x="170" y="5"/>
                  </a:lnTo>
                  <a:lnTo>
                    <a:pt x="181" y="9"/>
                  </a:lnTo>
                  <a:lnTo>
                    <a:pt x="194" y="13"/>
                  </a:lnTo>
                  <a:lnTo>
                    <a:pt x="216" y="20"/>
                  </a:lnTo>
                  <a:lnTo>
                    <a:pt x="199" y="60"/>
                  </a:lnTo>
                  <a:lnTo>
                    <a:pt x="182" y="56"/>
                  </a:lnTo>
                  <a:lnTo>
                    <a:pt x="164" y="50"/>
                  </a:lnTo>
                  <a:lnTo>
                    <a:pt x="152" y="45"/>
                  </a:lnTo>
                  <a:lnTo>
                    <a:pt x="140" y="43"/>
                  </a:lnTo>
                  <a:lnTo>
                    <a:pt x="128" y="45"/>
                  </a:lnTo>
                  <a:lnTo>
                    <a:pt x="120" y="51"/>
                  </a:lnTo>
                  <a:lnTo>
                    <a:pt x="113" y="60"/>
                  </a:lnTo>
                  <a:lnTo>
                    <a:pt x="101" y="78"/>
                  </a:lnTo>
                  <a:lnTo>
                    <a:pt x="92" y="94"/>
                  </a:lnTo>
                  <a:lnTo>
                    <a:pt x="92" y="225"/>
                  </a:lnTo>
                  <a:lnTo>
                    <a:pt x="93" y="239"/>
                  </a:lnTo>
                  <a:lnTo>
                    <a:pt x="97" y="250"/>
                  </a:lnTo>
                  <a:lnTo>
                    <a:pt x="105" y="258"/>
                  </a:lnTo>
                  <a:lnTo>
                    <a:pt x="118" y="260"/>
                  </a:lnTo>
                  <a:lnTo>
                    <a:pt x="135" y="261"/>
                  </a:lnTo>
                  <a:lnTo>
                    <a:pt x="161" y="261"/>
                  </a:lnTo>
                  <a:lnTo>
                    <a:pt x="161" y="275"/>
                  </a:lnTo>
                  <a:lnTo>
                    <a:pt x="0" y="275"/>
                  </a:lnTo>
                  <a:lnTo>
                    <a:pt x="0" y="261"/>
                  </a:lnTo>
                  <a:lnTo>
                    <a:pt x="18" y="260"/>
                  </a:lnTo>
                  <a:lnTo>
                    <a:pt x="31" y="254"/>
                  </a:lnTo>
                  <a:lnTo>
                    <a:pt x="41" y="244"/>
                  </a:lnTo>
                  <a:lnTo>
                    <a:pt x="45" y="230"/>
                  </a:lnTo>
                  <a:lnTo>
                    <a:pt x="46" y="210"/>
                  </a:lnTo>
                  <a:lnTo>
                    <a:pt x="46" y="55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4421196" y="1306516"/>
              <a:ext cx="276225" cy="542927"/>
            </a:xfrm>
            <a:custGeom>
              <a:avLst/>
              <a:gdLst>
                <a:gd name="T0" fmla="*/ 65 w 174"/>
                <a:gd name="T1" fmla="*/ 0 h 342"/>
                <a:gd name="T2" fmla="*/ 77 w 174"/>
                <a:gd name="T3" fmla="*/ 0 h 342"/>
                <a:gd name="T4" fmla="*/ 77 w 174"/>
                <a:gd name="T5" fmla="*/ 67 h 342"/>
                <a:gd name="T6" fmla="*/ 174 w 174"/>
                <a:gd name="T7" fmla="*/ 67 h 342"/>
                <a:gd name="T8" fmla="*/ 162 w 174"/>
                <a:gd name="T9" fmla="*/ 97 h 342"/>
                <a:gd name="T10" fmla="*/ 77 w 174"/>
                <a:gd name="T11" fmla="*/ 97 h 342"/>
                <a:gd name="T12" fmla="*/ 77 w 174"/>
                <a:gd name="T13" fmla="*/ 253 h 342"/>
                <a:gd name="T14" fmla="*/ 80 w 174"/>
                <a:gd name="T15" fmla="*/ 273 h 342"/>
                <a:gd name="T16" fmla="*/ 85 w 174"/>
                <a:gd name="T17" fmla="*/ 287 h 342"/>
                <a:gd name="T18" fmla="*/ 94 w 174"/>
                <a:gd name="T19" fmla="*/ 298 h 342"/>
                <a:gd name="T20" fmla="*/ 103 w 174"/>
                <a:gd name="T21" fmla="*/ 306 h 342"/>
                <a:gd name="T22" fmla="*/ 114 w 174"/>
                <a:gd name="T23" fmla="*/ 310 h 342"/>
                <a:gd name="T24" fmla="*/ 122 w 174"/>
                <a:gd name="T25" fmla="*/ 311 h 342"/>
                <a:gd name="T26" fmla="*/ 136 w 174"/>
                <a:gd name="T27" fmla="*/ 307 h 342"/>
                <a:gd name="T28" fmla="*/ 149 w 174"/>
                <a:gd name="T29" fmla="*/ 295 h 342"/>
                <a:gd name="T30" fmla="*/ 162 w 174"/>
                <a:gd name="T31" fmla="*/ 277 h 342"/>
                <a:gd name="T32" fmla="*/ 174 w 174"/>
                <a:gd name="T33" fmla="*/ 287 h 342"/>
                <a:gd name="T34" fmla="*/ 160 w 174"/>
                <a:gd name="T35" fmla="*/ 311 h 342"/>
                <a:gd name="T36" fmla="*/ 143 w 174"/>
                <a:gd name="T37" fmla="*/ 328 h 342"/>
                <a:gd name="T38" fmla="*/ 122 w 174"/>
                <a:gd name="T39" fmla="*/ 338 h 342"/>
                <a:gd name="T40" fmla="*/ 99 w 174"/>
                <a:gd name="T41" fmla="*/ 342 h 342"/>
                <a:gd name="T42" fmla="*/ 81 w 174"/>
                <a:gd name="T43" fmla="*/ 340 h 342"/>
                <a:gd name="T44" fmla="*/ 64 w 174"/>
                <a:gd name="T45" fmla="*/ 332 h 342"/>
                <a:gd name="T46" fmla="*/ 51 w 174"/>
                <a:gd name="T47" fmla="*/ 320 h 342"/>
                <a:gd name="T48" fmla="*/ 40 w 174"/>
                <a:gd name="T49" fmla="*/ 304 h 342"/>
                <a:gd name="T50" fmla="*/ 34 w 174"/>
                <a:gd name="T51" fmla="*/ 286 h 342"/>
                <a:gd name="T52" fmla="*/ 31 w 174"/>
                <a:gd name="T53" fmla="*/ 264 h 342"/>
                <a:gd name="T54" fmla="*/ 31 w 174"/>
                <a:gd name="T55" fmla="*/ 97 h 342"/>
                <a:gd name="T56" fmla="*/ 0 w 174"/>
                <a:gd name="T57" fmla="*/ 97 h 342"/>
                <a:gd name="T58" fmla="*/ 0 w 174"/>
                <a:gd name="T59" fmla="*/ 86 h 342"/>
                <a:gd name="T60" fmla="*/ 20 w 174"/>
                <a:gd name="T61" fmla="*/ 73 h 342"/>
                <a:gd name="T62" fmla="*/ 37 w 174"/>
                <a:gd name="T63" fmla="*/ 54 h 342"/>
                <a:gd name="T64" fmla="*/ 52 w 174"/>
                <a:gd name="T65" fmla="*/ 29 h 342"/>
                <a:gd name="T66" fmla="*/ 65 w 174"/>
                <a:gd name="T6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42">
                  <a:moveTo>
                    <a:pt x="65" y="0"/>
                  </a:moveTo>
                  <a:lnTo>
                    <a:pt x="77" y="0"/>
                  </a:lnTo>
                  <a:lnTo>
                    <a:pt x="77" y="67"/>
                  </a:lnTo>
                  <a:lnTo>
                    <a:pt x="174" y="67"/>
                  </a:lnTo>
                  <a:lnTo>
                    <a:pt x="162" y="97"/>
                  </a:lnTo>
                  <a:lnTo>
                    <a:pt x="77" y="97"/>
                  </a:lnTo>
                  <a:lnTo>
                    <a:pt x="77" y="253"/>
                  </a:lnTo>
                  <a:lnTo>
                    <a:pt x="80" y="273"/>
                  </a:lnTo>
                  <a:lnTo>
                    <a:pt x="85" y="287"/>
                  </a:lnTo>
                  <a:lnTo>
                    <a:pt x="94" y="298"/>
                  </a:lnTo>
                  <a:lnTo>
                    <a:pt x="103" y="306"/>
                  </a:lnTo>
                  <a:lnTo>
                    <a:pt x="114" y="310"/>
                  </a:lnTo>
                  <a:lnTo>
                    <a:pt x="122" y="311"/>
                  </a:lnTo>
                  <a:lnTo>
                    <a:pt x="136" y="307"/>
                  </a:lnTo>
                  <a:lnTo>
                    <a:pt x="149" y="295"/>
                  </a:lnTo>
                  <a:lnTo>
                    <a:pt x="162" y="277"/>
                  </a:lnTo>
                  <a:lnTo>
                    <a:pt x="174" y="287"/>
                  </a:lnTo>
                  <a:lnTo>
                    <a:pt x="160" y="311"/>
                  </a:lnTo>
                  <a:lnTo>
                    <a:pt x="143" y="328"/>
                  </a:lnTo>
                  <a:lnTo>
                    <a:pt x="122" y="338"/>
                  </a:lnTo>
                  <a:lnTo>
                    <a:pt x="99" y="342"/>
                  </a:lnTo>
                  <a:lnTo>
                    <a:pt x="81" y="340"/>
                  </a:lnTo>
                  <a:lnTo>
                    <a:pt x="64" y="332"/>
                  </a:lnTo>
                  <a:lnTo>
                    <a:pt x="51" y="320"/>
                  </a:lnTo>
                  <a:lnTo>
                    <a:pt x="40" y="304"/>
                  </a:lnTo>
                  <a:lnTo>
                    <a:pt x="34" y="286"/>
                  </a:lnTo>
                  <a:lnTo>
                    <a:pt x="31" y="264"/>
                  </a:lnTo>
                  <a:lnTo>
                    <a:pt x="31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20" y="73"/>
                  </a:lnTo>
                  <a:lnTo>
                    <a:pt x="37" y="54"/>
                  </a:lnTo>
                  <a:lnTo>
                    <a:pt x="52" y="29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752984" y="1400179"/>
              <a:ext cx="830264" cy="438151"/>
            </a:xfrm>
            <a:custGeom>
              <a:avLst/>
              <a:gdLst>
                <a:gd name="T0" fmla="*/ 95 w 523"/>
                <a:gd name="T1" fmla="*/ 0 h 276"/>
                <a:gd name="T2" fmla="*/ 123 w 523"/>
                <a:gd name="T3" fmla="*/ 35 h 276"/>
                <a:gd name="T4" fmla="*/ 174 w 523"/>
                <a:gd name="T5" fmla="*/ 9 h 276"/>
                <a:gd name="T6" fmla="*/ 215 w 523"/>
                <a:gd name="T7" fmla="*/ 0 h 276"/>
                <a:gd name="T8" fmla="*/ 250 w 523"/>
                <a:gd name="T9" fmla="*/ 10 h 276"/>
                <a:gd name="T10" fmla="*/ 273 w 523"/>
                <a:gd name="T11" fmla="*/ 36 h 276"/>
                <a:gd name="T12" fmla="*/ 305 w 523"/>
                <a:gd name="T13" fmla="*/ 38 h 276"/>
                <a:gd name="T14" fmla="*/ 355 w 523"/>
                <a:gd name="T15" fmla="*/ 12 h 276"/>
                <a:gd name="T16" fmla="*/ 400 w 523"/>
                <a:gd name="T17" fmla="*/ 0 h 276"/>
                <a:gd name="T18" fmla="*/ 434 w 523"/>
                <a:gd name="T19" fmla="*/ 9 h 276"/>
                <a:gd name="T20" fmla="*/ 456 w 523"/>
                <a:gd name="T21" fmla="*/ 35 h 276"/>
                <a:gd name="T22" fmla="*/ 465 w 523"/>
                <a:gd name="T23" fmla="*/ 77 h 276"/>
                <a:gd name="T24" fmla="*/ 466 w 523"/>
                <a:gd name="T25" fmla="*/ 168 h 276"/>
                <a:gd name="T26" fmla="*/ 466 w 523"/>
                <a:gd name="T27" fmla="*/ 242 h 276"/>
                <a:gd name="T28" fmla="*/ 476 w 523"/>
                <a:gd name="T29" fmla="*/ 256 h 276"/>
                <a:gd name="T30" fmla="*/ 500 w 523"/>
                <a:gd name="T31" fmla="*/ 262 h 276"/>
                <a:gd name="T32" fmla="*/ 523 w 523"/>
                <a:gd name="T33" fmla="*/ 276 h 276"/>
                <a:gd name="T34" fmla="*/ 369 w 523"/>
                <a:gd name="T35" fmla="*/ 262 h 276"/>
                <a:gd name="T36" fmla="*/ 393 w 523"/>
                <a:gd name="T37" fmla="*/ 261 h 276"/>
                <a:gd name="T38" fmla="*/ 410 w 523"/>
                <a:gd name="T39" fmla="*/ 253 h 276"/>
                <a:gd name="T40" fmla="*/ 419 w 523"/>
                <a:gd name="T41" fmla="*/ 228 h 276"/>
                <a:gd name="T42" fmla="*/ 422 w 523"/>
                <a:gd name="T43" fmla="*/ 184 h 276"/>
                <a:gd name="T44" fmla="*/ 422 w 523"/>
                <a:gd name="T45" fmla="*/ 104 h 276"/>
                <a:gd name="T46" fmla="*/ 415 w 523"/>
                <a:gd name="T47" fmla="*/ 61 h 276"/>
                <a:gd name="T48" fmla="*/ 398 w 523"/>
                <a:gd name="T49" fmla="*/ 36 h 276"/>
                <a:gd name="T50" fmla="*/ 371 w 523"/>
                <a:gd name="T51" fmla="*/ 27 h 276"/>
                <a:gd name="T52" fmla="*/ 342 w 523"/>
                <a:gd name="T53" fmla="*/ 32 h 276"/>
                <a:gd name="T54" fmla="*/ 304 w 523"/>
                <a:gd name="T55" fmla="*/ 51 h 276"/>
                <a:gd name="T56" fmla="*/ 280 w 523"/>
                <a:gd name="T57" fmla="*/ 221 h 276"/>
                <a:gd name="T58" fmla="*/ 286 w 523"/>
                <a:gd name="T59" fmla="*/ 251 h 276"/>
                <a:gd name="T60" fmla="*/ 305 w 523"/>
                <a:gd name="T61" fmla="*/ 261 h 276"/>
                <a:gd name="T62" fmla="*/ 322 w 523"/>
                <a:gd name="T63" fmla="*/ 276 h 276"/>
                <a:gd name="T64" fmla="*/ 184 w 523"/>
                <a:gd name="T65" fmla="*/ 262 h 276"/>
                <a:gd name="T66" fmla="*/ 218 w 523"/>
                <a:gd name="T67" fmla="*/ 256 h 276"/>
                <a:gd name="T68" fmla="*/ 233 w 523"/>
                <a:gd name="T69" fmla="*/ 231 h 276"/>
                <a:gd name="T70" fmla="*/ 235 w 523"/>
                <a:gd name="T71" fmla="*/ 86 h 276"/>
                <a:gd name="T72" fmla="*/ 227 w 523"/>
                <a:gd name="T73" fmla="*/ 52 h 276"/>
                <a:gd name="T74" fmla="*/ 208 w 523"/>
                <a:gd name="T75" fmla="*/ 32 h 276"/>
                <a:gd name="T76" fmla="*/ 185 w 523"/>
                <a:gd name="T77" fmla="*/ 27 h 276"/>
                <a:gd name="T78" fmla="*/ 157 w 523"/>
                <a:gd name="T79" fmla="*/ 32 h 276"/>
                <a:gd name="T80" fmla="*/ 119 w 523"/>
                <a:gd name="T81" fmla="*/ 51 h 276"/>
                <a:gd name="T82" fmla="*/ 95 w 523"/>
                <a:gd name="T83" fmla="*/ 221 h 276"/>
                <a:gd name="T84" fmla="*/ 100 w 523"/>
                <a:gd name="T85" fmla="*/ 251 h 276"/>
                <a:gd name="T86" fmla="*/ 122 w 523"/>
                <a:gd name="T87" fmla="*/ 261 h 276"/>
                <a:gd name="T88" fmla="*/ 142 w 523"/>
                <a:gd name="T89" fmla="*/ 276 h 276"/>
                <a:gd name="T90" fmla="*/ 0 w 523"/>
                <a:gd name="T91" fmla="*/ 262 h 276"/>
                <a:gd name="T92" fmla="*/ 30 w 523"/>
                <a:gd name="T93" fmla="*/ 257 h 276"/>
                <a:gd name="T94" fmla="*/ 45 w 523"/>
                <a:gd name="T95" fmla="*/ 239 h 276"/>
                <a:gd name="T96" fmla="*/ 49 w 523"/>
                <a:gd name="T97" fmla="*/ 210 h 276"/>
                <a:gd name="T98" fmla="*/ 47 w 523"/>
                <a:gd name="T99" fmla="*/ 62 h 276"/>
                <a:gd name="T100" fmla="*/ 38 w 523"/>
                <a:gd name="T101" fmla="*/ 46 h 276"/>
                <a:gd name="T102" fmla="*/ 3 w 523"/>
                <a:gd name="T103" fmla="*/ 40 h 276"/>
                <a:gd name="T104" fmla="*/ 84 w 523"/>
                <a:gd name="T10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3" h="276">
                  <a:moveTo>
                    <a:pt x="84" y="0"/>
                  </a:moveTo>
                  <a:lnTo>
                    <a:pt x="95" y="0"/>
                  </a:lnTo>
                  <a:lnTo>
                    <a:pt x="95" y="55"/>
                  </a:lnTo>
                  <a:lnTo>
                    <a:pt x="123" y="35"/>
                  </a:lnTo>
                  <a:lnTo>
                    <a:pt x="150" y="21"/>
                  </a:lnTo>
                  <a:lnTo>
                    <a:pt x="174" y="9"/>
                  </a:lnTo>
                  <a:lnTo>
                    <a:pt x="197" y="2"/>
                  </a:lnTo>
                  <a:lnTo>
                    <a:pt x="215" y="0"/>
                  </a:lnTo>
                  <a:lnTo>
                    <a:pt x="233" y="2"/>
                  </a:lnTo>
                  <a:lnTo>
                    <a:pt x="250" y="10"/>
                  </a:lnTo>
                  <a:lnTo>
                    <a:pt x="263" y="21"/>
                  </a:lnTo>
                  <a:lnTo>
                    <a:pt x="273" y="36"/>
                  </a:lnTo>
                  <a:lnTo>
                    <a:pt x="279" y="55"/>
                  </a:lnTo>
                  <a:lnTo>
                    <a:pt x="305" y="38"/>
                  </a:lnTo>
                  <a:lnTo>
                    <a:pt x="332" y="23"/>
                  </a:lnTo>
                  <a:lnTo>
                    <a:pt x="355" y="12"/>
                  </a:lnTo>
                  <a:lnTo>
                    <a:pt x="379" y="4"/>
                  </a:lnTo>
                  <a:lnTo>
                    <a:pt x="400" y="0"/>
                  </a:lnTo>
                  <a:lnTo>
                    <a:pt x="418" y="2"/>
                  </a:lnTo>
                  <a:lnTo>
                    <a:pt x="434" y="9"/>
                  </a:lnTo>
                  <a:lnTo>
                    <a:pt x="447" y="21"/>
                  </a:lnTo>
                  <a:lnTo>
                    <a:pt x="456" y="35"/>
                  </a:lnTo>
                  <a:lnTo>
                    <a:pt x="462" y="53"/>
                  </a:lnTo>
                  <a:lnTo>
                    <a:pt x="465" y="77"/>
                  </a:lnTo>
                  <a:lnTo>
                    <a:pt x="466" y="103"/>
                  </a:lnTo>
                  <a:lnTo>
                    <a:pt x="466" y="168"/>
                  </a:lnTo>
                  <a:lnTo>
                    <a:pt x="465" y="232"/>
                  </a:lnTo>
                  <a:lnTo>
                    <a:pt x="466" y="242"/>
                  </a:lnTo>
                  <a:lnTo>
                    <a:pt x="469" y="249"/>
                  </a:lnTo>
                  <a:lnTo>
                    <a:pt x="476" y="256"/>
                  </a:lnTo>
                  <a:lnTo>
                    <a:pt x="486" y="261"/>
                  </a:lnTo>
                  <a:lnTo>
                    <a:pt x="500" y="262"/>
                  </a:lnTo>
                  <a:lnTo>
                    <a:pt x="523" y="262"/>
                  </a:lnTo>
                  <a:lnTo>
                    <a:pt x="523" y="276"/>
                  </a:lnTo>
                  <a:lnTo>
                    <a:pt x="369" y="276"/>
                  </a:lnTo>
                  <a:lnTo>
                    <a:pt x="369" y="262"/>
                  </a:lnTo>
                  <a:lnTo>
                    <a:pt x="376" y="262"/>
                  </a:lnTo>
                  <a:lnTo>
                    <a:pt x="393" y="261"/>
                  </a:lnTo>
                  <a:lnTo>
                    <a:pt x="404" y="259"/>
                  </a:lnTo>
                  <a:lnTo>
                    <a:pt x="410" y="253"/>
                  </a:lnTo>
                  <a:lnTo>
                    <a:pt x="415" y="244"/>
                  </a:lnTo>
                  <a:lnTo>
                    <a:pt x="419" y="228"/>
                  </a:lnTo>
                  <a:lnTo>
                    <a:pt x="421" y="209"/>
                  </a:lnTo>
                  <a:lnTo>
                    <a:pt x="422" y="184"/>
                  </a:lnTo>
                  <a:lnTo>
                    <a:pt x="422" y="158"/>
                  </a:lnTo>
                  <a:lnTo>
                    <a:pt x="422" y="104"/>
                  </a:lnTo>
                  <a:lnTo>
                    <a:pt x="421" y="81"/>
                  </a:lnTo>
                  <a:lnTo>
                    <a:pt x="415" y="61"/>
                  </a:lnTo>
                  <a:lnTo>
                    <a:pt x="409" y="47"/>
                  </a:lnTo>
                  <a:lnTo>
                    <a:pt x="398" y="36"/>
                  </a:lnTo>
                  <a:lnTo>
                    <a:pt x="387" y="30"/>
                  </a:lnTo>
                  <a:lnTo>
                    <a:pt x="371" y="27"/>
                  </a:lnTo>
                  <a:lnTo>
                    <a:pt x="358" y="29"/>
                  </a:lnTo>
                  <a:lnTo>
                    <a:pt x="342" y="32"/>
                  </a:lnTo>
                  <a:lnTo>
                    <a:pt x="325" y="40"/>
                  </a:lnTo>
                  <a:lnTo>
                    <a:pt x="304" y="51"/>
                  </a:lnTo>
                  <a:lnTo>
                    <a:pt x="280" y="65"/>
                  </a:lnTo>
                  <a:lnTo>
                    <a:pt x="280" y="221"/>
                  </a:lnTo>
                  <a:lnTo>
                    <a:pt x="282" y="238"/>
                  </a:lnTo>
                  <a:lnTo>
                    <a:pt x="286" y="251"/>
                  </a:lnTo>
                  <a:lnTo>
                    <a:pt x="294" y="257"/>
                  </a:lnTo>
                  <a:lnTo>
                    <a:pt x="305" y="261"/>
                  </a:lnTo>
                  <a:lnTo>
                    <a:pt x="322" y="262"/>
                  </a:lnTo>
                  <a:lnTo>
                    <a:pt x="322" y="276"/>
                  </a:lnTo>
                  <a:lnTo>
                    <a:pt x="184" y="276"/>
                  </a:lnTo>
                  <a:lnTo>
                    <a:pt x="184" y="262"/>
                  </a:lnTo>
                  <a:lnTo>
                    <a:pt x="203" y="261"/>
                  </a:lnTo>
                  <a:lnTo>
                    <a:pt x="218" y="256"/>
                  </a:lnTo>
                  <a:lnTo>
                    <a:pt x="228" y="245"/>
                  </a:lnTo>
                  <a:lnTo>
                    <a:pt x="233" y="231"/>
                  </a:lnTo>
                  <a:lnTo>
                    <a:pt x="235" y="210"/>
                  </a:lnTo>
                  <a:lnTo>
                    <a:pt x="235" y="86"/>
                  </a:lnTo>
                  <a:lnTo>
                    <a:pt x="233" y="66"/>
                  </a:lnTo>
                  <a:lnTo>
                    <a:pt x="227" y="52"/>
                  </a:lnTo>
                  <a:lnTo>
                    <a:pt x="219" y="40"/>
                  </a:lnTo>
                  <a:lnTo>
                    <a:pt x="208" y="32"/>
                  </a:lnTo>
                  <a:lnTo>
                    <a:pt x="197" y="29"/>
                  </a:lnTo>
                  <a:lnTo>
                    <a:pt x="185" y="27"/>
                  </a:lnTo>
                  <a:lnTo>
                    <a:pt x="173" y="29"/>
                  </a:lnTo>
                  <a:lnTo>
                    <a:pt x="157" y="32"/>
                  </a:lnTo>
                  <a:lnTo>
                    <a:pt x="140" y="39"/>
                  </a:lnTo>
                  <a:lnTo>
                    <a:pt x="119" y="51"/>
                  </a:lnTo>
                  <a:lnTo>
                    <a:pt x="95" y="66"/>
                  </a:lnTo>
                  <a:lnTo>
                    <a:pt x="95" y="221"/>
                  </a:lnTo>
                  <a:lnTo>
                    <a:pt x="96" y="239"/>
                  </a:lnTo>
                  <a:lnTo>
                    <a:pt x="100" y="251"/>
                  </a:lnTo>
                  <a:lnTo>
                    <a:pt x="109" y="259"/>
                  </a:lnTo>
                  <a:lnTo>
                    <a:pt x="122" y="261"/>
                  </a:lnTo>
                  <a:lnTo>
                    <a:pt x="142" y="262"/>
                  </a:lnTo>
                  <a:lnTo>
                    <a:pt x="142" y="276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17" y="261"/>
                  </a:lnTo>
                  <a:lnTo>
                    <a:pt x="30" y="257"/>
                  </a:lnTo>
                  <a:lnTo>
                    <a:pt x="40" y="249"/>
                  </a:lnTo>
                  <a:lnTo>
                    <a:pt x="45" y="239"/>
                  </a:lnTo>
                  <a:lnTo>
                    <a:pt x="47" y="227"/>
                  </a:lnTo>
                  <a:lnTo>
                    <a:pt x="49" y="210"/>
                  </a:lnTo>
                  <a:lnTo>
                    <a:pt x="49" y="78"/>
                  </a:lnTo>
                  <a:lnTo>
                    <a:pt x="47" y="62"/>
                  </a:lnTo>
                  <a:lnTo>
                    <a:pt x="45" y="52"/>
                  </a:lnTo>
                  <a:lnTo>
                    <a:pt x="38" y="46"/>
                  </a:lnTo>
                  <a:lnTo>
                    <a:pt x="29" y="44"/>
                  </a:lnTo>
                  <a:lnTo>
                    <a:pt x="3" y="40"/>
                  </a:lnTo>
                  <a:lnTo>
                    <a:pt x="3" y="29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/>
            <p:cNvSpPr>
              <a:spLocks noEditPoints="1"/>
            </p:cNvSpPr>
            <p:nvPr/>
          </p:nvSpPr>
          <p:spPr bwMode="auto">
            <a:xfrm>
              <a:off x="5637222" y="1400179"/>
              <a:ext cx="463551" cy="449264"/>
            </a:xfrm>
            <a:custGeom>
              <a:avLst/>
              <a:gdLst>
                <a:gd name="T0" fmla="*/ 137 w 292"/>
                <a:gd name="T1" fmla="*/ 17 h 283"/>
                <a:gd name="T2" fmla="*/ 115 w 292"/>
                <a:gd name="T3" fmla="*/ 21 h 283"/>
                <a:gd name="T4" fmla="*/ 95 w 292"/>
                <a:gd name="T5" fmla="*/ 31 h 283"/>
                <a:gd name="T6" fmla="*/ 77 w 292"/>
                <a:gd name="T7" fmla="*/ 47 h 283"/>
                <a:gd name="T8" fmla="*/ 64 w 292"/>
                <a:gd name="T9" fmla="*/ 68 h 283"/>
                <a:gd name="T10" fmla="*/ 55 w 292"/>
                <a:gd name="T11" fmla="*/ 93 h 283"/>
                <a:gd name="T12" fmla="*/ 51 w 292"/>
                <a:gd name="T13" fmla="*/ 121 h 283"/>
                <a:gd name="T14" fmla="*/ 53 w 292"/>
                <a:gd name="T15" fmla="*/ 154 h 283"/>
                <a:gd name="T16" fmla="*/ 61 w 292"/>
                <a:gd name="T17" fmla="*/ 185 h 283"/>
                <a:gd name="T18" fmla="*/ 74 w 292"/>
                <a:gd name="T19" fmla="*/ 213 h 283"/>
                <a:gd name="T20" fmla="*/ 90 w 292"/>
                <a:gd name="T21" fmla="*/ 235 h 283"/>
                <a:gd name="T22" fmla="*/ 110 w 292"/>
                <a:gd name="T23" fmla="*/ 253 h 283"/>
                <a:gd name="T24" fmla="*/ 132 w 292"/>
                <a:gd name="T25" fmla="*/ 264 h 283"/>
                <a:gd name="T26" fmla="*/ 155 w 292"/>
                <a:gd name="T27" fmla="*/ 268 h 283"/>
                <a:gd name="T28" fmla="*/ 174 w 292"/>
                <a:gd name="T29" fmla="*/ 265 h 283"/>
                <a:gd name="T30" fmla="*/ 191 w 292"/>
                <a:gd name="T31" fmla="*/ 259 h 283"/>
                <a:gd name="T32" fmla="*/ 207 w 292"/>
                <a:gd name="T33" fmla="*/ 247 h 283"/>
                <a:gd name="T34" fmla="*/ 220 w 292"/>
                <a:gd name="T35" fmla="*/ 230 h 283"/>
                <a:gd name="T36" fmla="*/ 231 w 292"/>
                <a:gd name="T37" fmla="*/ 210 h 283"/>
                <a:gd name="T38" fmla="*/ 239 w 292"/>
                <a:gd name="T39" fmla="*/ 187 h 283"/>
                <a:gd name="T40" fmla="*/ 242 w 292"/>
                <a:gd name="T41" fmla="*/ 159 h 283"/>
                <a:gd name="T42" fmla="*/ 238 w 292"/>
                <a:gd name="T43" fmla="*/ 127 h 283"/>
                <a:gd name="T44" fmla="*/ 230 w 292"/>
                <a:gd name="T45" fmla="*/ 98 h 283"/>
                <a:gd name="T46" fmla="*/ 218 w 292"/>
                <a:gd name="T47" fmla="*/ 70 h 283"/>
                <a:gd name="T48" fmla="*/ 201 w 292"/>
                <a:gd name="T49" fmla="*/ 48 h 283"/>
                <a:gd name="T50" fmla="*/ 183 w 292"/>
                <a:gd name="T51" fmla="*/ 31 h 283"/>
                <a:gd name="T52" fmla="*/ 161 w 292"/>
                <a:gd name="T53" fmla="*/ 21 h 283"/>
                <a:gd name="T54" fmla="*/ 137 w 292"/>
                <a:gd name="T55" fmla="*/ 17 h 283"/>
                <a:gd name="T56" fmla="*/ 146 w 292"/>
                <a:gd name="T57" fmla="*/ 0 h 283"/>
                <a:gd name="T58" fmla="*/ 180 w 292"/>
                <a:gd name="T59" fmla="*/ 4 h 283"/>
                <a:gd name="T60" fmla="*/ 212 w 292"/>
                <a:gd name="T61" fmla="*/ 14 h 283"/>
                <a:gd name="T62" fmla="*/ 238 w 292"/>
                <a:gd name="T63" fmla="*/ 31 h 283"/>
                <a:gd name="T64" fmla="*/ 260 w 292"/>
                <a:gd name="T65" fmla="*/ 52 h 283"/>
                <a:gd name="T66" fmla="*/ 277 w 292"/>
                <a:gd name="T67" fmla="*/ 79 h 283"/>
                <a:gd name="T68" fmla="*/ 289 w 292"/>
                <a:gd name="T69" fmla="*/ 110 h 283"/>
                <a:gd name="T70" fmla="*/ 292 w 292"/>
                <a:gd name="T71" fmla="*/ 142 h 283"/>
                <a:gd name="T72" fmla="*/ 289 w 292"/>
                <a:gd name="T73" fmla="*/ 175 h 283"/>
                <a:gd name="T74" fmla="*/ 277 w 292"/>
                <a:gd name="T75" fmla="*/ 205 h 283"/>
                <a:gd name="T76" fmla="*/ 262 w 292"/>
                <a:gd name="T77" fmla="*/ 231 h 283"/>
                <a:gd name="T78" fmla="*/ 239 w 292"/>
                <a:gd name="T79" fmla="*/ 253 h 283"/>
                <a:gd name="T80" fmla="*/ 212 w 292"/>
                <a:gd name="T81" fmla="*/ 270 h 283"/>
                <a:gd name="T82" fmla="*/ 182 w 292"/>
                <a:gd name="T83" fmla="*/ 281 h 283"/>
                <a:gd name="T84" fmla="*/ 149 w 292"/>
                <a:gd name="T85" fmla="*/ 283 h 283"/>
                <a:gd name="T86" fmla="*/ 114 w 292"/>
                <a:gd name="T87" fmla="*/ 281 h 283"/>
                <a:gd name="T88" fmla="*/ 82 w 292"/>
                <a:gd name="T89" fmla="*/ 270 h 283"/>
                <a:gd name="T90" fmla="*/ 55 w 292"/>
                <a:gd name="T91" fmla="*/ 253 h 283"/>
                <a:gd name="T92" fmla="*/ 32 w 292"/>
                <a:gd name="T93" fmla="*/ 232 h 283"/>
                <a:gd name="T94" fmla="*/ 14 w 292"/>
                <a:gd name="T95" fmla="*/ 206 h 283"/>
                <a:gd name="T96" fmla="*/ 4 w 292"/>
                <a:gd name="T97" fmla="*/ 176 h 283"/>
                <a:gd name="T98" fmla="*/ 0 w 292"/>
                <a:gd name="T99" fmla="*/ 144 h 283"/>
                <a:gd name="T100" fmla="*/ 2 w 292"/>
                <a:gd name="T101" fmla="*/ 115 h 283"/>
                <a:gd name="T102" fmla="*/ 10 w 292"/>
                <a:gd name="T103" fmla="*/ 87 h 283"/>
                <a:gd name="T104" fmla="*/ 22 w 292"/>
                <a:gd name="T105" fmla="*/ 65 h 283"/>
                <a:gd name="T106" fmla="*/ 38 w 292"/>
                <a:gd name="T107" fmla="*/ 46 h 283"/>
                <a:gd name="T108" fmla="*/ 56 w 292"/>
                <a:gd name="T109" fmla="*/ 30 h 283"/>
                <a:gd name="T110" fmla="*/ 77 w 292"/>
                <a:gd name="T111" fmla="*/ 17 h 283"/>
                <a:gd name="T112" fmla="*/ 99 w 292"/>
                <a:gd name="T113" fmla="*/ 8 h 283"/>
                <a:gd name="T114" fmla="*/ 123 w 292"/>
                <a:gd name="T115" fmla="*/ 2 h 283"/>
                <a:gd name="T116" fmla="*/ 146 w 292"/>
                <a:gd name="T1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83">
                  <a:moveTo>
                    <a:pt x="137" y="17"/>
                  </a:moveTo>
                  <a:lnTo>
                    <a:pt x="115" y="21"/>
                  </a:lnTo>
                  <a:lnTo>
                    <a:pt x="95" y="31"/>
                  </a:lnTo>
                  <a:lnTo>
                    <a:pt x="77" y="47"/>
                  </a:lnTo>
                  <a:lnTo>
                    <a:pt x="64" y="68"/>
                  </a:lnTo>
                  <a:lnTo>
                    <a:pt x="55" y="93"/>
                  </a:lnTo>
                  <a:lnTo>
                    <a:pt x="51" y="121"/>
                  </a:lnTo>
                  <a:lnTo>
                    <a:pt x="53" y="154"/>
                  </a:lnTo>
                  <a:lnTo>
                    <a:pt x="61" y="185"/>
                  </a:lnTo>
                  <a:lnTo>
                    <a:pt x="74" y="213"/>
                  </a:lnTo>
                  <a:lnTo>
                    <a:pt x="90" y="235"/>
                  </a:lnTo>
                  <a:lnTo>
                    <a:pt x="110" y="253"/>
                  </a:lnTo>
                  <a:lnTo>
                    <a:pt x="132" y="264"/>
                  </a:lnTo>
                  <a:lnTo>
                    <a:pt x="155" y="268"/>
                  </a:lnTo>
                  <a:lnTo>
                    <a:pt x="174" y="265"/>
                  </a:lnTo>
                  <a:lnTo>
                    <a:pt x="191" y="259"/>
                  </a:lnTo>
                  <a:lnTo>
                    <a:pt x="207" y="247"/>
                  </a:lnTo>
                  <a:lnTo>
                    <a:pt x="220" y="230"/>
                  </a:lnTo>
                  <a:lnTo>
                    <a:pt x="231" y="210"/>
                  </a:lnTo>
                  <a:lnTo>
                    <a:pt x="239" y="187"/>
                  </a:lnTo>
                  <a:lnTo>
                    <a:pt x="242" y="159"/>
                  </a:lnTo>
                  <a:lnTo>
                    <a:pt x="238" y="127"/>
                  </a:lnTo>
                  <a:lnTo>
                    <a:pt x="230" y="98"/>
                  </a:lnTo>
                  <a:lnTo>
                    <a:pt x="218" y="70"/>
                  </a:lnTo>
                  <a:lnTo>
                    <a:pt x="201" y="48"/>
                  </a:lnTo>
                  <a:lnTo>
                    <a:pt x="183" y="31"/>
                  </a:lnTo>
                  <a:lnTo>
                    <a:pt x="161" y="21"/>
                  </a:lnTo>
                  <a:lnTo>
                    <a:pt x="137" y="17"/>
                  </a:lnTo>
                  <a:close/>
                  <a:moveTo>
                    <a:pt x="146" y="0"/>
                  </a:moveTo>
                  <a:lnTo>
                    <a:pt x="180" y="4"/>
                  </a:lnTo>
                  <a:lnTo>
                    <a:pt x="212" y="14"/>
                  </a:lnTo>
                  <a:lnTo>
                    <a:pt x="238" y="31"/>
                  </a:lnTo>
                  <a:lnTo>
                    <a:pt x="260" y="52"/>
                  </a:lnTo>
                  <a:lnTo>
                    <a:pt x="277" y="79"/>
                  </a:lnTo>
                  <a:lnTo>
                    <a:pt x="289" y="110"/>
                  </a:lnTo>
                  <a:lnTo>
                    <a:pt x="292" y="142"/>
                  </a:lnTo>
                  <a:lnTo>
                    <a:pt x="289" y="175"/>
                  </a:lnTo>
                  <a:lnTo>
                    <a:pt x="277" y="205"/>
                  </a:lnTo>
                  <a:lnTo>
                    <a:pt x="262" y="231"/>
                  </a:lnTo>
                  <a:lnTo>
                    <a:pt x="239" y="253"/>
                  </a:lnTo>
                  <a:lnTo>
                    <a:pt x="212" y="270"/>
                  </a:lnTo>
                  <a:lnTo>
                    <a:pt x="182" y="281"/>
                  </a:lnTo>
                  <a:lnTo>
                    <a:pt x="149" y="283"/>
                  </a:lnTo>
                  <a:lnTo>
                    <a:pt x="114" y="281"/>
                  </a:lnTo>
                  <a:lnTo>
                    <a:pt x="82" y="270"/>
                  </a:lnTo>
                  <a:lnTo>
                    <a:pt x="55" y="253"/>
                  </a:lnTo>
                  <a:lnTo>
                    <a:pt x="32" y="232"/>
                  </a:lnTo>
                  <a:lnTo>
                    <a:pt x="14" y="206"/>
                  </a:lnTo>
                  <a:lnTo>
                    <a:pt x="4" y="176"/>
                  </a:lnTo>
                  <a:lnTo>
                    <a:pt x="0" y="144"/>
                  </a:lnTo>
                  <a:lnTo>
                    <a:pt x="2" y="115"/>
                  </a:lnTo>
                  <a:lnTo>
                    <a:pt x="10" y="87"/>
                  </a:lnTo>
                  <a:lnTo>
                    <a:pt x="22" y="65"/>
                  </a:lnTo>
                  <a:lnTo>
                    <a:pt x="38" y="46"/>
                  </a:lnTo>
                  <a:lnTo>
                    <a:pt x="56" y="30"/>
                  </a:lnTo>
                  <a:lnTo>
                    <a:pt x="77" y="17"/>
                  </a:lnTo>
                  <a:lnTo>
                    <a:pt x="99" y="8"/>
                  </a:lnTo>
                  <a:lnTo>
                    <a:pt x="123" y="2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6154748" y="1401766"/>
              <a:ext cx="508001" cy="447676"/>
            </a:xfrm>
            <a:custGeom>
              <a:avLst/>
              <a:gdLst>
                <a:gd name="T0" fmla="*/ 87 w 320"/>
                <a:gd name="T1" fmla="*/ 0 h 282"/>
                <a:gd name="T2" fmla="*/ 87 w 320"/>
                <a:gd name="T3" fmla="*/ 190 h 282"/>
                <a:gd name="T4" fmla="*/ 90 w 320"/>
                <a:gd name="T5" fmla="*/ 208 h 282"/>
                <a:gd name="T6" fmla="*/ 97 w 320"/>
                <a:gd name="T7" fmla="*/ 224 h 282"/>
                <a:gd name="T8" fmla="*/ 107 w 320"/>
                <a:gd name="T9" fmla="*/ 235 h 282"/>
                <a:gd name="T10" fmla="*/ 119 w 320"/>
                <a:gd name="T11" fmla="*/ 243 h 282"/>
                <a:gd name="T12" fmla="*/ 133 w 320"/>
                <a:gd name="T13" fmla="*/ 248 h 282"/>
                <a:gd name="T14" fmla="*/ 149 w 320"/>
                <a:gd name="T15" fmla="*/ 250 h 282"/>
                <a:gd name="T16" fmla="*/ 167 w 320"/>
                <a:gd name="T17" fmla="*/ 247 h 282"/>
                <a:gd name="T18" fmla="*/ 187 w 320"/>
                <a:gd name="T19" fmla="*/ 241 h 282"/>
                <a:gd name="T20" fmla="*/ 208 w 320"/>
                <a:gd name="T21" fmla="*/ 229 h 282"/>
                <a:gd name="T22" fmla="*/ 229 w 320"/>
                <a:gd name="T23" fmla="*/ 213 h 282"/>
                <a:gd name="T24" fmla="*/ 229 w 320"/>
                <a:gd name="T25" fmla="*/ 68 h 282"/>
                <a:gd name="T26" fmla="*/ 229 w 320"/>
                <a:gd name="T27" fmla="*/ 51 h 282"/>
                <a:gd name="T28" fmla="*/ 225 w 320"/>
                <a:gd name="T29" fmla="*/ 42 h 282"/>
                <a:gd name="T30" fmla="*/ 217 w 320"/>
                <a:gd name="T31" fmla="*/ 35 h 282"/>
                <a:gd name="T32" fmla="*/ 204 w 320"/>
                <a:gd name="T33" fmla="*/ 31 h 282"/>
                <a:gd name="T34" fmla="*/ 170 w 320"/>
                <a:gd name="T35" fmla="*/ 26 h 282"/>
                <a:gd name="T36" fmla="*/ 170 w 320"/>
                <a:gd name="T37" fmla="*/ 16 h 282"/>
                <a:gd name="T38" fmla="*/ 275 w 320"/>
                <a:gd name="T39" fmla="*/ 0 h 282"/>
                <a:gd name="T40" fmla="*/ 275 w 320"/>
                <a:gd name="T41" fmla="*/ 227 h 282"/>
                <a:gd name="T42" fmla="*/ 276 w 320"/>
                <a:gd name="T43" fmla="*/ 239 h 282"/>
                <a:gd name="T44" fmla="*/ 281 w 320"/>
                <a:gd name="T45" fmla="*/ 246 h 282"/>
                <a:gd name="T46" fmla="*/ 290 w 320"/>
                <a:gd name="T47" fmla="*/ 247 h 282"/>
                <a:gd name="T48" fmla="*/ 306 w 320"/>
                <a:gd name="T49" fmla="*/ 246 h 282"/>
                <a:gd name="T50" fmla="*/ 320 w 320"/>
                <a:gd name="T51" fmla="*/ 243 h 282"/>
                <a:gd name="T52" fmla="*/ 320 w 320"/>
                <a:gd name="T53" fmla="*/ 255 h 282"/>
                <a:gd name="T54" fmla="*/ 229 w 320"/>
                <a:gd name="T55" fmla="*/ 282 h 282"/>
                <a:gd name="T56" fmla="*/ 229 w 320"/>
                <a:gd name="T57" fmla="*/ 229 h 282"/>
                <a:gd name="T58" fmla="*/ 200 w 320"/>
                <a:gd name="T59" fmla="*/ 248 h 282"/>
                <a:gd name="T60" fmla="*/ 174 w 320"/>
                <a:gd name="T61" fmla="*/ 264 h 282"/>
                <a:gd name="T62" fmla="*/ 152 w 320"/>
                <a:gd name="T63" fmla="*/ 275 h 282"/>
                <a:gd name="T64" fmla="*/ 132 w 320"/>
                <a:gd name="T65" fmla="*/ 281 h 282"/>
                <a:gd name="T66" fmla="*/ 114 w 320"/>
                <a:gd name="T67" fmla="*/ 282 h 282"/>
                <a:gd name="T68" fmla="*/ 97 w 320"/>
                <a:gd name="T69" fmla="*/ 281 h 282"/>
                <a:gd name="T70" fmla="*/ 80 w 320"/>
                <a:gd name="T71" fmla="*/ 275 h 282"/>
                <a:gd name="T72" fmla="*/ 65 w 320"/>
                <a:gd name="T73" fmla="*/ 265 h 282"/>
                <a:gd name="T74" fmla="*/ 53 w 320"/>
                <a:gd name="T75" fmla="*/ 252 h 282"/>
                <a:gd name="T76" fmla="*/ 45 w 320"/>
                <a:gd name="T77" fmla="*/ 235 h 282"/>
                <a:gd name="T78" fmla="*/ 42 w 320"/>
                <a:gd name="T79" fmla="*/ 213 h 282"/>
                <a:gd name="T80" fmla="*/ 42 w 320"/>
                <a:gd name="T81" fmla="*/ 64 h 282"/>
                <a:gd name="T82" fmla="*/ 40 w 320"/>
                <a:gd name="T83" fmla="*/ 50 h 282"/>
                <a:gd name="T84" fmla="*/ 35 w 320"/>
                <a:gd name="T85" fmla="*/ 41 h 282"/>
                <a:gd name="T86" fmla="*/ 23 w 320"/>
                <a:gd name="T87" fmla="*/ 35 h 282"/>
                <a:gd name="T88" fmla="*/ 0 w 320"/>
                <a:gd name="T89" fmla="*/ 29 h 282"/>
                <a:gd name="T90" fmla="*/ 0 w 320"/>
                <a:gd name="T91" fmla="*/ 18 h 282"/>
                <a:gd name="T92" fmla="*/ 87 w 320"/>
                <a:gd name="T9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" h="282">
                  <a:moveTo>
                    <a:pt x="87" y="0"/>
                  </a:moveTo>
                  <a:lnTo>
                    <a:pt x="87" y="190"/>
                  </a:lnTo>
                  <a:lnTo>
                    <a:pt x="90" y="208"/>
                  </a:lnTo>
                  <a:lnTo>
                    <a:pt x="97" y="224"/>
                  </a:lnTo>
                  <a:lnTo>
                    <a:pt x="107" y="235"/>
                  </a:lnTo>
                  <a:lnTo>
                    <a:pt x="119" y="243"/>
                  </a:lnTo>
                  <a:lnTo>
                    <a:pt x="133" y="248"/>
                  </a:lnTo>
                  <a:lnTo>
                    <a:pt x="149" y="250"/>
                  </a:lnTo>
                  <a:lnTo>
                    <a:pt x="167" y="247"/>
                  </a:lnTo>
                  <a:lnTo>
                    <a:pt x="187" y="241"/>
                  </a:lnTo>
                  <a:lnTo>
                    <a:pt x="208" y="229"/>
                  </a:lnTo>
                  <a:lnTo>
                    <a:pt x="229" y="213"/>
                  </a:lnTo>
                  <a:lnTo>
                    <a:pt x="229" y="68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17" y="35"/>
                  </a:lnTo>
                  <a:lnTo>
                    <a:pt x="204" y="31"/>
                  </a:lnTo>
                  <a:lnTo>
                    <a:pt x="170" y="26"/>
                  </a:lnTo>
                  <a:lnTo>
                    <a:pt x="170" y="16"/>
                  </a:lnTo>
                  <a:lnTo>
                    <a:pt x="275" y="0"/>
                  </a:lnTo>
                  <a:lnTo>
                    <a:pt x="275" y="227"/>
                  </a:lnTo>
                  <a:lnTo>
                    <a:pt x="276" y="239"/>
                  </a:lnTo>
                  <a:lnTo>
                    <a:pt x="281" y="246"/>
                  </a:lnTo>
                  <a:lnTo>
                    <a:pt x="290" y="247"/>
                  </a:lnTo>
                  <a:lnTo>
                    <a:pt x="306" y="246"/>
                  </a:lnTo>
                  <a:lnTo>
                    <a:pt x="320" y="243"/>
                  </a:lnTo>
                  <a:lnTo>
                    <a:pt x="320" y="255"/>
                  </a:lnTo>
                  <a:lnTo>
                    <a:pt x="229" y="282"/>
                  </a:lnTo>
                  <a:lnTo>
                    <a:pt x="229" y="229"/>
                  </a:lnTo>
                  <a:lnTo>
                    <a:pt x="200" y="248"/>
                  </a:lnTo>
                  <a:lnTo>
                    <a:pt x="174" y="264"/>
                  </a:lnTo>
                  <a:lnTo>
                    <a:pt x="152" y="275"/>
                  </a:lnTo>
                  <a:lnTo>
                    <a:pt x="132" y="281"/>
                  </a:lnTo>
                  <a:lnTo>
                    <a:pt x="114" y="282"/>
                  </a:lnTo>
                  <a:lnTo>
                    <a:pt x="97" y="281"/>
                  </a:lnTo>
                  <a:lnTo>
                    <a:pt x="80" y="275"/>
                  </a:lnTo>
                  <a:lnTo>
                    <a:pt x="65" y="265"/>
                  </a:lnTo>
                  <a:lnTo>
                    <a:pt x="53" y="252"/>
                  </a:lnTo>
                  <a:lnTo>
                    <a:pt x="45" y="235"/>
                  </a:lnTo>
                  <a:lnTo>
                    <a:pt x="42" y="213"/>
                  </a:lnTo>
                  <a:lnTo>
                    <a:pt x="42" y="64"/>
                  </a:lnTo>
                  <a:lnTo>
                    <a:pt x="40" y="50"/>
                  </a:lnTo>
                  <a:lnTo>
                    <a:pt x="35" y="41"/>
                  </a:lnTo>
                  <a:lnTo>
                    <a:pt x="23" y="35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6746886" y="1306516"/>
              <a:ext cx="276225" cy="542927"/>
            </a:xfrm>
            <a:custGeom>
              <a:avLst/>
              <a:gdLst>
                <a:gd name="T0" fmla="*/ 65 w 174"/>
                <a:gd name="T1" fmla="*/ 0 h 342"/>
                <a:gd name="T2" fmla="*/ 76 w 174"/>
                <a:gd name="T3" fmla="*/ 0 h 342"/>
                <a:gd name="T4" fmla="*/ 76 w 174"/>
                <a:gd name="T5" fmla="*/ 67 h 342"/>
                <a:gd name="T6" fmla="*/ 174 w 174"/>
                <a:gd name="T7" fmla="*/ 67 h 342"/>
                <a:gd name="T8" fmla="*/ 162 w 174"/>
                <a:gd name="T9" fmla="*/ 97 h 342"/>
                <a:gd name="T10" fmla="*/ 76 w 174"/>
                <a:gd name="T11" fmla="*/ 97 h 342"/>
                <a:gd name="T12" fmla="*/ 76 w 174"/>
                <a:gd name="T13" fmla="*/ 253 h 342"/>
                <a:gd name="T14" fmla="*/ 78 w 174"/>
                <a:gd name="T15" fmla="*/ 273 h 342"/>
                <a:gd name="T16" fmla="*/ 85 w 174"/>
                <a:gd name="T17" fmla="*/ 287 h 342"/>
                <a:gd name="T18" fmla="*/ 93 w 174"/>
                <a:gd name="T19" fmla="*/ 298 h 342"/>
                <a:gd name="T20" fmla="*/ 103 w 174"/>
                <a:gd name="T21" fmla="*/ 306 h 342"/>
                <a:gd name="T22" fmla="*/ 112 w 174"/>
                <a:gd name="T23" fmla="*/ 310 h 342"/>
                <a:gd name="T24" fmla="*/ 121 w 174"/>
                <a:gd name="T25" fmla="*/ 311 h 342"/>
                <a:gd name="T26" fmla="*/ 136 w 174"/>
                <a:gd name="T27" fmla="*/ 307 h 342"/>
                <a:gd name="T28" fmla="*/ 149 w 174"/>
                <a:gd name="T29" fmla="*/ 295 h 342"/>
                <a:gd name="T30" fmla="*/ 162 w 174"/>
                <a:gd name="T31" fmla="*/ 277 h 342"/>
                <a:gd name="T32" fmla="*/ 174 w 174"/>
                <a:gd name="T33" fmla="*/ 287 h 342"/>
                <a:gd name="T34" fmla="*/ 159 w 174"/>
                <a:gd name="T35" fmla="*/ 311 h 342"/>
                <a:gd name="T36" fmla="*/ 142 w 174"/>
                <a:gd name="T37" fmla="*/ 328 h 342"/>
                <a:gd name="T38" fmla="*/ 121 w 174"/>
                <a:gd name="T39" fmla="*/ 338 h 342"/>
                <a:gd name="T40" fmla="*/ 99 w 174"/>
                <a:gd name="T41" fmla="*/ 342 h 342"/>
                <a:gd name="T42" fmla="*/ 81 w 174"/>
                <a:gd name="T43" fmla="*/ 340 h 342"/>
                <a:gd name="T44" fmla="*/ 64 w 174"/>
                <a:gd name="T45" fmla="*/ 332 h 342"/>
                <a:gd name="T46" fmla="*/ 49 w 174"/>
                <a:gd name="T47" fmla="*/ 320 h 342"/>
                <a:gd name="T48" fmla="*/ 40 w 174"/>
                <a:gd name="T49" fmla="*/ 304 h 342"/>
                <a:gd name="T50" fmla="*/ 34 w 174"/>
                <a:gd name="T51" fmla="*/ 286 h 342"/>
                <a:gd name="T52" fmla="*/ 31 w 174"/>
                <a:gd name="T53" fmla="*/ 264 h 342"/>
                <a:gd name="T54" fmla="*/ 31 w 174"/>
                <a:gd name="T55" fmla="*/ 97 h 342"/>
                <a:gd name="T56" fmla="*/ 0 w 174"/>
                <a:gd name="T57" fmla="*/ 97 h 342"/>
                <a:gd name="T58" fmla="*/ 0 w 174"/>
                <a:gd name="T59" fmla="*/ 86 h 342"/>
                <a:gd name="T60" fmla="*/ 19 w 174"/>
                <a:gd name="T61" fmla="*/ 73 h 342"/>
                <a:gd name="T62" fmla="*/ 36 w 174"/>
                <a:gd name="T63" fmla="*/ 54 h 342"/>
                <a:gd name="T64" fmla="*/ 52 w 174"/>
                <a:gd name="T65" fmla="*/ 29 h 342"/>
                <a:gd name="T66" fmla="*/ 65 w 174"/>
                <a:gd name="T6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42">
                  <a:moveTo>
                    <a:pt x="65" y="0"/>
                  </a:moveTo>
                  <a:lnTo>
                    <a:pt x="76" y="0"/>
                  </a:lnTo>
                  <a:lnTo>
                    <a:pt x="76" y="67"/>
                  </a:lnTo>
                  <a:lnTo>
                    <a:pt x="174" y="67"/>
                  </a:lnTo>
                  <a:lnTo>
                    <a:pt x="162" y="97"/>
                  </a:lnTo>
                  <a:lnTo>
                    <a:pt x="76" y="97"/>
                  </a:lnTo>
                  <a:lnTo>
                    <a:pt x="76" y="253"/>
                  </a:lnTo>
                  <a:lnTo>
                    <a:pt x="78" y="273"/>
                  </a:lnTo>
                  <a:lnTo>
                    <a:pt x="85" y="287"/>
                  </a:lnTo>
                  <a:lnTo>
                    <a:pt x="93" y="298"/>
                  </a:lnTo>
                  <a:lnTo>
                    <a:pt x="103" y="306"/>
                  </a:lnTo>
                  <a:lnTo>
                    <a:pt x="112" y="310"/>
                  </a:lnTo>
                  <a:lnTo>
                    <a:pt x="121" y="311"/>
                  </a:lnTo>
                  <a:lnTo>
                    <a:pt x="136" y="307"/>
                  </a:lnTo>
                  <a:lnTo>
                    <a:pt x="149" y="295"/>
                  </a:lnTo>
                  <a:lnTo>
                    <a:pt x="162" y="277"/>
                  </a:lnTo>
                  <a:lnTo>
                    <a:pt x="174" y="287"/>
                  </a:lnTo>
                  <a:lnTo>
                    <a:pt x="159" y="311"/>
                  </a:lnTo>
                  <a:lnTo>
                    <a:pt x="142" y="328"/>
                  </a:lnTo>
                  <a:lnTo>
                    <a:pt x="121" y="338"/>
                  </a:lnTo>
                  <a:lnTo>
                    <a:pt x="99" y="342"/>
                  </a:lnTo>
                  <a:lnTo>
                    <a:pt x="81" y="340"/>
                  </a:lnTo>
                  <a:lnTo>
                    <a:pt x="64" y="332"/>
                  </a:lnTo>
                  <a:lnTo>
                    <a:pt x="49" y="320"/>
                  </a:lnTo>
                  <a:lnTo>
                    <a:pt x="40" y="304"/>
                  </a:lnTo>
                  <a:lnTo>
                    <a:pt x="34" y="286"/>
                  </a:lnTo>
                  <a:lnTo>
                    <a:pt x="31" y="264"/>
                  </a:lnTo>
                  <a:lnTo>
                    <a:pt x="31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36" y="54"/>
                  </a:lnTo>
                  <a:lnTo>
                    <a:pt x="52" y="29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7083437" y="1116015"/>
              <a:ext cx="519113" cy="722315"/>
            </a:xfrm>
            <a:custGeom>
              <a:avLst/>
              <a:gdLst>
                <a:gd name="T0" fmla="*/ 91 w 327"/>
                <a:gd name="T1" fmla="*/ 0 h 455"/>
                <a:gd name="T2" fmla="*/ 123 w 327"/>
                <a:gd name="T3" fmla="*/ 204 h 455"/>
                <a:gd name="T4" fmla="*/ 178 w 327"/>
                <a:gd name="T5" fmla="*/ 183 h 455"/>
                <a:gd name="T6" fmla="*/ 226 w 327"/>
                <a:gd name="T7" fmla="*/ 181 h 455"/>
                <a:gd name="T8" fmla="*/ 260 w 327"/>
                <a:gd name="T9" fmla="*/ 204 h 455"/>
                <a:gd name="T10" fmla="*/ 276 w 327"/>
                <a:gd name="T11" fmla="*/ 249 h 455"/>
                <a:gd name="T12" fmla="*/ 279 w 327"/>
                <a:gd name="T13" fmla="*/ 323 h 455"/>
                <a:gd name="T14" fmla="*/ 276 w 327"/>
                <a:gd name="T15" fmla="*/ 388 h 455"/>
                <a:gd name="T16" fmla="*/ 277 w 327"/>
                <a:gd name="T17" fmla="*/ 426 h 455"/>
                <a:gd name="T18" fmla="*/ 292 w 327"/>
                <a:gd name="T19" fmla="*/ 438 h 455"/>
                <a:gd name="T20" fmla="*/ 327 w 327"/>
                <a:gd name="T21" fmla="*/ 441 h 455"/>
                <a:gd name="T22" fmla="*/ 180 w 327"/>
                <a:gd name="T23" fmla="*/ 455 h 455"/>
                <a:gd name="T24" fmla="*/ 196 w 327"/>
                <a:gd name="T25" fmla="*/ 440 h 455"/>
                <a:gd name="T26" fmla="*/ 218 w 327"/>
                <a:gd name="T27" fmla="*/ 431 h 455"/>
                <a:gd name="T28" fmla="*/ 226 w 327"/>
                <a:gd name="T29" fmla="*/ 415 h 455"/>
                <a:gd name="T30" fmla="*/ 232 w 327"/>
                <a:gd name="T31" fmla="*/ 383 h 455"/>
                <a:gd name="T32" fmla="*/ 233 w 327"/>
                <a:gd name="T33" fmla="*/ 328 h 455"/>
                <a:gd name="T34" fmla="*/ 232 w 327"/>
                <a:gd name="T35" fmla="*/ 265 h 455"/>
                <a:gd name="T36" fmla="*/ 220 w 327"/>
                <a:gd name="T37" fmla="*/ 231 h 455"/>
                <a:gd name="T38" fmla="*/ 200 w 327"/>
                <a:gd name="T39" fmla="*/ 214 h 455"/>
                <a:gd name="T40" fmla="*/ 180 w 327"/>
                <a:gd name="T41" fmla="*/ 208 h 455"/>
                <a:gd name="T42" fmla="*/ 154 w 327"/>
                <a:gd name="T43" fmla="*/ 209 h 455"/>
                <a:gd name="T44" fmla="*/ 115 w 327"/>
                <a:gd name="T45" fmla="*/ 225 h 455"/>
                <a:gd name="T46" fmla="*/ 91 w 327"/>
                <a:gd name="T47" fmla="*/ 401 h 455"/>
                <a:gd name="T48" fmla="*/ 97 w 327"/>
                <a:gd name="T49" fmla="*/ 430 h 455"/>
                <a:gd name="T50" fmla="*/ 118 w 327"/>
                <a:gd name="T51" fmla="*/ 440 h 455"/>
                <a:gd name="T52" fmla="*/ 136 w 327"/>
                <a:gd name="T53" fmla="*/ 455 h 455"/>
                <a:gd name="T54" fmla="*/ 0 w 327"/>
                <a:gd name="T55" fmla="*/ 441 h 455"/>
                <a:gd name="T56" fmla="*/ 33 w 327"/>
                <a:gd name="T57" fmla="*/ 434 h 455"/>
                <a:gd name="T58" fmla="*/ 44 w 327"/>
                <a:gd name="T59" fmla="*/ 409 h 455"/>
                <a:gd name="T60" fmla="*/ 46 w 327"/>
                <a:gd name="T61" fmla="*/ 65 h 455"/>
                <a:gd name="T62" fmla="*/ 39 w 327"/>
                <a:gd name="T63" fmla="*/ 47 h 455"/>
                <a:gd name="T64" fmla="*/ 0 w 327"/>
                <a:gd name="T65" fmla="*/ 39 h 455"/>
                <a:gd name="T66" fmla="*/ 81 w 327"/>
                <a:gd name="T67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" h="455">
                  <a:moveTo>
                    <a:pt x="81" y="0"/>
                  </a:moveTo>
                  <a:lnTo>
                    <a:pt x="91" y="0"/>
                  </a:lnTo>
                  <a:lnTo>
                    <a:pt x="91" y="222"/>
                  </a:lnTo>
                  <a:lnTo>
                    <a:pt x="123" y="204"/>
                  </a:lnTo>
                  <a:lnTo>
                    <a:pt x="152" y="191"/>
                  </a:lnTo>
                  <a:lnTo>
                    <a:pt x="178" y="183"/>
                  </a:lnTo>
                  <a:lnTo>
                    <a:pt x="203" y="179"/>
                  </a:lnTo>
                  <a:lnTo>
                    <a:pt x="226" y="181"/>
                  </a:lnTo>
                  <a:lnTo>
                    <a:pt x="246" y="191"/>
                  </a:lnTo>
                  <a:lnTo>
                    <a:pt x="260" y="204"/>
                  </a:lnTo>
                  <a:lnTo>
                    <a:pt x="271" y="223"/>
                  </a:lnTo>
                  <a:lnTo>
                    <a:pt x="276" y="249"/>
                  </a:lnTo>
                  <a:lnTo>
                    <a:pt x="279" y="281"/>
                  </a:lnTo>
                  <a:lnTo>
                    <a:pt x="279" y="323"/>
                  </a:lnTo>
                  <a:lnTo>
                    <a:pt x="277" y="358"/>
                  </a:lnTo>
                  <a:lnTo>
                    <a:pt x="276" y="388"/>
                  </a:lnTo>
                  <a:lnTo>
                    <a:pt x="275" y="417"/>
                  </a:lnTo>
                  <a:lnTo>
                    <a:pt x="277" y="426"/>
                  </a:lnTo>
                  <a:lnTo>
                    <a:pt x="283" y="434"/>
                  </a:lnTo>
                  <a:lnTo>
                    <a:pt x="292" y="438"/>
                  </a:lnTo>
                  <a:lnTo>
                    <a:pt x="306" y="441"/>
                  </a:lnTo>
                  <a:lnTo>
                    <a:pt x="327" y="441"/>
                  </a:lnTo>
                  <a:lnTo>
                    <a:pt x="327" y="455"/>
                  </a:lnTo>
                  <a:lnTo>
                    <a:pt x="180" y="455"/>
                  </a:lnTo>
                  <a:lnTo>
                    <a:pt x="180" y="441"/>
                  </a:lnTo>
                  <a:lnTo>
                    <a:pt x="196" y="440"/>
                  </a:lnTo>
                  <a:lnTo>
                    <a:pt x="209" y="438"/>
                  </a:lnTo>
                  <a:lnTo>
                    <a:pt x="218" y="431"/>
                  </a:lnTo>
                  <a:lnTo>
                    <a:pt x="222" y="424"/>
                  </a:lnTo>
                  <a:lnTo>
                    <a:pt x="226" y="415"/>
                  </a:lnTo>
                  <a:lnTo>
                    <a:pt x="229" y="402"/>
                  </a:lnTo>
                  <a:lnTo>
                    <a:pt x="232" y="383"/>
                  </a:lnTo>
                  <a:lnTo>
                    <a:pt x="232" y="359"/>
                  </a:lnTo>
                  <a:lnTo>
                    <a:pt x="233" y="328"/>
                  </a:lnTo>
                  <a:lnTo>
                    <a:pt x="233" y="289"/>
                  </a:lnTo>
                  <a:lnTo>
                    <a:pt x="232" y="265"/>
                  </a:lnTo>
                  <a:lnTo>
                    <a:pt x="226" y="245"/>
                  </a:lnTo>
                  <a:lnTo>
                    <a:pt x="220" y="231"/>
                  </a:lnTo>
                  <a:lnTo>
                    <a:pt x="211" y="221"/>
                  </a:lnTo>
                  <a:lnTo>
                    <a:pt x="200" y="214"/>
                  </a:lnTo>
                  <a:lnTo>
                    <a:pt x="191" y="210"/>
                  </a:lnTo>
                  <a:lnTo>
                    <a:pt x="180" y="208"/>
                  </a:lnTo>
                  <a:lnTo>
                    <a:pt x="171" y="208"/>
                  </a:lnTo>
                  <a:lnTo>
                    <a:pt x="154" y="209"/>
                  </a:lnTo>
                  <a:lnTo>
                    <a:pt x="136" y="215"/>
                  </a:lnTo>
                  <a:lnTo>
                    <a:pt x="115" y="225"/>
                  </a:lnTo>
                  <a:lnTo>
                    <a:pt x="91" y="239"/>
                  </a:lnTo>
                  <a:lnTo>
                    <a:pt x="91" y="401"/>
                  </a:lnTo>
                  <a:lnTo>
                    <a:pt x="93" y="418"/>
                  </a:lnTo>
                  <a:lnTo>
                    <a:pt x="97" y="430"/>
                  </a:lnTo>
                  <a:lnTo>
                    <a:pt x="105" y="436"/>
                  </a:lnTo>
                  <a:lnTo>
                    <a:pt x="118" y="440"/>
                  </a:lnTo>
                  <a:lnTo>
                    <a:pt x="136" y="441"/>
                  </a:lnTo>
                  <a:lnTo>
                    <a:pt x="136" y="455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19" y="439"/>
                  </a:lnTo>
                  <a:lnTo>
                    <a:pt x="33" y="434"/>
                  </a:lnTo>
                  <a:lnTo>
                    <a:pt x="40" y="423"/>
                  </a:lnTo>
                  <a:lnTo>
                    <a:pt x="44" y="409"/>
                  </a:lnTo>
                  <a:lnTo>
                    <a:pt x="46" y="389"/>
                  </a:lnTo>
                  <a:lnTo>
                    <a:pt x="46" y="65"/>
                  </a:lnTo>
                  <a:lnTo>
                    <a:pt x="44" y="53"/>
                  </a:lnTo>
                  <a:lnTo>
                    <a:pt x="39" y="47"/>
                  </a:lnTo>
                  <a:lnTo>
                    <a:pt x="29" y="43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2768606" y="2043118"/>
              <a:ext cx="187325" cy="182563"/>
            </a:xfrm>
            <a:custGeom>
              <a:avLst/>
              <a:gdLst>
                <a:gd name="T0" fmla="*/ 62 w 118"/>
                <a:gd name="T1" fmla="*/ 0 h 115"/>
                <a:gd name="T2" fmla="*/ 77 w 118"/>
                <a:gd name="T3" fmla="*/ 1 h 115"/>
                <a:gd name="T4" fmla="*/ 88 w 118"/>
                <a:gd name="T5" fmla="*/ 4 h 115"/>
                <a:gd name="T6" fmla="*/ 96 w 118"/>
                <a:gd name="T7" fmla="*/ 5 h 115"/>
                <a:gd name="T8" fmla="*/ 98 w 118"/>
                <a:gd name="T9" fmla="*/ 4 h 115"/>
                <a:gd name="T10" fmla="*/ 100 w 118"/>
                <a:gd name="T11" fmla="*/ 3 h 115"/>
                <a:gd name="T12" fmla="*/ 105 w 118"/>
                <a:gd name="T13" fmla="*/ 3 h 115"/>
                <a:gd name="T14" fmla="*/ 105 w 118"/>
                <a:gd name="T15" fmla="*/ 35 h 115"/>
                <a:gd name="T16" fmla="*/ 100 w 118"/>
                <a:gd name="T17" fmla="*/ 35 h 115"/>
                <a:gd name="T18" fmla="*/ 96 w 118"/>
                <a:gd name="T19" fmla="*/ 22 h 115"/>
                <a:gd name="T20" fmla="*/ 88 w 118"/>
                <a:gd name="T21" fmla="*/ 13 h 115"/>
                <a:gd name="T22" fmla="*/ 77 w 118"/>
                <a:gd name="T23" fmla="*/ 8 h 115"/>
                <a:gd name="T24" fmla="*/ 66 w 118"/>
                <a:gd name="T25" fmla="*/ 5 h 115"/>
                <a:gd name="T26" fmla="*/ 50 w 118"/>
                <a:gd name="T27" fmla="*/ 8 h 115"/>
                <a:gd name="T28" fmla="*/ 38 w 118"/>
                <a:gd name="T29" fmla="*/ 14 h 115"/>
                <a:gd name="T30" fmla="*/ 29 w 118"/>
                <a:gd name="T31" fmla="*/ 26 h 115"/>
                <a:gd name="T32" fmla="*/ 24 w 118"/>
                <a:gd name="T33" fmla="*/ 40 h 115"/>
                <a:gd name="T34" fmla="*/ 21 w 118"/>
                <a:gd name="T35" fmla="*/ 57 h 115"/>
                <a:gd name="T36" fmla="*/ 24 w 118"/>
                <a:gd name="T37" fmla="*/ 77 h 115"/>
                <a:gd name="T38" fmla="*/ 30 w 118"/>
                <a:gd name="T39" fmla="*/ 90 h 115"/>
                <a:gd name="T40" fmla="*/ 39 w 118"/>
                <a:gd name="T41" fmla="*/ 101 h 115"/>
                <a:gd name="T42" fmla="*/ 51 w 118"/>
                <a:gd name="T43" fmla="*/ 106 h 115"/>
                <a:gd name="T44" fmla="*/ 64 w 118"/>
                <a:gd name="T45" fmla="*/ 108 h 115"/>
                <a:gd name="T46" fmla="*/ 76 w 118"/>
                <a:gd name="T47" fmla="*/ 107 h 115"/>
                <a:gd name="T48" fmla="*/ 87 w 118"/>
                <a:gd name="T49" fmla="*/ 102 h 115"/>
                <a:gd name="T50" fmla="*/ 87 w 118"/>
                <a:gd name="T51" fmla="*/ 81 h 115"/>
                <a:gd name="T52" fmla="*/ 87 w 118"/>
                <a:gd name="T53" fmla="*/ 76 h 115"/>
                <a:gd name="T54" fmla="*/ 85 w 118"/>
                <a:gd name="T55" fmla="*/ 72 h 115"/>
                <a:gd name="T56" fmla="*/ 83 w 118"/>
                <a:gd name="T57" fmla="*/ 71 h 115"/>
                <a:gd name="T58" fmla="*/ 79 w 118"/>
                <a:gd name="T59" fmla="*/ 69 h 115"/>
                <a:gd name="T60" fmla="*/ 73 w 118"/>
                <a:gd name="T61" fmla="*/ 68 h 115"/>
                <a:gd name="T62" fmla="*/ 66 w 118"/>
                <a:gd name="T63" fmla="*/ 68 h 115"/>
                <a:gd name="T64" fmla="*/ 66 w 118"/>
                <a:gd name="T65" fmla="*/ 63 h 115"/>
                <a:gd name="T66" fmla="*/ 118 w 118"/>
                <a:gd name="T67" fmla="*/ 63 h 115"/>
                <a:gd name="T68" fmla="*/ 118 w 118"/>
                <a:gd name="T69" fmla="*/ 68 h 115"/>
                <a:gd name="T70" fmla="*/ 114 w 118"/>
                <a:gd name="T71" fmla="*/ 68 h 115"/>
                <a:gd name="T72" fmla="*/ 111 w 118"/>
                <a:gd name="T73" fmla="*/ 69 h 115"/>
                <a:gd name="T74" fmla="*/ 109 w 118"/>
                <a:gd name="T75" fmla="*/ 71 h 115"/>
                <a:gd name="T76" fmla="*/ 107 w 118"/>
                <a:gd name="T77" fmla="*/ 73 h 115"/>
                <a:gd name="T78" fmla="*/ 106 w 118"/>
                <a:gd name="T79" fmla="*/ 76 h 115"/>
                <a:gd name="T80" fmla="*/ 106 w 118"/>
                <a:gd name="T81" fmla="*/ 78 h 115"/>
                <a:gd name="T82" fmla="*/ 106 w 118"/>
                <a:gd name="T83" fmla="*/ 81 h 115"/>
                <a:gd name="T84" fmla="*/ 106 w 118"/>
                <a:gd name="T85" fmla="*/ 104 h 115"/>
                <a:gd name="T86" fmla="*/ 89 w 118"/>
                <a:gd name="T87" fmla="*/ 110 h 115"/>
                <a:gd name="T88" fmla="*/ 73 w 118"/>
                <a:gd name="T89" fmla="*/ 114 h 115"/>
                <a:gd name="T90" fmla="*/ 59 w 118"/>
                <a:gd name="T91" fmla="*/ 115 h 115"/>
                <a:gd name="T92" fmla="*/ 39 w 118"/>
                <a:gd name="T93" fmla="*/ 112 h 115"/>
                <a:gd name="T94" fmla="*/ 22 w 118"/>
                <a:gd name="T95" fmla="*/ 104 h 115"/>
                <a:gd name="T96" fmla="*/ 11 w 118"/>
                <a:gd name="T97" fmla="*/ 93 h 115"/>
                <a:gd name="T98" fmla="*/ 3 w 118"/>
                <a:gd name="T99" fmla="*/ 78 h 115"/>
                <a:gd name="T100" fmla="*/ 0 w 118"/>
                <a:gd name="T101" fmla="*/ 60 h 115"/>
                <a:gd name="T102" fmla="*/ 1 w 118"/>
                <a:gd name="T103" fmla="*/ 50 h 115"/>
                <a:gd name="T104" fmla="*/ 4 w 118"/>
                <a:gd name="T105" fmla="*/ 38 h 115"/>
                <a:gd name="T106" fmla="*/ 9 w 118"/>
                <a:gd name="T107" fmla="*/ 26 h 115"/>
                <a:gd name="T108" fmla="*/ 17 w 118"/>
                <a:gd name="T109" fmla="*/ 16 h 115"/>
                <a:gd name="T110" fmla="*/ 29 w 118"/>
                <a:gd name="T111" fmla="*/ 8 h 115"/>
                <a:gd name="T112" fmla="*/ 43 w 118"/>
                <a:gd name="T113" fmla="*/ 1 h 115"/>
                <a:gd name="T114" fmla="*/ 62 w 118"/>
                <a:gd name="T1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115">
                  <a:moveTo>
                    <a:pt x="62" y="0"/>
                  </a:moveTo>
                  <a:lnTo>
                    <a:pt x="77" y="1"/>
                  </a:lnTo>
                  <a:lnTo>
                    <a:pt x="88" y="4"/>
                  </a:lnTo>
                  <a:lnTo>
                    <a:pt x="96" y="5"/>
                  </a:lnTo>
                  <a:lnTo>
                    <a:pt x="98" y="4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6" y="22"/>
                  </a:lnTo>
                  <a:lnTo>
                    <a:pt x="88" y="13"/>
                  </a:lnTo>
                  <a:lnTo>
                    <a:pt x="77" y="8"/>
                  </a:lnTo>
                  <a:lnTo>
                    <a:pt x="66" y="5"/>
                  </a:lnTo>
                  <a:lnTo>
                    <a:pt x="50" y="8"/>
                  </a:lnTo>
                  <a:lnTo>
                    <a:pt x="38" y="14"/>
                  </a:lnTo>
                  <a:lnTo>
                    <a:pt x="29" y="26"/>
                  </a:lnTo>
                  <a:lnTo>
                    <a:pt x="24" y="40"/>
                  </a:lnTo>
                  <a:lnTo>
                    <a:pt x="21" y="57"/>
                  </a:lnTo>
                  <a:lnTo>
                    <a:pt x="24" y="77"/>
                  </a:lnTo>
                  <a:lnTo>
                    <a:pt x="30" y="90"/>
                  </a:lnTo>
                  <a:lnTo>
                    <a:pt x="39" y="101"/>
                  </a:lnTo>
                  <a:lnTo>
                    <a:pt x="51" y="106"/>
                  </a:lnTo>
                  <a:lnTo>
                    <a:pt x="64" y="108"/>
                  </a:lnTo>
                  <a:lnTo>
                    <a:pt x="76" y="107"/>
                  </a:lnTo>
                  <a:lnTo>
                    <a:pt x="87" y="102"/>
                  </a:lnTo>
                  <a:lnTo>
                    <a:pt x="87" y="81"/>
                  </a:lnTo>
                  <a:lnTo>
                    <a:pt x="87" y="76"/>
                  </a:lnTo>
                  <a:lnTo>
                    <a:pt x="85" y="72"/>
                  </a:lnTo>
                  <a:lnTo>
                    <a:pt x="83" y="71"/>
                  </a:lnTo>
                  <a:lnTo>
                    <a:pt x="79" y="69"/>
                  </a:lnTo>
                  <a:lnTo>
                    <a:pt x="73" y="68"/>
                  </a:lnTo>
                  <a:lnTo>
                    <a:pt x="66" y="68"/>
                  </a:lnTo>
                  <a:lnTo>
                    <a:pt x="66" y="63"/>
                  </a:lnTo>
                  <a:lnTo>
                    <a:pt x="118" y="63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1" y="69"/>
                  </a:lnTo>
                  <a:lnTo>
                    <a:pt x="109" y="71"/>
                  </a:lnTo>
                  <a:lnTo>
                    <a:pt x="107" y="73"/>
                  </a:lnTo>
                  <a:lnTo>
                    <a:pt x="106" y="76"/>
                  </a:lnTo>
                  <a:lnTo>
                    <a:pt x="106" y="78"/>
                  </a:lnTo>
                  <a:lnTo>
                    <a:pt x="106" y="81"/>
                  </a:lnTo>
                  <a:lnTo>
                    <a:pt x="106" y="104"/>
                  </a:lnTo>
                  <a:lnTo>
                    <a:pt x="89" y="110"/>
                  </a:lnTo>
                  <a:lnTo>
                    <a:pt x="73" y="114"/>
                  </a:lnTo>
                  <a:lnTo>
                    <a:pt x="59" y="115"/>
                  </a:lnTo>
                  <a:lnTo>
                    <a:pt x="39" y="112"/>
                  </a:lnTo>
                  <a:lnTo>
                    <a:pt x="22" y="104"/>
                  </a:lnTo>
                  <a:lnTo>
                    <a:pt x="11" y="93"/>
                  </a:lnTo>
                  <a:lnTo>
                    <a:pt x="3" y="78"/>
                  </a:lnTo>
                  <a:lnTo>
                    <a:pt x="0" y="60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6"/>
                  </a:lnTo>
                  <a:lnTo>
                    <a:pt x="29" y="8"/>
                  </a:lnTo>
                  <a:lnTo>
                    <a:pt x="43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2990857" y="2047881"/>
              <a:ext cx="155575" cy="173038"/>
            </a:xfrm>
            <a:custGeom>
              <a:avLst/>
              <a:gdLst>
                <a:gd name="T0" fmla="*/ 0 w 98"/>
                <a:gd name="T1" fmla="*/ 0 h 109"/>
                <a:gd name="T2" fmla="*/ 91 w 98"/>
                <a:gd name="T3" fmla="*/ 0 h 109"/>
                <a:gd name="T4" fmla="*/ 92 w 98"/>
                <a:gd name="T5" fmla="*/ 26 h 109"/>
                <a:gd name="T6" fmla="*/ 87 w 98"/>
                <a:gd name="T7" fmla="*/ 26 h 109"/>
                <a:gd name="T8" fmla="*/ 87 w 98"/>
                <a:gd name="T9" fmla="*/ 22 h 109"/>
                <a:gd name="T10" fmla="*/ 84 w 98"/>
                <a:gd name="T11" fmla="*/ 17 h 109"/>
                <a:gd name="T12" fmla="*/ 83 w 98"/>
                <a:gd name="T13" fmla="*/ 13 h 109"/>
                <a:gd name="T14" fmla="*/ 80 w 98"/>
                <a:gd name="T15" fmla="*/ 10 h 109"/>
                <a:gd name="T16" fmla="*/ 77 w 98"/>
                <a:gd name="T17" fmla="*/ 9 h 109"/>
                <a:gd name="T18" fmla="*/ 74 w 98"/>
                <a:gd name="T19" fmla="*/ 7 h 109"/>
                <a:gd name="T20" fmla="*/ 68 w 98"/>
                <a:gd name="T21" fmla="*/ 7 h 109"/>
                <a:gd name="T22" fmla="*/ 38 w 98"/>
                <a:gd name="T23" fmla="*/ 7 h 109"/>
                <a:gd name="T24" fmla="*/ 38 w 98"/>
                <a:gd name="T25" fmla="*/ 48 h 109"/>
                <a:gd name="T26" fmla="*/ 64 w 98"/>
                <a:gd name="T27" fmla="*/ 48 h 109"/>
                <a:gd name="T28" fmla="*/ 70 w 98"/>
                <a:gd name="T29" fmla="*/ 48 h 109"/>
                <a:gd name="T30" fmla="*/ 72 w 98"/>
                <a:gd name="T31" fmla="*/ 48 h 109"/>
                <a:gd name="T32" fmla="*/ 75 w 98"/>
                <a:gd name="T33" fmla="*/ 47 h 109"/>
                <a:gd name="T34" fmla="*/ 76 w 98"/>
                <a:gd name="T35" fmla="*/ 44 h 109"/>
                <a:gd name="T36" fmla="*/ 77 w 98"/>
                <a:gd name="T37" fmla="*/ 40 h 109"/>
                <a:gd name="T38" fmla="*/ 77 w 98"/>
                <a:gd name="T39" fmla="*/ 35 h 109"/>
                <a:gd name="T40" fmla="*/ 83 w 98"/>
                <a:gd name="T41" fmla="*/ 35 h 109"/>
                <a:gd name="T42" fmla="*/ 83 w 98"/>
                <a:gd name="T43" fmla="*/ 70 h 109"/>
                <a:gd name="T44" fmla="*/ 77 w 98"/>
                <a:gd name="T45" fmla="*/ 70 h 109"/>
                <a:gd name="T46" fmla="*/ 77 w 98"/>
                <a:gd name="T47" fmla="*/ 65 h 109"/>
                <a:gd name="T48" fmla="*/ 76 w 98"/>
                <a:gd name="T49" fmla="*/ 61 h 109"/>
                <a:gd name="T50" fmla="*/ 75 w 98"/>
                <a:gd name="T51" fmla="*/ 58 h 109"/>
                <a:gd name="T52" fmla="*/ 72 w 98"/>
                <a:gd name="T53" fmla="*/ 57 h 109"/>
                <a:gd name="T54" fmla="*/ 70 w 98"/>
                <a:gd name="T55" fmla="*/ 57 h 109"/>
                <a:gd name="T56" fmla="*/ 64 w 98"/>
                <a:gd name="T57" fmla="*/ 56 h 109"/>
                <a:gd name="T58" fmla="*/ 38 w 98"/>
                <a:gd name="T59" fmla="*/ 56 h 109"/>
                <a:gd name="T60" fmla="*/ 38 w 98"/>
                <a:gd name="T61" fmla="*/ 88 h 109"/>
                <a:gd name="T62" fmla="*/ 38 w 98"/>
                <a:gd name="T63" fmla="*/ 94 h 109"/>
                <a:gd name="T64" fmla="*/ 38 w 98"/>
                <a:gd name="T65" fmla="*/ 98 h 109"/>
                <a:gd name="T66" fmla="*/ 41 w 98"/>
                <a:gd name="T67" fmla="*/ 100 h 109"/>
                <a:gd name="T68" fmla="*/ 43 w 98"/>
                <a:gd name="T69" fmla="*/ 100 h 109"/>
                <a:gd name="T70" fmla="*/ 47 w 98"/>
                <a:gd name="T71" fmla="*/ 101 h 109"/>
                <a:gd name="T72" fmla="*/ 67 w 98"/>
                <a:gd name="T73" fmla="*/ 101 h 109"/>
                <a:gd name="T74" fmla="*/ 79 w 98"/>
                <a:gd name="T75" fmla="*/ 100 h 109"/>
                <a:gd name="T76" fmla="*/ 85 w 98"/>
                <a:gd name="T77" fmla="*/ 98 h 109"/>
                <a:gd name="T78" fmla="*/ 91 w 98"/>
                <a:gd name="T79" fmla="*/ 91 h 109"/>
                <a:gd name="T80" fmla="*/ 93 w 98"/>
                <a:gd name="T81" fmla="*/ 81 h 109"/>
                <a:gd name="T82" fmla="*/ 98 w 98"/>
                <a:gd name="T83" fmla="*/ 81 h 109"/>
                <a:gd name="T84" fmla="*/ 96 w 98"/>
                <a:gd name="T85" fmla="*/ 109 h 109"/>
                <a:gd name="T86" fmla="*/ 0 w 98"/>
                <a:gd name="T87" fmla="*/ 109 h 109"/>
                <a:gd name="T88" fmla="*/ 0 w 98"/>
                <a:gd name="T89" fmla="*/ 104 h 109"/>
                <a:gd name="T90" fmla="*/ 7 w 98"/>
                <a:gd name="T91" fmla="*/ 104 h 109"/>
                <a:gd name="T92" fmla="*/ 11 w 98"/>
                <a:gd name="T93" fmla="*/ 103 h 109"/>
                <a:gd name="T94" fmla="*/ 15 w 98"/>
                <a:gd name="T95" fmla="*/ 101 h 109"/>
                <a:gd name="T96" fmla="*/ 17 w 98"/>
                <a:gd name="T97" fmla="*/ 99 h 109"/>
                <a:gd name="T98" fmla="*/ 17 w 98"/>
                <a:gd name="T99" fmla="*/ 96 h 109"/>
                <a:gd name="T100" fmla="*/ 19 w 98"/>
                <a:gd name="T101" fmla="*/ 92 h 109"/>
                <a:gd name="T102" fmla="*/ 19 w 98"/>
                <a:gd name="T103" fmla="*/ 17 h 109"/>
                <a:gd name="T104" fmla="*/ 17 w 98"/>
                <a:gd name="T105" fmla="*/ 11 h 109"/>
                <a:gd name="T106" fmla="*/ 17 w 98"/>
                <a:gd name="T107" fmla="*/ 9 h 109"/>
                <a:gd name="T108" fmla="*/ 15 w 98"/>
                <a:gd name="T109" fmla="*/ 6 h 109"/>
                <a:gd name="T110" fmla="*/ 12 w 98"/>
                <a:gd name="T111" fmla="*/ 5 h 109"/>
                <a:gd name="T112" fmla="*/ 9 w 98"/>
                <a:gd name="T113" fmla="*/ 5 h 109"/>
                <a:gd name="T114" fmla="*/ 5 w 98"/>
                <a:gd name="T115" fmla="*/ 5 h 109"/>
                <a:gd name="T116" fmla="*/ 0 w 98"/>
                <a:gd name="T117" fmla="*/ 5 h 109"/>
                <a:gd name="T118" fmla="*/ 0 w 98"/>
                <a:gd name="T1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09">
                  <a:moveTo>
                    <a:pt x="0" y="0"/>
                  </a:moveTo>
                  <a:lnTo>
                    <a:pt x="91" y="0"/>
                  </a:lnTo>
                  <a:lnTo>
                    <a:pt x="92" y="26"/>
                  </a:lnTo>
                  <a:lnTo>
                    <a:pt x="87" y="26"/>
                  </a:lnTo>
                  <a:lnTo>
                    <a:pt x="87" y="22"/>
                  </a:lnTo>
                  <a:lnTo>
                    <a:pt x="84" y="17"/>
                  </a:lnTo>
                  <a:lnTo>
                    <a:pt x="83" y="13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4" y="7"/>
                  </a:lnTo>
                  <a:lnTo>
                    <a:pt x="68" y="7"/>
                  </a:lnTo>
                  <a:lnTo>
                    <a:pt x="38" y="7"/>
                  </a:lnTo>
                  <a:lnTo>
                    <a:pt x="38" y="48"/>
                  </a:lnTo>
                  <a:lnTo>
                    <a:pt x="64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5" y="47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7" y="35"/>
                  </a:lnTo>
                  <a:lnTo>
                    <a:pt x="83" y="35"/>
                  </a:lnTo>
                  <a:lnTo>
                    <a:pt x="83" y="70"/>
                  </a:lnTo>
                  <a:lnTo>
                    <a:pt x="77" y="70"/>
                  </a:lnTo>
                  <a:lnTo>
                    <a:pt x="77" y="65"/>
                  </a:lnTo>
                  <a:lnTo>
                    <a:pt x="76" y="61"/>
                  </a:lnTo>
                  <a:lnTo>
                    <a:pt x="75" y="58"/>
                  </a:lnTo>
                  <a:lnTo>
                    <a:pt x="72" y="57"/>
                  </a:lnTo>
                  <a:lnTo>
                    <a:pt x="70" y="57"/>
                  </a:lnTo>
                  <a:lnTo>
                    <a:pt x="64" y="56"/>
                  </a:lnTo>
                  <a:lnTo>
                    <a:pt x="38" y="56"/>
                  </a:lnTo>
                  <a:lnTo>
                    <a:pt x="38" y="88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41" y="100"/>
                  </a:lnTo>
                  <a:lnTo>
                    <a:pt x="43" y="100"/>
                  </a:lnTo>
                  <a:lnTo>
                    <a:pt x="47" y="101"/>
                  </a:lnTo>
                  <a:lnTo>
                    <a:pt x="67" y="101"/>
                  </a:lnTo>
                  <a:lnTo>
                    <a:pt x="79" y="100"/>
                  </a:lnTo>
                  <a:lnTo>
                    <a:pt x="85" y="98"/>
                  </a:lnTo>
                  <a:lnTo>
                    <a:pt x="91" y="91"/>
                  </a:lnTo>
                  <a:lnTo>
                    <a:pt x="93" y="81"/>
                  </a:lnTo>
                  <a:lnTo>
                    <a:pt x="98" y="81"/>
                  </a:lnTo>
                  <a:lnTo>
                    <a:pt x="96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11" y="103"/>
                  </a:lnTo>
                  <a:lnTo>
                    <a:pt x="15" y="101"/>
                  </a:lnTo>
                  <a:lnTo>
                    <a:pt x="17" y="99"/>
                  </a:lnTo>
                  <a:lnTo>
                    <a:pt x="17" y="96"/>
                  </a:lnTo>
                  <a:lnTo>
                    <a:pt x="19" y="92"/>
                  </a:lnTo>
                  <a:lnTo>
                    <a:pt x="19" y="17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3186119" y="2047881"/>
              <a:ext cx="77788" cy="173038"/>
            </a:xfrm>
            <a:custGeom>
              <a:avLst/>
              <a:gdLst>
                <a:gd name="T0" fmla="*/ 0 w 49"/>
                <a:gd name="T1" fmla="*/ 0 h 109"/>
                <a:gd name="T2" fmla="*/ 49 w 49"/>
                <a:gd name="T3" fmla="*/ 0 h 109"/>
                <a:gd name="T4" fmla="*/ 49 w 49"/>
                <a:gd name="T5" fmla="*/ 5 h 109"/>
                <a:gd name="T6" fmla="*/ 43 w 49"/>
                <a:gd name="T7" fmla="*/ 5 h 109"/>
                <a:gd name="T8" fmla="*/ 40 w 49"/>
                <a:gd name="T9" fmla="*/ 6 h 109"/>
                <a:gd name="T10" fmla="*/ 37 w 49"/>
                <a:gd name="T11" fmla="*/ 7 h 109"/>
                <a:gd name="T12" fmla="*/ 36 w 49"/>
                <a:gd name="T13" fmla="*/ 10 h 109"/>
                <a:gd name="T14" fmla="*/ 34 w 49"/>
                <a:gd name="T15" fmla="*/ 14 h 109"/>
                <a:gd name="T16" fmla="*/ 34 w 49"/>
                <a:gd name="T17" fmla="*/ 19 h 109"/>
                <a:gd name="T18" fmla="*/ 34 w 49"/>
                <a:gd name="T19" fmla="*/ 87 h 109"/>
                <a:gd name="T20" fmla="*/ 34 w 49"/>
                <a:gd name="T21" fmla="*/ 94 h 109"/>
                <a:gd name="T22" fmla="*/ 36 w 49"/>
                <a:gd name="T23" fmla="*/ 98 h 109"/>
                <a:gd name="T24" fmla="*/ 37 w 49"/>
                <a:gd name="T25" fmla="*/ 101 h 109"/>
                <a:gd name="T26" fmla="*/ 40 w 49"/>
                <a:gd name="T27" fmla="*/ 103 h 109"/>
                <a:gd name="T28" fmla="*/ 43 w 49"/>
                <a:gd name="T29" fmla="*/ 104 h 109"/>
                <a:gd name="T30" fmla="*/ 49 w 49"/>
                <a:gd name="T31" fmla="*/ 104 h 109"/>
                <a:gd name="T32" fmla="*/ 49 w 49"/>
                <a:gd name="T33" fmla="*/ 109 h 109"/>
                <a:gd name="T34" fmla="*/ 0 w 49"/>
                <a:gd name="T35" fmla="*/ 109 h 109"/>
                <a:gd name="T36" fmla="*/ 0 w 49"/>
                <a:gd name="T37" fmla="*/ 104 h 109"/>
                <a:gd name="T38" fmla="*/ 6 w 49"/>
                <a:gd name="T39" fmla="*/ 104 h 109"/>
                <a:gd name="T40" fmla="*/ 9 w 49"/>
                <a:gd name="T41" fmla="*/ 103 h 109"/>
                <a:gd name="T42" fmla="*/ 12 w 49"/>
                <a:gd name="T43" fmla="*/ 101 h 109"/>
                <a:gd name="T44" fmla="*/ 13 w 49"/>
                <a:gd name="T45" fmla="*/ 99 h 109"/>
                <a:gd name="T46" fmla="*/ 15 w 49"/>
                <a:gd name="T47" fmla="*/ 96 h 109"/>
                <a:gd name="T48" fmla="*/ 15 w 49"/>
                <a:gd name="T49" fmla="*/ 92 h 109"/>
                <a:gd name="T50" fmla="*/ 15 w 49"/>
                <a:gd name="T51" fmla="*/ 88 h 109"/>
                <a:gd name="T52" fmla="*/ 15 w 49"/>
                <a:gd name="T53" fmla="*/ 18 h 109"/>
                <a:gd name="T54" fmla="*/ 15 w 49"/>
                <a:gd name="T55" fmla="*/ 13 h 109"/>
                <a:gd name="T56" fmla="*/ 13 w 49"/>
                <a:gd name="T57" fmla="*/ 10 h 109"/>
                <a:gd name="T58" fmla="*/ 12 w 49"/>
                <a:gd name="T59" fmla="*/ 7 h 109"/>
                <a:gd name="T60" fmla="*/ 9 w 49"/>
                <a:gd name="T61" fmla="*/ 6 h 109"/>
                <a:gd name="T62" fmla="*/ 6 w 49"/>
                <a:gd name="T63" fmla="*/ 5 h 109"/>
                <a:gd name="T64" fmla="*/ 0 w 49"/>
                <a:gd name="T65" fmla="*/ 5 h 109"/>
                <a:gd name="T66" fmla="*/ 0 w 49"/>
                <a:gd name="T6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109">
                  <a:moveTo>
                    <a:pt x="0" y="0"/>
                  </a:moveTo>
                  <a:lnTo>
                    <a:pt x="49" y="0"/>
                  </a:lnTo>
                  <a:lnTo>
                    <a:pt x="49" y="5"/>
                  </a:lnTo>
                  <a:lnTo>
                    <a:pt x="43" y="5"/>
                  </a:lnTo>
                  <a:lnTo>
                    <a:pt x="40" y="6"/>
                  </a:lnTo>
                  <a:lnTo>
                    <a:pt x="37" y="7"/>
                  </a:lnTo>
                  <a:lnTo>
                    <a:pt x="36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6" y="98"/>
                  </a:lnTo>
                  <a:lnTo>
                    <a:pt x="37" y="101"/>
                  </a:lnTo>
                  <a:lnTo>
                    <a:pt x="40" y="103"/>
                  </a:lnTo>
                  <a:lnTo>
                    <a:pt x="43" y="104"/>
                  </a:lnTo>
                  <a:lnTo>
                    <a:pt x="49" y="104"/>
                  </a:lnTo>
                  <a:lnTo>
                    <a:pt x="49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6" y="104"/>
                  </a:lnTo>
                  <a:lnTo>
                    <a:pt x="9" y="103"/>
                  </a:lnTo>
                  <a:lnTo>
                    <a:pt x="12" y="101"/>
                  </a:lnTo>
                  <a:lnTo>
                    <a:pt x="13" y="99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5" y="18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3314707" y="2043118"/>
              <a:ext cx="119063" cy="182563"/>
            </a:xfrm>
            <a:custGeom>
              <a:avLst/>
              <a:gdLst>
                <a:gd name="T0" fmla="*/ 34 w 75"/>
                <a:gd name="T1" fmla="*/ 0 h 115"/>
                <a:gd name="T2" fmla="*/ 40 w 75"/>
                <a:gd name="T3" fmla="*/ 0 h 115"/>
                <a:gd name="T4" fmla="*/ 44 w 75"/>
                <a:gd name="T5" fmla="*/ 0 h 115"/>
                <a:gd name="T6" fmla="*/ 48 w 75"/>
                <a:gd name="T7" fmla="*/ 1 h 115"/>
                <a:gd name="T8" fmla="*/ 53 w 75"/>
                <a:gd name="T9" fmla="*/ 3 h 115"/>
                <a:gd name="T10" fmla="*/ 57 w 75"/>
                <a:gd name="T11" fmla="*/ 3 h 115"/>
                <a:gd name="T12" fmla="*/ 59 w 75"/>
                <a:gd name="T13" fmla="*/ 3 h 115"/>
                <a:gd name="T14" fmla="*/ 62 w 75"/>
                <a:gd name="T15" fmla="*/ 0 h 115"/>
                <a:gd name="T16" fmla="*/ 66 w 75"/>
                <a:gd name="T17" fmla="*/ 0 h 115"/>
                <a:gd name="T18" fmla="*/ 70 w 75"/>
                <a:gd name="T19" fmla="*/ 27 h 115"/>
                <a:gd name="T20" fmla="*/ 65 w 75"/>
                <a:gd name="T21" fmla="*/ 27 h 115"/>
                <a:gd name="T22" fmla="*/ 58 w 75"/>
                <a:gd name="T23" fmla="*/ 16 h 115"/>
                <a:gd name="T24" fmla="*/ 48 w 75"/>
                <a:gd name="T25" fmla="*/ 8 h 115"/>
                <a:gd name="T26" fmla="*/ 36 w 75"/>
                <a:gd name="T27" fmla="*/ 5 h 115"/>
                <a:gd name="T28" fmla="*/ 31 w 75"/>
                <a:gd name="T29" fmla="*/ 6 h 115"/>
                <a:gd name="T30" fmla="*/ 27 w 75"/>
                <a:gd name="T31" fmla="*/ 8 h 115"/>
                <a:gd name="T32" fmla="*/ 24 w 75"/>
                <a:gd name="T33" fmla="*/ 9 h 115"/>
                <a:gd name="T34" fmla="*/ 21 w 75"/>
                <a:gd name="T35" fmla="*/ 13 h 115"/>
                <a:gd name="T36" fmla="*/ 20 w 75"/>
                <a:gd name="T37" fmla="*/ 16 h 115"/>
                <a:gd name="T38" fmla="*/ 19 w 75"/>
                <a:gd name="T39" fmla="*/ 20 h 115"/>
                <a:gd name="T40" fmla="*/ 23 w 75"/>
                <a:gd name="T41" fmla="*/ 29 h 115"/>
                <a:gd name="T42" fmla="*/ 31 w 75"/>
                <a:gd name="T43" fmla="*/ 37 h 115"/>
                <a:gd name="T44" fmla="*/ 41 w 75"/>
                <a:gd name="T45" fmla="*/ 44 h 115"/>
                <a:gd name="T46" fmla="*/ 53 w 75"/>
                <a:gd name="T47" fmla="*/ 52 h 115"/>
                <a:gd name="T48" fmla="*/ 63 w 75"/>
                <a:gd name="T49" fmla="*/ 61 h 115"/>
                <a:gd name="T50" fmla="*/ 71 w 75"/>
                <a:gd name="T51" fmla="*/ 72 h 115"/>
                <a:gd name="T52" fmla="*/ 75 w 75"/>
                <a:gd name="T53" fmla="*/ 84 h 115"/>
                <a:gd name="T54" fmla="*/ 72 w 75"/>
                <a:gd name="T55" fmla="*/ 97 h 115"/>
                <a:gd name="T56" fmla="*/ 65 w 75"/>
                <a:gd name="T57" fmla="*/ 106 h 115"/>
                <a:gd name="T58" fmla="*/ 53 w 75"/>
                <a:gd name="T59" fmla="*/ 112 h 115"/>
                <a:gd name="T60" fmla="*/ 37 w 75"/>
                <a:gd name="T61" fmla="*/ 115 h 115"/>
                <a:gd name="T62" fmla="*/ 25 w 75"/>
                <a:gd name="T63" fmla="*/ 114 h 115"/>
                <a:gd name="T64" fmla="*/ 19 w 75"/>
                <a:gd name="T65" fmla="*/ 112 h 115"/>
                <a:gd name="T66" fmla="*/ 14 w 75"/>
                <a:gd name="T67" fmla="*/ 111 h 115"/>
                <a:gd name="T68" fmla="*/ 11 w 75"/>
                <a:gd name="T69" fmla="*/ 112 h 115"/>
                <a:gd name="T70" fmla="*/ 8 w 75"/>
                <a:gd name="T71" fmla="*/ 114 h 115"/>
                <a:gd name="T72" fmla="*/ 4 w 75"/>
                <a:gd name="T73" fmla="*/ 114 h 115"/>
                <a:gd name="T74" fmla="*/ 0 w 75"/>
                <a:gd name="T75" fmla="*/ 84 h 115"/>
                <a:gd name="T76" fmla="*/ 6 w 75"/>
                <a:gd name="T77" fmla="*/ 84 h 115"/>
                <a:gd name="T78" fmla="*/ 12 w 75"/>
                <a:gd name="T79" fmla="*/ 97 h 115"/>
                <a:gd name="T80" fmla="*/ 21 w 75"/>
                <a:gd name="T81" fmla="*/ 106 h 115"/>
                <a:gd name="T82" fmla="*/ 36 w 75"/>
                <a:gd name="T83" fmla="*/ 108 h 115"/>
                <a:gd name="T84" fmla="*/ 48 w 75"/>
                <a:gd name="T85" fmla="*/ 106 h 115"/>
                <a:gd name="T86" fmla="*/ 54 w 75"/>
                <a:gd name="T87" fmla="*/ 99 h 115"/>
                <a:gd name="T88" fmla="*/ 58 w 75"/>
                <a:gd name="T89" fmla="*/ 90 h 115"/>
                <a:gd name="T90" fmla="*/ 54 w 75"/>
                <a:gd name="T91" fmla="*/ 81 h 115"/>
                <a:gd name="T92" fmla="*/ 46 w 75"/>
                <a:gd name="T93" fmla="*/ 72 h 115"/>
                <a:gd name="T94" fmla="*/ 36 w 75"/>
                <a:gd name="T95" fmla="*/ 64 h 115"/>
                <a:gd name="T96" fmla="*/ 24 w 75"/>
                <a:gd name="T97" fmla="*/ 56 h 115"/>
                <a:gd name="T98" fmla="*/ 14 w 75"/>
                <a:gd name="T99" fmla="*/ 47 h 115"/>
                <a:gd name="T100" fmla="*/ 6 w 75"/>
                <a:gd name="T101" fmla="*/ 38 h 115"/>
                <a:gd name="T102" fmla="*/ 2 w 75"/>
                <a:gd name="T103" fmla="*/ 25 h 115"/>
                <a:gd name="T104" fmla="*/ 4 w 75"/>
                <a:gd name="T105" fmla="*/ 16 h 115"/>
                <a:gd name="T106" fmla="*/ 11 w 75"/>
                <a:gd name="T107" fmla="*/ 6 h 115"/>
                <a:gd name="T108" fmla="*/ 21 w 75"/>
                <a:gd name="T109" fmla="*/ 1 h 115"/>
                <a:gd name="T110" fmla="*/ 34 w 75"/>
                <a:gd name="T1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" h="115">
                  <a:moveTo>
                    <a:pt x="34" y="0"/>
                  </a:moveTo>
                  <a:lnTo>
                    <a:pt x="40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27"/>
                  </a:lnTo>
                  <a:lnTo>
                    <a:pt x="65" y="27"/>
                  </a:lnTo>
                  <a:lnTo>
                    <a:pt x="58" y="16"/>
                  </a:lnTo>
                  <a:lnTo>
                    <a:pt x="48" y="8"/>
                  </a:lnTo>
                  <a:lnTo>
                    <a:pt x="36" y="5"/>
                  </a:lnTo>
                  <a:lnTo>
                    <a:pt x="31" y="6"/>
                  </a:lnTo>
                  <a:lnTo>
                    <a:pt x="27" y="8"/>
                  </a:lnTo>
                  <a:lnTo>
                    <a:pt x="24" y="9"/>
                  </a:lnTo>
                  <a:lnTo>
                    <a:pt x="21" y="13"/>
                  </a:lnTo>
                  <a:lnTo>
                    <a:pt x="20" y="16"/>
                  </a:lnTo>
                  <a:lnTo>
                    <a:pt x="19" y="20"/>
                  </a:lnTo>
                  <a:lnTo>
                    <a:pt x="23" y="29"/>
                  </a:lnTo>
                  <a:lnTo>
                    <a:pt x="31" y="37"/>
                  </a:lnTo>
                  <a:lnTo>
                    <a:pt x="41" y="44"/>
                  </a:lnTo>
                  <a:lnTo>
                    <a:pt x="53" y="52"/>
                  </a:lnTo>
                  <a:lnTo>
                    <a:pt x="63" y="61"/>
                  </a:lnTo>
                  <a:lnTo>
                    <a:pt x="71" y="72"/>
                  </a:lnTo>
                  <a:lnTo>
                    <a:pt x="75" y="84"/>
                  </a:lnTo>
                  <a:lnTo>
                    <a:pt x="72" y="97"/>
                  </a:lnTo>
                  <a:lnTo>
                    <a:pt x="65" y="106"/>
                  </a:lnTo>
                  <a:lnTo>
                    <a:pt x="53" y="112"/>
                  </a:lnTo>
                  <a:lnTo>
                    <a:pt x="37" y="115"/>
                  </a:lnTo>
                  <a:lnTo>
                    <a:pt x="25" y="114"/>
                  </a:lnTo>
                  <a:lnTo>
                    <a:pt x="19" y="112"/>
                  </a:lnTo>
                  <a:lnTo>
                    <a:pt x="14" y="111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4" y="11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2" y="97"/>
                  </a:lnTo>
                  <a:lnTo>
                    <a:pt x="21" y="106"/>
                  </a:lnTo>
                  <a:lnTo>
                    <a:pt x="36" y="108"/>
                  </a:lnTo>
                  <a:lnTo>
                    <a:pt x="48" y="106"/>
                  </a:lnTo>
                  <a:lnTo>
                    <a:pt x="54" y="99"/>
                  </a:lnTo>
                  <a:lnTo>
                    <a:pt x="58" y="90"/>
                  </a:lnTo>
                  <a:lnTo>
                    <a:pt x="54" y="81"/>
                  </a:lnTo>
                  <a:lnTo>
                    <a:pt x="46" y="72"/>
                  </a:lnTo>
                  <a:lnTo>
                    <a:pt x="36" y="64"/>
                  </a:lnTo>
                  <a:lnTo>
                    <a:pt x="24" y="56"/>
                  </a:lnTo>
                  <a:lnTo>
                    <a:pt x="14" y="47"/>
                  </a:lnTo>
                  <a:lnTo>
                    <a:pt x="6" y="38"/>
                  </a:lnTo>
                  <a:lnTo>
                    <a:pt x="2" y="25"/>
                  </a:lnTo>
                  <a:lnTo>
                    <a:pt x="4" y="16"/>
                  </a:lnTo>
                  <a:lnTo>
                    <a:pt x="11" y="6"/>
                  </a:lnTo>
                  <a:lnTo>
                    <a:pt x="21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3478220" y="2047881"/>
              <a:ext cx="155575" cy="173038"/>
            </a:xfrm>
            <a:custGeom>
              <a:avLst/>
              <a:gdLst>
                <a:gd name="T0" fmla="*/ 0 w 98"/>
                <a:gd name="T1" fmla="*/ 0 h 109"/>
                <a:gd name="T2" fmla="*/ 90 w 98"/>
                <a:gd name="T3" fmla="*/ 0 h 109"/>
                <a:gd name="T4" fmla="*/ 91 w 98"/>
                <a:gd name="T5" fmla="*/ 26 h 109"/>
                <a:gd name="T6" fmla="*/ 86 w 98"/>
                <a:gd name="T7" fmla="*/ 26 h 109"/>
                <a:gd name="T8" fmla="*/ 86 w 98"/>
                <a:gd name="T9" fmla="*/ 22 h 109"/>
                <a:gd name="T10" fmla="*/ 83 w 98"/>
                <a:gd name="T11" fmla="*/ 17 h 109"/>
                <a:gd name="T12" fmla="*/ 82 w 98"/>
                <a:gd name="T13" fmla="*/ 13 h 109"/>
                <a:gd name="T14" fmla="*/ 79 w 98"/>
                <a:gd name="T15" fmla="*/ 10 h 109"/>
                <a:gd name="T16" fmla="*/ 77 w 98"/>
                <a:gd name="T17" fmla="*/ 9 h 109"/>
                <a:gd name="T18" fmla="*/ 73 w 98"/>
                <a:gd name="T19" fmla="*/ 7 h 109"/>
                <a:gd name="T20" fmla="*/ 68 w 98"/>
                <a:gd name="T21" fmla="*/ 7 h 109"/>
                <a:gd name="T22" fmla="*/ 36 w 98"/>
                <a:gd name="T23" fmla="*/ 7 h 109"/>
                <a:gd name="T24" fmla="*/ 36 w 98"/>
                <a:gd name="T25" fmla="*/ 48 h 109"/>
                <a:gd name="T26" fmla="*/ 64 w 98"/>
                <a:gd name="T27" fmla="*/ 48 h 109"/>
                <a:gd name="T28" fmla="*/ 69 w 98"/>
                <a:gd name="T29" fmla="*/ 48 h 109"/>
                <a:gd name="T30" fmla="*/ 72 w 98"/>
                <a:gd name="T31" fmla="*/ 48 h 109"/>
                <a:gd name="T32" fmla="*/ 74 w 98"/>
                <a:gd name="T33" fmla="*/ 47 h 109"/>
                <a:gd name="T34" fmla="*/ 75 w 98"/>
                <a:gd name="T35" fmla="*/ 44 h 109"/>
                <a:gd name="T36" fmla="*/ 77 w 98"/>
                <a:gd name="T37" fmla="*/ 40 h 109"/>
                <a:gd name="T38" fmla="*/ 77 w 98"/>
                <a:gd name="T39" fmla="*/ 35 h 109"/>
                <a:gd name="T40" fmla="*/ 82 w 98"/>
                <a:gd name="T41" fmla="*/ 35 h 109"/>
                <a:gd name="T42" fmla="*/ 82 w 98"/>
                <a:gd name="T43" fmla="*/ 70 h 109"/>
                <a:gd name="T44" fmla="*/ 77 w 98"/>
                <a:gd name="T45" fmla="*/ 70 h 109"/>
                <a:gd name="T46" fmla="*/ 77 w 98"/>
                <a:gd name="T47" fmla="*/ 65 h 109"/>
                <a:gd name="T48" fmla="*/ 75 w 98"/>
                <a:gd name="T49" fmla="*/ 61 h 109"/>
                <a:gd name="T50" fmla="*/ 74 w 98"/>
                <a:gd name="T51" fmla="*/ 58 h 109"/>
                <a:gd name="T52" fmla="*/ 72 w 98"/>
                <a:gd name="T53" fmla="*/ 57 h 109"/>
                <a:gd name="T54" fmla="*/ 69 w 98"/>
                <a:gd name="T55" fmla="*/ 57 h 109"/>
                <a:gd name="T56" fmla="*/ 64 w 98"/>
                <a:gd name="T57" fmla="*/ 56 h 109"/>
                <a:gd name="T58" fmla="*/ 36 w 98"/>
                <a:gd name="T59" fmla="*/ 56 h 109"/>
                <a:gd name="T60" fmla="*/ 36 w 98"/>
                <a:gd name="T61" fmla="*/ 88 h 109"/>
                <a:gd name="T62" fmla="*/ 38 w 98"/>
                <a:gd name="T63" fmla="*/ 94 h 109"/>
                <a:gd name="T64" fmla="*/ 38 w 98"/>
                <a:gd name="T65" fmla="*/ 98 h 109"/>
                <a:gd name="T66" fmla="*/ 40 w 98"/>
                <a:gd name="T67" fmla="*/ 100 h 109"/>
                <a:gd name="T68" fmla="*/ 43 w 98"/>
                <a:gd name="T69" fmla="*/ 100 h 109"/>
                <a:gd name="T70" fmla="*/ 47 w 98"/>
                <a:gd name="T71" fmla="*/ 101 h 109"/>
                <a:gd name="T72" fmla="*/ 66 w 98"/>
                <a:gd name="T73" fmla="*/ 101 h 109"/>
                <a:gd name="T74" fmla="*/ 78 w 98"/>
                <a:gd name="T75" fmla="*/ 100 h 109"/>
                <a:gd name="T76" fmla="*/ 85 w 98"/>
                <a:gd name="T77" fmla="*/ 98 h 109"/>
                <a:gd name="T78" fmla="*/ 89 w 98"/>
                <a:gd name="T79" fmla="*/ 91 h 109"/>
                <a:gd name="T80" fmla="*/ 92 w 98"/>
                <a:gd name="T81" fmla="*/ 81 h 109"/>
                <a:gd name="T82" fmla="*/ 98 w 98"/>
                <a:gd name="T83" fmla="*/ 81 h 109"/>
                <a:gd name="T84" fmla="*/ 95 w 98"/>
                <a:gd name="T85" fmla="*/ 109 h 109"/>
                <a:gd name="T86" fmla="*/ 0 w 98"/>
                <a:gd name="T87" fmla="*/ 109 h 109"/>
                <a:gd name="T88" fmla="*/ 0 w 98"/>
                <a:gd name="T89" fmla="*/ 104 h 109"/>
                <a:gd name="T90" fmla="*/ 6 w 98"/>
                <a:gd name="T91" fmla="*/ 104 h 109"/>
                <a:gd name="T92" fmla="*/ 10 w 98"/>
                <a:gd name="T93" fmla="*/ 103 h 109"/>
                <a:gd name="T94" fmla="*/ 14 w 98"/>
                <a:gd name="T95" fmla="*/ 101 h 109"/>
                <a:gd name="T96" fmla="*/ 15 w 98"/>
                <a:gd name="T97" fmla="*/ 99 h 109"/>
                <a:gd name="T98" fmla="*/ 17 w 98"/>
                <a:gd name="T99" fmla="*/ 96 h 109"/>
                <a:gd name="T100" fmla="*/ 18 w 98"/>
                <a:gd name="T101" fmla="*/ 92 h 109"/>
                <a:gd name="T102" fmla="*/ 18 w 98"/>
                <a:gd name="T103" fmla="*/ 17 h 109"/>
                <a:gd name="T104" fmla="*/ 17 w 98"/>
                <a:gd name="T105" fmla="*/ 11 h 109"/>
                <a:gd name="T106" fmla="*/ 15 w 98"/>
                <a:gd name="T107" fmla="*/ 9 h 109"/>
                <a:gd name="T108" fmla="*/ 14 w 98"/>
                <a:gd name="T109" fmla="*/ 6 h 109"/>
                <a:gd name="T110" fmla="*/ 11 w 98"/>
                <a:gd name="T111" fmla="*/ 5 h 109"/>
                <a:gd name="T112" fmla="*/ 9 w 98"/>
                <a:gd name="T113" fmla="*/ 5 h 109"/>
                <a:gd name="T114" fmla="*/ 5 w 98"/>
                <a:gd name="T115" fmla="*/ 5 h 109"/>
                <a:gd name="T116" fmla="*/ 0 w 98"/>
                <a:gd name="T117" fmla="*/ 5 h 109"/>
                <a:gd name="T118" fmla="*/ 0 w 98"/>
                <a:gd name="T1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09">
                  <a:moveTo>
                    <a:pt x="0" y="0"/>
                  </a:moveTo>
                  <a:lnTo>
                    <a:pt x="90" y="0"/>
                  </a:lnTo>
                  <a:lnTo>
                    <a:pt x="91" y="26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2" y="13"/>
                  </a:lnTo>
                  <a:lnTo>
                    <a:pt x="79" y="10"/>
                  </a:lnTo>
                  <a:lnTo>
                    <a:pt x="77" y="9"/>
                  </a:lnTo>
                  <a:lnTo>
                    <a:pt x="73" y="7"/>
                  </a:lnTo>
                  <a:lnTo>
                    <a:pt x="68" y="7"/>
                  </a:lnTo>
                  <a:lnTo>
                    <a:pt x="36" y="7"/>
                  </a:lnTo>
                  <a:lnTo>
                    <a:pt x="36" y="48"/>
                  </a:lnTo>
                  <a:lnTo>
                    <a:pt x="64" y="48"/>
                  </a:lnTo>
                  <a:lnTo>
                    <a:pt x="69" y="48"/>
                  </a:lnTo>
                  <a:lnTo>
                    <a:pt x="72" y="48"/>
                  </a:lnTo>
                  <a:lnTo>
                    <a:pt x="74" y="47"/>
                  </a:lnTo>
                  <a:lnTo>
                    <a:pt x="75" y="44"/>
                  </a:lnTo>
                  <a:lnTo>
                    <a:pt x="77" y="40"/>
                  </a:lnTo>
                  <a:lnTo>
                    <a:pt x="77" y="35"/>
                  </a:lnTo>
                  <a:lnTo>
                    <a:pt x="82" y="35"/>
                  </a:lnTo>
                  <a:lnTo>
                    <a:pt x="82" y="70"/>
                  </a:lnTo>
                  <a:lnTo>
                    <a:pt x="77" y="70"/>
                  </a:lnTo>
                  <a:lnTo>
                    <a:pt x="77" y="65"/>
                  </a:lnTo>
                  <a:lnTo>
                    <a:pt x="75" y="61"/>
                  </a:lnTo>
                  <a:lnTo>
                    <a:pt x="74" y="58"/>
                  </a:lnTo>
                  <a:lnTo>
                    <a:pt x="72" y="57"/>
                  </a:lnTo>
                  <a:lnTo>
                    <a:pt x="69" y="57"/>
                  </a:lnTo>
                  <a:lnTo>
                    <a:pt x="64" y="56"/>
                  </a:lnTo>
                  <a:lnTo>
                    <a:pt x="36" y="56"/>
                  </a:lnTo>
                  <a:lnTo>
                    <a:pt x="36" y="88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7" y="101"/>
                  </a:lnTo>
                  <a:lnTo>
                    <a:pt x="66" y="101"/>
                  </a:lnTo>
                  <a:lnTo>
                    <a:pt x="78" y="100"/>
                  </a:lnTo>
                  <a:lnTo>
                    <a:pt x="85" y="98"/>
                  </a:lnTo>
                  <a:lnTo>
                    <a:pt x="89" y="91"/>
                  </a:lnTo>
                  <a:lnTo>
                    <a:pt x="92" y="81"/>
                  </a:lnTo>
                  <a:lnTo>
                    <a:pt x="98" y="81"/>
                  </a:lnTo>
                  <a:lnTo>
                    <a:pt x="95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6" y="104"/>
                  </a:lnTo>
                  <a:lnTo>
                    <a:pt x="10" y="103"/>
                  </a:lnTo>
                  <a:lnTo>
                    <a:pt x="14" y="101"/>
                  </a:lnTo>
                  <a:lnTo>
                    <a:pt x="15" y="99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8" y="17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3668720" y="2047881"/>
              <a:ext cx="155575" cy="173038"/>
            </a:xfrm>
            <a:custGeom>
              <a:avLst/>
              <a:gdLst>
                <a:gd name="T0" fmla="*/ 0 w 98"/>
                <a:gd name="T1" fmla="*/ 0 h 109"/>
                <a:gd name="T2" fmla="*/ 58 w 98"/>
                <a:gd name="T3" fmla="*/ 0 h 109"/>
                <a:gd name="T4" fmla="*/ 58 w 98"/>
                <a:gd name="T5" fmla="*/ 5 h 109"/>
                <a:gd name="T6" fmla="*/ 47 w 98"/>
                <a:gd name="T7" fmla="*/ 5 h 109"/>
                <a:gd name="T8" fmla="*/ 41 w 98"/>
                <a:gd name="T9" fmla="*/ 6 h 109"/>
                <a:gd name="T10" fmla="*/ 38 w 98"/>
                <a:gd name="T11" fmla="*/ 10 h 109"/>
                <a:gd name="T12" fmla="*/ 37 w 98"/>
                <a:gd name="T13" fmla="*/ 18 h 109"/>
                <a:gd name="T14" fmla="*/ 37 w 98"/>
                <a:gd name="T15" fmla="*/ 92 h 109"/>
                <a:gd name="T16" fmla="*/ 37 w 98"/>
                <a:gd name="T17" fmla="*/ 96 h 109"/>
                <a:gd name="T18" fmla="*/ 38 w 98"/>
                <a:gd name="T19" fmla="*/ 99 h 109"/>
                <a:gd name="T20" fmla="*/ 39 w 98"/>
                <a:gd name="T21" fmla="*/ 100 h 109"/>
                <a:gd name="T22" fmla="*/ 42 w 98"/>
                <a:gd name="T23" fmla="*/ 100 h 109"/>
                <a:gd name="T24" fmla="*/ 46 w 98"/>
                <a:gd name="T25" fmla="*/ 101 h 109"/>
                <a:gd name="T26" fmla="*/ 64 w 98"/>
                <a:gd name="T27" fmla="*/ 101 h 109"/>
                <a:gd name="T28" fmla="*/ 72 w 98"/>
                <a:gd name="T29" fmla="*/ 100 h 109"/>
                <a:gd name="T30" fmla="*/ 77 w 98"/>
                <a:gd name="T31" fmla="*/ 99 h 109"/>
                <a:gd name="T32" fmla="*/ 82 w 98"/>
                <a:gd name="T33" fmla="*/ 96 h 109"/>
                <a:gd name="T34" fmla="*/ 86 w 98"/>
                <a:gd name="T35" fmla="*/ 91 h 109"/>
                <a:gd name="T36" fmla="*/ 93 w 98"/>
                <a:gd name="T37" fmla="*/ 82 h 109"/>
                <a:gd name="T38" fmla="*/ 98 w 98"/>
                <a:gd name="T39" fmla="*/ 82 h 109"/>
                <a:gd name="T40" fmla="*/ 85 w 98"/>
                <a:gd name="T41" fmla="*/ 109 h 109"/>
                <a:gd name="T42" fmla="*/ 0 w 98"/>
                <a:gd name="T43" fmla="*/ 109 h 109"/>
                <a:gd name="T44" fmla="*/ 0 w 98"/>
                <a:gd name="T45" fmla="*/ 104 h 109"/>
                <a:gd name="T46" fmla="*/ 7 w 98"/>
                <a:gd name="T47" fmla="*/ 104 h 109"/>
                <a:gd name="T48" fmla="*/ 10 w 98"/>
                <a:gd name="T49" fmla="*/ 103 h 109"/>
                <a:gd name="T50" fmla="*/ 14 w 98"/>
                <a:gd name="T51" fmla="*/ 101 h 109"/>
                <a:gd name="T52" fmla="*/ 16 w 98"/>
                <a:gd name="T53" fmla="*/ 99 h 109"/>
                <a:gd name="T54" fmla="*/ 17 w 98"/>
                <a:gd name="T55" fmla="*/ 95 h 109"/>
                <a:gd name="T56" fmla="*/ 17 w 98"/>
                <a:gd name="T57" fmla="*/ 88 h 109"/>
                <a:gd name="T58" fmla="*/ 17 w 98"/>
                <a:gd name="T59" fmla="*/ 19 h 109"/>
                <a:gd name="T60" fmla="*/ 17 w 98"/>
                <a:gd name="T61" fmla="*/ 15 h 109"/>
                <a:gd name="T62" fmla="*/ 17 w 98"/>
                <a:gd name="T63" fmla="*/ 11 h 109"/>
                <a:gd name="T64" fmla="*/ 16 w 98"/>
                <a:gd name="T65" fmla="*/ 9 h 109"/>
                <a:gd name="T66" fmla="*/ 13 w 98"/>
                <a:gd name="T67" fmla="*/ 6 h 109"/>
                <a:gd name="T68" fmla="*/ 10 w 98"/>
                <a:gd name="T69" fmla="*/ 5 h 109"/>
                <a:gd name="T70" fmla="*/ 7 w 98"/>
                <a:gd name="T71" fmla="*/ 5 h 109"/>
                <a:gd name="T72" fmla="*/ 0 w 98"/>
                <a:gd name="T73" fmla="*/ 5 h 109"/>
                <a:gd name="T74" fmla="*/ 0 w 98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109">
                  <a:moveTo>
                    <a:pt x="0" y="0"/>
                  </a:moveTo>
                  <a:lnTo>
                    <a:pt x="58" y="0"/>
                  </a:lnTo>
                  <a:lnTo>
                    <a:pt x="58" y="5"/>
                  </a:lnTo>
                  <a:lnTo>
                    <a:pt x="47" y="5"/>
                  </a:lnTo>
                  <a:lnTo>
                    <a:pt x="41" y="6"/>
                  </a:lnTo>
                  <a:lnTo>
                    <a:pt x="38" y="10"/>
                  </a:lnTo>
                  <a:lnTo>
                    <a:pt x="37" y="18"/>
                  </a:lnTo>
                  <a:lnTo>
                    <a:pt x="37" y="92"/>
                  </a:lnTo>
                  <a:lnTo>
                    <a:pt x="37" y="96"/>
                  </a:lnTo>
                  <a:lnTo>
                    <a:pt x="38" y="99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101"/>
                  </a:lnTo>
                  <a:lnTo>
                    <a:pt x="64" y="101"/>
                  </a:lnTo>
                  <a:lnTo>
                    <a:pt x="72" y="100"/>
                  </a:lnTo>
                  <a:lnTo>
                    <a:pt x="77" y="99"/>
                  </a:lnTo>
                  <a:lnTo>
                    <a:pt x="82" y="96"/>
                  </a:lnTo>
                  <a:lnTo>
                    <a:pt x="86" y="91"/>
                  </a:lnTo>
                  <a:lnTo>
                    <a:pt x="93" y="82"/>
                  </a:lnTo>
                  <a:lnTo>
                    <a:pt x="98" y="82"/>
                  </a:lnTo>
                  <a:lnTo>
                    <a:pt x="85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10" y="103"/>
                  </a:lnTo>
                  <a:lnTo>
                    <a:pt x="14" y="101"/>
                  </a:lnTo>
                  <a:lnTo>
                    <a:pt x="16" y="99"/>
                  </a:lnTo>
                  <a:lnTo>
                    <a:pt x="17" y="95"/>
                  </a:lnTo>
                  <a:lnTo>
                    <a:pt x="17" y="88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3986220" y="2043118"/>
              <a:ext cx="119063" cy="182563"/>
            </a:xfrm>
            <a:custGeom>
              <a:avLst/>
              <a:gdLst>
                <a:gd name="T0" fmla="*/ 34 w 75"/>
                <a:gd name="T1" fmla="*/ 0 h 115"/>
                <a:gd name="T2" fmla="*/ 40 w 75"/>
                <a:gd name="T3" fmla="*/ 0 h 115"/>
                <a:gd name="T4" fmla="*/ 45 w 75"/>
                <a:gd name="T5" fmla="*/ 0 h 115"/>
                <a:gd name="T6" fmla="*/ 49 w 75"/>
                <a:gd name="T7" fmla="*/ 1 h 115"/>
                <a:gd name="T8" fmla="*/ 53 w 75"/>
                <a:gd name="T9" fmla="*/ 3 h 115"/>
                <a:gd name="T10" fmla="*/ 58 w 75"/>
                <a:gd name="T11" fmla="*/ 3 h 115"/>
                <a:gd name="T12" fmla="*/ 60 w 75"/>
                <a:gd name="T13" fmla="*/ 3 h 115"/>
                <a:gd name="T14" fmla="*/ 62 w 75"/>
                <a:gd name="T15" fmla="*/ 0 h 115"/>
                <a:gd name="T16" fmla="*/ 67 w 75"/>
                <a:gd name="T17" fmla="*/ 0 h 115"/>
                <a:gd name="T18" fmla="*/ 71 w 75"/>
                <a:gd name="T19" fmla="*/ 27 h 115"/>
                <a:gd name="T20" fmla="*/ 66 w 75"/>
                <a:gd name="T21" fmla="*/ 27 h 115"/>
                <a:gd name="T22" fmla="*/ 58 w 75"/>
                <a:gd name="T23" fmla="*/ 16 h 115"/>
                <a:gd name="T24" fmla="*/ 49 w 75"/>
                <a:gd name="T25" fmla="*/ 8 h 115"/>
                <a:gd name="T26" fmla="*/ 37 w 75"/>
                <a:gd name="T27" fmla="*/ 5 h 115"/>
                <a:gd name="T28" fmla="*/ 32 w 75"/>
                <a:gd name="T29" fmla="*/ 6 h 115"/>
                <a:gd name="T30" fmla="*/ 28 w 75"/>
                <a:gd name="T31" fmla="*/ 8 h 115"/>
                <a:gd name="T32" fmla="*/ 24 w 75"/>
                <a:gd name="T33" fmla="*/ 9 h 115"/>
                <a:gd name="T34" fmla="*/ 21 w 75"/>
                <a:gd name="T35" fmla="*/ 13 h 115"/>
                <a:gd name="T36" fmla="*/ 20 w 75"/>
                <a:gd name="T37" fmla="*/ 16 h 115"/>
                <a:gd name="T38" fmla="*/ 20 w 75"/>
                <a:gd name="T39" fmla="*/ 20 h 115"/>
                <a:gd name="T40" fmla="*/ 23 w 75"/>
                <a:gd name="T41" fmla="*/ 29 h 115"/>
                <a:gd name="T42" fmla="*/ 30 w 75"/>
                <a:gd name="T43" fmla="*/ 37 h 115"/>
                <a:gd name="T44" fmla="*/ 41 w 75"/>
                <a:gd name="T45" fmla="*/ 44 h 115"/>
                <a:gd name="T46" fmla="*/ 53 w 75"/>
                <a:gd name="T47" fmla="*/ 52 h 115"/>
                <a:gd name="T48" fmla="*/ 64 w 75"/>
                <a:gd name="T49" fmla="*/ 61 h 115"/>
                <a:gd name="T50" fmla="*/ 72 w 75"/>
                <a:gd name="T51" fmla="*/ 72 h 115"/>
                <a:gd name="T52" fmla="*/ 75 w 75"/>
                <a:gd name="T53" fmla="*/ 84 h 115"/>
                <a:gd name="T54" fmla="*/ 72 w 75"/>
                <a:gd name="T55" fmla="*/ 97 h 115"/>
                <a:gd name="T56" fmla="*/ 64 w 75"/>
                <a:gd name="T57" fmla="*/ 106 h 115"/>
                <a:gd name="T58" fmla="*/ 53 w 75"/>
                <a:gd name="T59" fmla="*/ 112 h 115"/>
                <a:gd name="T60" fmla="*/ 37 w 75"/>
                <a:gd name="T61" fmla="*/ 115 h 115"/>
                <a:gd name="T62" fmla="*/ 26 w 75"/>
                <a:gd name="T63" fmla="*/ 114 h 115"/>
                <a:gd name="T64" fmla="*/ 19 w 75"/>
                <a:gd name="T65" fmla="*/ 112 h 115"/>
                <a:gd name="T66" fmla="*/ 13 w 75"/>
                <a:gd name="T67" fmla="*/ 111 h 115"/>
                <a:gd name="T68" fmla="*/ 11 w 75"/>
                <a:gd name="T69" fmla="*/ 112 h 115"/>
                <a:gd name="T70" fmla="*/ 9 w 75"/>
                <a:gd name="T71" fmla="*/ 114 h 115"/>
                <a:gd name="T72" fmla="*/ 4 w 75"/>
                <a:gd name="T73" fmla="*/ 114 h 115"/>
                <a:gd name="T74" fmla="*/ 0 w 75"/>
                <a:gd name="T75" fmla="*/ 84 h 115"/>
                <a:gd name="T76" fmla="*/ 6 w 75"/>
                <a:gd name="T77" fmla="*/ 84 h 115"/>
                <a:gd name="T78" fmla="*/ 12 w 75"/>
                <a:gd name="T79" fmla="*/ 97 h 115"/>
                <a:gd name="T80" fmla="*/ 23 w 75"/>
                <a:gd name="T81" fmla="*/ 106 h 115"/>
                <a:gd name="T82" fmla="*/ 36 w 75"/>
                <a:gd name="T83" fmla="*/ 108 h 115"/>
                <a:gd name="T84" fmla="*/ 47 w 75"/>
                <a:gd name="T85" fmla="*/ 106 h 115"/>
                <a:gd name="T86" fmla="*/ 55 w 75"/>
                <a:gd name="T87" fmla="*/ 99 h 115"/>
                <a:gd name="T88" fmla="*/ 58 w 75"/>
                <a:gd name="T89" fmla="*/ 90 h 115"/>
                <a:gd name="T90" fmla="*/ 55 w 75"/>
                <a:gd name="T91" fmla="*/ 81 h 115"/>
                <a:gd name="T92" fmla="*/ 47 w 75"/>
                <a:gd name="T93" fmla="*/ 72 h 115"/>
                <a:gd name="T94" fmla="*/ 36 w 75"/>
                <a:gd name="T95" fmla="*/ 64 h 115"/>
                <a:gd name="T96" fmla="*/ 24 w 75"/>
                <a:gd name="T97" fmla="*/ 56 h 115"/>
                <a:gd name="T98" fmla="*/ 13 w 75"/>
                <a:gd name="T99" fmla="*/ 47 h 115"/>
                <a:gd name="T100" fmla="*/ 6 w 75"/>
                <a:gd name="T101" fmla="*/ 38 h 115"/>
                <a:gd name="T102" fmla="*/ 3 w 75"/>
                <a:gd name="T103" fmla="*/ 25 h 115"/>
                <a:gd name="T104" fmla="*/ 4 w 75"/>
                <a:gd name="T105" fmla="*/ 16 h 115"/>
                <a:gd name="T106" fmla="*/ 12 w 75"/>
                <a:gd name="T107" fmla="*/ 6 h 115"/>
                <a:gd name="T108" fmla="*/ 21 w 75"/>
                <a:gd name="T109" fmla="*/ 1 h 115"/>
                <a:gd name="T110" fmla="*/ 34 w 75"/>
                <a:gd name="T1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" h="115">
                  <a:moveTo>
                    <a:pt x="34" y="0"/>
                  </a:moveTo>
                  <a:lnTo>
                    <a:pt x="40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58" y="16"/>
                  </a:lnTo>
                  <a:lnTo>
                    <a:pt x="49" y="8"/>
                  </a:lnTo>
                  <a:lnTo>
                    <a:pt x="37" y="5"/>
                  </a:lnTo>
                  <a:lnTo>
                    <a:pt x="32" y="6"/>
                  </a:lnTo>
                  <a:lnTo>
                    <a:pt x="28" y="8"/>
                  </a:lnTo>
                  <a:lnTo>
                    <a:pt x="24" y="9"/>
                  </a:lnTo>
                  <a:lnTo>
                    <a:pt x="21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3" y="29"/>
                  </a:lnTo>
                  <a:lnTo>
                    <a:pt x="30" y="37"/>
                  </a:lnTo>
                  <a:lnTo>
                    <a:pt x="41" y="44"/>
                  </a:lnTo>
                  <a:lnTo>
                    <a:pt x="53" y="52"/>
                  </a:lnTo>
                  <a:lnTo>
                    <a:pt x="64" y="61"/>
                  </a:lnTo>
                  <a:lnTo>
                    <a:pt x="72" y="72"/>
                  </a:lnTo>
                  <a:lnTo>
                    <a:pt x="75" y="84"/>
                  </a:lnTo>
                  <a:lnTo>
                    <a:pt x="72" y="97"/>
                  </a:lnTo>
                  <a:lnTo>
                    <a:pt x="64" y="106"/>
                  </a:lnTo>
                  <a:lnTo>
                    <a:pt x="53" y="112"/>
                  </a:lnTo>
                  <a:lnTo>
                    <a:pt x="37" y="115"/>
                  </a:lnTo>
                  <a:lnTo>
                    <a:pt x="26" y="114"/>
                  </a:lnTo>
                  <a:lnTo>
                    <a:pt x="19" y="112"/>
                  </a:lnTo>
                  <a:lnTo>
                    <a:pt x="13" y="111"/>
                  </a:lnTo>
                  <a:lnTo>
                    <a:pt x="11" y="112"/>
                  </a:lnTo>
                  <a:lnTo>
                    <a:pt x="9" y="114"/>
                  </a:lnTo>
                  <a:lnTo>
                    <a:pt x="4" y="11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2" y="97"/>
                  </a:lnTo>
                  <a:lnTo>
                    <a:pt x="23" y="106"/>
                  </a:lnTo>
                  <a:lnTo>
                    <a:pt x="36" y="108"/>
                  </a:lnTo>
                  <a:lnTo>
                    <a:pt x="47" y="106"/>
                  </a:lnTo>
                  <a:lnTo>
                    <a:pt x="55" y="99"/>
                  </a:lnTo>
                  <a:lnTo>
                    <a:pt x="58" y="90"/>
                  </a:lnTo>
                  <a:lnTo>
                    <a:pt x="55" y="81"/>
                  </a:lnTo>
                  <a:lnTo>
                    <a:pt x="47" y="72"/>
                  </a:lnTo>
                  <a:lnTo>
                    <a:pt x="36" y="64"/>
                  </a:lnTo>
                  <a:lnTo>
                    <a:pt x="24" y="56"/>
                  </a:lnTo>
                  <a:lnTo>
                    <a:pt x="13" y="47"/>
                  </a:lnTo>
                  <a:lnTo>
                    <a:pt x="6" y="38"/>
                  </a:lnTo>
                  <a:lnTo>
                    <a:pt x="3" y="25"/>
                  </a:lnTo>
                  <a:lnTo>
                    <a:pt x="4" y="16"/>
                  </a:lnTo>
                  <a:lnTo>
                    <a:pt x="12" y="6"/>
                  </a:lnTo>
                  <a:lnTo>
                    <a:pt x="21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159258" y="2043118"/>
              <a:ext cx="182563" cy="182563"/>
            </a:xfrm>
            <a:custGeom>
              <a:avLst/>
              <a:gdLst>
                <a:gd name="T0" fmla="*/ 64 w 115"/>
                <a:gd name="T1" fmla="*/ 0 h 115"/>
                <a:gd name="T2" fmla="*/ 81 w 115"/>
                <a:gd name="T3" fmla="*/ 1 h 115"/>
                <a:gd name="T4" fmla="*/ 94 w 115"/>
                <a:gd name="T5" fmla="*/ 4 h 115"/>
                <a:gd name="T6" fmla="*/ 102 w 115"/>
                <a:gd name="T7" fmla="*/ 5 h 115"/>
                <a:gd name="T8" fmla="*/ 103 w 115"/>
                <a:gd name="T9" fmla="*/ 5 h 115"/>
                <a:gd name="T10" fmla="*/ 105 w 115"/>
                <a:gd name="T11" fmla="*/ 4 h 115"/>
                <a:gd name="T12" fmla="*/ 109 w 115"/>
                <a:gd name="T13" fmla="*/ 4 h 115"/>
                <a:gd name="T14" fmla="*/ 110 w 115"/>
                <a:gd name="T15" fmla="*/ 34 h 115"/>
                <a:gd name="T16" fmla="*/ 105 w 115"/>
                <a:gd name="T17" fmla="*/ 34 h 115"/>
                <a:gd name="T18" fmla="*/ 98 w 115"/>
                <a:gd name="T19" fmla="*/ 21 h 115"/>
                <a:gd name="T20" fmla="*/ 89 w 115"/>
                <a:gd name="T21" fmla="*/ 13 h 115"/>
                <a:gd name="T22" fmla="*/ 78 w 115"/>
                <a:gd name="T23" fmla="*/ 8 h 115"/>
                <a:gd name="T24" fmla="*/ 64 w 115"/>
                <a:gd name="T25" fmla="*/ 5 h 115"/>
                <a:gd name="T26" fmla="*/ 50 w 115"/>
                <a:gd name="T27" fmla="*/ 8 h 115"/>
                <a:gd name="T28" fmla="*/ 38 w 115"/>
                <a:gd name="T29" fmla="*/ 14 h 115"/>
                <a:gd name="T30" fmla="*/ 29 w 115"/>
                <a:gd name="T31" fmla="*/ 25 h 115"/>
                <a:gd name="T32" fmla="*/ 22 w 115"/>
                <a:gd name="T33" fmla="*/ 38 h 115"/>
                <a:gd name="T34" fmla="*/ 21 w 115"/>
                <a:gd name="T35" fmla="*/ 55 h 115"/>
                <a:gd name="T36" fmla="*/ 23 w 115"/>
                <a:gd name="T37" fmla="*/ 72 h 115"/>
                <a:gd name="T38" fmla="*/ 30 w 115"/>
                <a:gd name="T39" fmla="*/ 86 h 115"/>
                <a:gd name="T40" fmla="*/ 39 w 115"/>
                <a:gd name="T41" fmla="*/ 98 h 115"/>
                <a:gd name="T42" fmla="*/ 52 w 115"/>
                <a:gd name="T43" fmla="*/ 106 h 115"/>
                <a:gd name="T44" fmla="*/ 68 w 115"/>
                <a:gd name="T45" fmla="*/ 108 h 115"/>
                <a:gd name="T46" fmla="*/ 84 w 115"/>
                <a:gd name="T47" fmla="*/ 106 h 115"/>
                <a:gd name="T48" fmla="*/ 98 w 115"/>
                <a:gd name="T49" fmla="*/ 97 h 115"/>
                <a:gd name="T50" fmla="*/ 110 w 115"/>
                <a:gd name="T51" fmla="*/ 82 h 115"/>
                <a:gd name="T52" fmla="*/ 115 w 115"/>
                <a:gd name="T53" fmla="*/ 82 h 115"/>
                <a:gd name="T54" fmla="*/ 103 w 115"/>
                <a:gd name="T55" fmla="*/ 112 h 115"/>
                <a:gd name="T56" fmla="*/ 101 w 115"/>
                <a:gd name="T57" fmla="*/ 111 h 115"/>
                <a:gd name="T58" fmla="*/ 97 w 115"/>
                <a:gd name="T59" fmla="*/ 111 h 115"/>
                <a:gd name="T60" fmla="*/ 88 w 115"/>
                <a:gd name="T61" fmla="*/ 111 h 115"/>
                <a:gd name="T62" fmla="*/ 76 w 115"/>
                <a:gd name="T63" fmla="*/ 114 h 115"/>
                <a:gd name="T64" fmla="*/ 63 w 115"/>
                <a:gd name="T65" fmla="*/ 115 h 115"/>
                <a:gd name="T66" fmla="*/ 41 w 115"/>
                <a:gd name="T67" fmla="*/ 112 h 115"/>
                <a:gd name="T68" fmla="*/ 22 w 115"/>
                <a:gd name="T69" fmla="*/ 104 h 115"/>
                <a:gd name="T70" fmla="*/ 9 w 115"/>
                <a:gd name="T71" fmla="*/ 93 h 115"/>
                <a:gd name="T72" fmla="*/ 3 w 115"/>
                <a:gd name="T73" fmla="*/ 77 h 115"/>
                <a:gd name="T74" fmla="*/ 0 w 115"/>
                <a:gd name="T75" fmla="*/ 59 h 115"/>
                <a:gd name="T76" fmla="*/ 1 w 115"/>
                <a:gd name="T77" fmla="*/ 44 h 115"/>
                <a:gd name="T78" fmla="*/ 6 w 115"/>
                <a:gd name="T79" fmla="*/ 30 h 115"/>
                <a:gd name="T80" fmla="*/ 14 w 115"/>
                <a:gd name="T81" fmla="*/ 18 h 115"/>
                <a:gd name="T82" fmla="*/ 27 w 115"/>
                <a:gd name="T83" fmla="*/ 9 h 115"/>
                <a:gd name="T84" fmla="*/ 43 w 115"/>
                <a:gd name="T85" fmla="*/ 3 h 115"/>
                <a:gd name="T86" fmla="*/ 64 w 115"/>
                <a:gd name="T8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15">
                  <a:moveTo>
                    <a:pt x="64" y="0"/>
                  </a:moveTo>
                  <a:lnTo>
                    <a:pt x="81" y="1"/>
                  </a:lnTo>
                  <a:lnTo>
                    <a:pt x="94" y="4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0" y="34"/>
                  </a:lnTo>
                  <a:lnTo>
                    <a:pt x="105" y="34"/>
                  </a:lnTo>
                  <a:lnTo>
                    <a:pt x="98" y="21"/>
                  </a:lnTo>
                  <a:lnTo>
                    <a:pt x="89" y="13"/>
                  </a:lnTo>
                  <a:lnTo>
                    <a:pt x="78" y="8"/>
                  </a:lnTo>
                  <a:lnTo>
                    <a:pt x="64" y="5"/>
                  </a:lnTo>
                  <a:lnTo>
                    <a:pt x="50" y="8"/>
                  </a:lnTo>
                  <a:lnTo>
                    <a:pt x="38" y="14"/>
                  </a:lnTo>
                  <a:lnTo>
                    <a:pt x="29" y="25"/>
                  </a:lnTo>
                  <a:lnTo>
                    <a:pt x="22" y="38"/>
                  </a:lnTo>
                  <a:lnTo>
                    <a:pt x="21" y="55"/>
                  </a:lnTo>
                  <a:lnTo>
                    <a:pt x="23" y="72"/>
                  </a:lnTo>
                  <a:lnTo>
                    <a:pt x="30" y="86"/>
                  </a:lnTo>
                  <a:lnTo>
                    <a:pt x="39" y="98"/>
                  </a:lnTo>
                  <a:lnTo>
                    <a:pt x="52" y="106"/>
                  </a:lnTo>
                  <a:lnTo>
                    <a:pt x="68" y="108"/>
                  </a:lnTo>
                  <a:lnTo>
                    <a:pt x="84" y="106"/>
                  </a:lnTo>
                  <a:lnTo>
                    <a:pt x="98" y="97"/>
                  </a:lnTo>
                  <a:lnTo>
                    <a:pt x="110" y="82"/>
                  </a:lnTo>
                  <a:lnTo>
                    <a:pt x="115" y="82"/>
                  </a:lnTo>
                  <a:lnTo>
                    <a:pt x="103" y="112"/>
                  </a:lnTo>
                  <a:lnTo>
                    <a:pt x="101" y="111"/>
                  </a:lnTo>
                  <a:lnTo>
                    <a:pt x="97" y="111"/>
                  </a:lnTo>
                  <a:lnTo>
                    <a:pt x="88" y="111"/>
                  </a:lnTo>
                  <a:lnTo>
                    <a:pt x="76" y="114"/>
                  </a:lnTo>
                  <a:lnTo>
                    <a:pt x="63" y="115"/>
                  </a:lnTo>
                  <a:lnTo>
                    <a:pt x="41" y="112"/>
                  </a:lnTo>
                  <a:lnTo>
                    <a:pt x="22" y="104"/>
                  </a:lnTo>
                  <a:lnTo>
                    <a:pt x="9" y="93"/>
                  </a:lnTo>
                  <a:lnTo>
                    <a:pt x="3" y="77"/>
                  </a:lnTo>
                  <a:lnTo>
                    <a:pt x="0" y="59"/>
                  </a:lnTo>
                  <a:lnTo>
                    <a:pt x="1" y="4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27" y="9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4386271" y="2047881"/>
              <a:ext cx="211138" cy="173038"/>
            </a:xfrm>
            <a:custGeom>
              <a:avLst/>
              <a:gdLst>
                <a:gd name="T0" fmla="*/ 49 w 133"/>
                <a:gd name="T1" fmla="*/ 0 h 109"/>
                <a:gd name="T2" fmla="*/ 44 w 133"/>
                <a:gd name="T3" fmla="*/ 5 h 109"/>
                <a:gd name="T4" fmla="*/ 38 w 133"/>
                <a:gd name="T5" fmla="*/ 9 h 109"/>
                <a:gd name="T6" fmla="*/ 35 w 133"/>
                <a:gd name="T7" fmla="*/ 17 h 109"/>
                <a:gd name="T8" fmla="*/ 35 w 133"/>
                <a:gd name="T9" fmla="*/ 49 h 109"/>
                <a:gd name="T10" fmla="*/ 98 w 133"/>
                <a:gd name="T11" fmla="*/ 23 h 109"/>
                <a:gd name="T12" fmla="*/ 96 w 133"/>
                <a:gd name="T13" fmla="*/ 13 h 109"/>
                <a:gd name="T14" fmla="*/ 94 w 133"/>
                <a:gd name="T15" fmla="*/ 7 h 109"/>
                <a:gd name="T16" fmla="*/ 87 w 133"/>
                <a:gd name="T17" fmla="*/ 5 h 109"/>
                <a:gd name="T18" fmla="*/ 82 w 133"/>
                <a:gd name="T19" fmla="*/ 0 h 109"/>
                <a:gd name="T20" fmla="*/ 133 w 133"/>
                <a:gd name="T21" fmla="*/ 5 h 109"/>
                <a:gd name="T22" fmla="*/ 123 w 133"/>
                <a:gd name="T23" fmla="*/ 6 h 109"/>
                <a:gd name="T24" fmla="*/ 119 w 133"/>
                <a:gd name="T25" fmla="*/ 11 h 109"/>
                <a:gd name="T26" fmla="*/ 117 w 133"/>
                <a:gd name="T27" fmla="*/ 22 h 109"/>
                <a:gd name="T28" fmla="*/ 117 w 133"/>
                <a:gd name="T29" fmla="*/ 94 h 109"/>
                <a:gd name="T30" fmla="*/ 120 w 133"/>
                <a:gd name="T31" fmla="*/ 100 h 109"/>
                <a:gd name="T32" fmla="*/ 127 w 133"/>
                <a:gd name="T33" fmla="*/ 103 h 109"/>
                <a:gd name="T34" fmla="*/ 133 w 133"/>
                <a:gd name="T35" fmla="*/ 109 h 109"/>
                <a:gd name="T36" fmla="*/ 82 w 133"/>
                <a:gd name="T37" fmla="*/ 104 h 109"/>
                <a:gd name="T38" fmla="*/ 93 w 133"/>
                <a:gd name="T39" fmla="*/ 103 h 109"/>
                <a:gd name="T40" fmla="*/ 96 w 133"/>
                <a:gd name="T41" fmla="*/ 98 h 109"/>
                <a:gd name="T42" fmla="*/ 98 w 133"/>
                <a:gd name="T43" fmla="*/ 87 h 109"/>
                <a:gd name="T44" fmla="*/ 35 w 133"/>
                <a:gd name="T45" fmla="*/ 57 h 109"/>
                <a:gd name="T46" fmla="*/ 35 w 133"/>
                <a:gd name="T47" fmla="*/ 92 h 109"/>
                <a:gd name="T48" fmla="*/ 36 w 133"/>
                <a:gd name="T49" fmla="*/ 99 h 109"/>
                <a:gd name="T50" fmla="*/ 40 w 133"/>
                <a:gd name="T51" fmla="*/ 103 h 109"/>
                <a:gd name="T52" fmla="*/ 49 w 133"/>
                <a:gd name="T53" fmla="*/ 104 h 109"/>
                <a:gd name="T54" fmla="*/ 0 w 133"/>
                <a:gd name="T55" fmla="*/ 109 h 109"/>
                <a:gd name="T56" fmla="*/ 5 w 133"/>
                <a:gd name="T57" fmla="*/ 103 h 109"/>
                <a:gd name="T58" fmla="*/ 11 w 133"/>
                <a:gd name="T59" fmla="*/ 101 h 109"/>
                <a:gd name="T60" fmla="*/ 14 w 133"/>
                <a:gd name="T61" fmla="*/ 96 h 109"/>
                <a:gd name="T62" fmla="*/ 15 w 133"/>
                <a:gd name="T63" fmla="*/ 87 h 109"/>
                <a:gd name="T64" fmla="*/ 15 w 133"/>
                <a:gd name="T65" fmla="*/ 17 h 109"/>
                <a:gd name="T66" fmla="*/ 13 w 133"/>
                <a:gd name="T67" fmla="*/ 10 h 109"/>
                <a:gd name="T68" fmla="*/ 9 w 133"/>
                <a:gd name="T69" fmla="*/ 6 h 109"/>
                <a:gd name="T70" fmla="*/ 0 w 133"/>
                <a:gd name="T71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9">
                  <a:moveTo>
                    <a:pt x="0" y="0"/>
                  </a:moveTo>
                  <a:lnTo>
                    <a:pt x="49" y="0"/>
                  </a:lnTo>
                  <a:lnTo>
                    <a:pt x="49" y="5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8" y="9"/>
                  </a:lnTo>
                  <a:lnTo>
                    <a:pt x="35" y="11"/>
                  </a:lnTo>
                  <a:lnTo>
                    <a:pt x="35" y="17"/>
                  </a:lnTo>
                  <a:lnTo>
                    <a:pt x="35" y="23"/>
                  </a:lnTo>
                  <a:lnTo>
                    <a:pt x="35" y="49"/>
                  </a:lnTo>
                  <a:lnTo>
                    <a:pt x="98" y="49"/>
                  </a:lnTo>
                  <a:lnTo>
                    <a:pt x="98" y="23"/>
                  </a:lnTo>
                  <a:lnTo>
                    <a:pt x="98" y="18"/>
                  </a:lnTo>
                  <a:lnTo>
                    <a:pt x="96" y="13"/>
                  </a:lnTo>
                  <a:lnTo>
                    <a:pt x="96" y="10"/>
                  </a:lnTo>
                  <a:lnTo>
                    <a:pt x="94" y="7"/>
                  </a:lnTo>
                  <a:lnTo>
                    <a:pt x="91" y="6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133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123" y="6"/>
                  </a:lnTo>
                  <a:lnTo>
                    <a:pt x="120" y="9"/>
                  </a:lnTo>
                  <a:lnTo>
                    <a:pt x="119" y="11"/>
                  </a:lnTo>
                  <a:lnTo>
                    <a:pt x="117" y="15"/>
                  </a:lnTo>
                  <a:lnTo>
                    <a:pt x="117" y="22"/>
                  </a:lnTo>
                  <a:lnTo>
                    <a:pt x="117" y="87"/>
                  </a:lnTo>
                  <a:lnTo>
                    <a:pt x="117" y="94"/>
                  </a:lnTo>
                  <a:lnTo>
                    <a:pt x="119" y="98"/>
                  </a:lnTo>
                  <a:lnTo>
                    <a:pt x="120" y="100"/>
                  </a:lnTo>
                  <a:lnTo>
                    <a:pt x="123" y="103"/>
                  </a:lnTo>
                  <a:lnTo>
                    <a:pt x="127" y="103"/>
                  </a:lnTo>
                  <a:lnTo>
                    <a:pt x="133" y="104"/>
                  </a:lnTo>
                  <a:lnTo>
                    <a:pt x="133" y="109"/>
                  </a:lnTo>
                  <a:lnTo>
                    <a:pt x="82" y="109"/>
                  </a:lnTo>
                  <a:lnTo>
                    <a:pt x="82" y="104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5" y="100"/>
                  </a:lnTo>
                  <a:lnTo>
                    <a:pt x="96" y="98"/>
                  </a:lnTo>
                  <a:lnTo>
                    <a:pt x="98" y="92"/>
                  </a:lnTo>
                  <a:lnTo>
                    <a:pt x="98" y="87"/>
                  </a:lnTo>
                  <a:lnTo>
                    <a:pt x="98" y="57"/>
                  </a:lnTo>
                  <a:lnTo>
                    <a:pt x="35" y="57"/>
                  </a:lnTo>
                  <a:lnTo>
                    <a:pt x="35" y="88"/>
                  </a:lnTo>
                  <a:lnTo>
                    <a:pt x="35" y="92"/>
                  </a:lnTo>
                  <a:lnTo>
                    <a:pt x="35" y="96"/>
                  </a:lnTo>
                  <a:lnTo>
                    <a:pt x="36" y="99"/>
                  </a:lnTo>
                  <a:lnTo>
                    <a:pt x="38" y="101"/>
                  </a:lnTo>
                  <a:lnTo>
                    <a:pt x="40" y="103"/>
                  </a:lnTo>
                  <a:lnTo>
                    <a:pt x="44" y="104"/>
                  </a:lnTo>
                  <a:lnTo>
                    <a:pt x="49" y="104"/>
                  </a:lnTo>
                  <a:lnTo>
                    <a:pt x="49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5" y="103"/>
                  </a:lnTo>
                  <a:lnTo>
                    <a:pt x="9" y="103"/>
                  </a:lnTo>
                  <a:lnTo>
                    <a:pt x="11" y="101"/>
                  </a:lnTo>
                  <a:lnTo>
                    <a:pt x="13" y="99"/>
                  </a:lnTo>
                  <a:lnTo>
                    <a:pt x="14" y="96"/>
                  </a:lnTo>
                  <a:lnTo>
                    <a:pt x="15" y="92"/>
                  </a:lnTo>
                  <a:lnTo>
                    <a:pt x="15" y="87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9" y="6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4648209" y="2043118"/>
              <a:ext cx="203200" cy="182563"/>
            </a:xfrm>
            <a:custGeom>
              <a:avLst/>
              <a:gdLst>
                <a:gd name="T0" fmla="*/ 62 w 128"/>
                <a:gd name="T1" fmla="*/ 5 h 115"/>
                <a:gd name="T2" fmla="*/ 48 w 128"/>
                <a:gd name="T3" fmla="*/ 8 h 115"/>
                <a:gd name="T4" fmla="*/ 36 w 128"/>
                <a:gd name="T5" fmla="*/ 14 h 115"/>
                <a:gd name="T6" fmla="*/ 28 w 128"/>
                <a:gd name="T7" fmla="*/ 25 h 115"/>
                <a:gd name="T8" fmla="*/ 23 w 128"/>
                <a:gd name="T9" fmla="*/ 38 h 115"/>
                <a:gd name="T10" fmla="*/ 21 w 128"/>
                <a:gd name="T11" fmla="*/ 55 h 115"/>
                <a:gd name="T12" fmla="*/ 23 w 128"/>
                <a:gd name="T13" fmla="*/ 74 h 115"/>
                <a:gd name="T14" fmla="*/ 30 w 128"/>
                <a:gd name="T15" fmla="*/ 90 h 115"/>
                <a:gd name="T16" fmla="*/ 40 w 128"/>
                <a:gd name="T17" fmla="*/ 101 h 115"/>
                <a:gd name="T18" fmla="*/ 52 w 128"/>
                <a:gd name="T19" fmla="*/ 107 h 115"/>
                <a:gd name="T20" fmla="*/ 66 w 128"/>
                <a:gd name="T21" fmla="*/ 108 h 115"/>
                <a:gd name="T22" fmla="*/ 79 w 128"/>
                <a:gd name="T23" fmla="*/ 107 h 115"/>
                <a:gd name="T24" fmla="*/ 91 w 128"/>
                <a:gd name="T25" fmla="*/ 101 h 115"/>
                <a:gd name="T26" fmla="*/ 99 w 128"/>
                <a:gd name="T27" fmla="*/ 90 h 115"/>
                <a:gd name="T28" fmla="*/ 104 w 128"/>
                <a:gd name="T29" fmla="*/ 76 h 115"/>
                <a:gd name="T30" fmla="*/ 107 w 128"/>
                <a:gd name="T31" fmla="*/ 60 h 115"/>
                <a:gd name="T32" fmla="*/ 104 w 128"/>
                <a:gd name="T33" fmla="*/ 42 h 115"/>
                <a:gd name="T34" fmla="*/ 98 w 128"/>
                <a:gd name="T35" fmla="*/ 27 h 115"/>
                <a:gd name="T36" fmla="*/ 89 w 128"/>
                <a:gd name="T37" fmla="*/ 16 h 115"/>
                <a:gd name="T38" fmla="*/ 77 w 128"/>
                <a:gd name="T39" fmla="*/ 8 h 115"/>
                <a:gd name="T40" fmla="*/ 62 w 128"/>
                <a:gd name="T41" fmla="*/ 5 h 115"/>
                <a:gd name="T42" fmla="*/ 64 w 128"/>
                <a:gd name="T43" fmla="*/ 0 h 115"/>
                <a:gd name="T44" fmla="*/ 85 w 128"/>
                <a:gd name="T45" fmla="*/ 3 h 115"/>
                <a:gd name="T46" fmla="*/ 103 w 128"/>
                <a:gd name="T47" fmla="*/ 10 h 115"/>
                <a:gd name="T48" fmla="*/ 116 w 128"/>
                <a:gd name="T49" fmla="*/ 22 h 115"/>
                <a:gd name="T50" fmla="*/ 125 w 128"/>
                <a:gd name="T51" fmla="*/ 37 h 115"/>
                <a:gd name="T52" fmla="*/ 128 w 128"/>
                <a:gd name="T53" fmla="*/ 55 h 115"/>
                <a:gd name="T54" fmla="*/ 125 w 128"/>
                <a:gd name="T55" fmla="*/ 73 h 115"/>
                <a:gd name="T56" fmla="*/ 116 w 128"/>
                <a:gd name="T57" fmla="*/ 90 h 115"/>
                <a:gd name="T58" fmla="*/ 103 w 128"/>
                <a:gd name="T59" fmla="*/ 103 h 115"/>
                <a:gd name="T60" fmla="*/ 85 w 128"/>
                <a:gd name="T61" fmla="*/ 111 h 115"/>
                <a:gd name="T62" fmla="*/ 62 w 128"/>
                <a:gd name="T63" fmla="*/ 115 h 115"/>
                <a:gd name="T64" fmla="*/ 43 w 128"/>
                <a:gd name="T65" fmla="*/ 112 h 115"/>
                <a:gd name="T66" fmla="*/ 24 w 128"/>
                <a:gd name="T67" fmla="*/ 104 h 115"/>
                <a:gd name="T68" fmla="*/ 11 w 128"/>
                <a:gd name="T69" fmla="*/ 93 h 115"/>
                <a:gd name="T70" fmla="*/ 2 w 128"/>
                <a:gd name="T71" fmla="*/ 78 h 115"/>
                <a:gd name="T72" fmla="*/ 0 w 128"/>
                <a:gd name="T73" fmla="*/ 60 h 115"/>
                <a:gd name="T74" fmla="*/ 2 w 128"/>
                <a:gd name="T75" fmla="*/ 40 h 115"/>
                <a:gd name="T76" fmla="*/ 11 w 128"/>
                <a:gd name="T77" fmla="*/ 23 h 115"/>
                <a:gd name="T78" fmla="*/ 24 w 128"/>
                <a:gd name="T79" fmla="*/ 10 h 115"/>
                <a:gd name="T80" fmla="*/ 43 w 128"/>
                <a:gd name="T81" fmla="*/ 3 h 115"/>
                <a:gd name="T82" fmla="*/ 64 w 128"/>
                <a:gd name="T8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15">
                  <a:moveTo>
                    <a:pt x="62" y="5"/>
                  </a:moveTo>
                  <a:lnTo>
                    <a:pt x="48" y="8"/>
                  </a:lnTo>
                  <a:lnTo>
                    <a:pt x="36" y="14"/>
                  </a:lnTo>
                  <a:lnTo>
                    <a:pt x="28" y="25"/>
                  </a:lnTo>
                  <a:lnTo>
                    <a:pt x="23" y="38"/>
                  </a:lnTo>
                  <a:lnTo>
                    <a:pt x="21" y="55"/>
                  </a:lnTo>
                  <a:lnTo>
                    <a:pt x="23" y="74"/>
                  </a:lnTo>
                  <a:lnTo>
                    <a:pt x="30" y="90"/>
                  </a:lnTo>
                  <a:lnTo>
                    <a:pt x="40" y="101"/>
                  </a:lnTo>
                  <a:lnTo>
                    <a:pt x="52" y="107"/>
                  </a:lnTo>
                  <a:lnTo>
                    <a:pt x="66" y="108"/>
                  </a:lnTo>
                  <a:lnTo>
                    <a:pt x="79" y="107"/>
                  </a:lnTo>
                  <a:lnTo>
                    <a:pt x="91" y="101"/>
                  </a:lnTo>
                  <a:lnTo>
                    <a:pt x="99" y="90"/>
                  </a:lnTo>
                  <a:lnTo>
                    <a:pt x="104" y="76"/>
                  </a:lnTo>
                  <a:lnTo>
                    <a:pt x="107" y="60"/>
                  </a:lnTo>
                  <a:lnTo>
                    <a:pt x="104" y="42"/>
                  </a:lnTo>
                  <a:lnTo>
                    <a:pt x="98" y="27"/>
                  </a:lnTo>
                  <a:lnTo>
                    <a:pt x="89" y="16"/>
                  </a:lnTo>
                  <a:lnTo>
                    <a:pt x="77" y="8"/>
                  </a:lnTo>
                  <a:lnTo>
                    <a:pt x="62" y="5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0"/>
                  </a:lnTo>
                  <a:lnTo>
                    <a:pt x="116" y="22"/>
                  </a:lnTo>
                  <a:lnTo>
                    <a:pt x="125" y="37"/>
                  </a:lnTo>
                  <a:lnTo>
                    <a:pt x="128" y="55"/>
                  </a:lnTo>
                  <a:lnTo>
                    <a:pt x="125" y="73"/>
                  </a:lnTo>
                  <a:lnTo>
                    <a:pt x="116" y="90"/>
                  </a:lnTo>
                  <a:lnTo>
                    <a:pt x="103" y="103"/>
                  </a:lnTo>
                  <a:lnTo>
                    <a:pt x="85" y="111"/>
                  </a:lnTo>
                  <a:lnTo>
                    <a:pt x="62" y="115"/>
                  </a:lnTo>
                  <a:lnTo>
                    <a:pt x="43" y="112"/>
                  </a:lnTo>
                  <a:lnTo>
                    <a:pt x="24" y="104"/>
                  </a:lnTo>
                  <a:lnTo>
                    <a:pt x="11" y="93"/>
                  </a:lnTo>
                  <a:lnTo>
                    <a:pt x="2" y="78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11" y="23"/>
                  </a:lnTo>
                  <a:lnTo>
                    <a:pt x="24" y="10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/>
            <p:cNvSpPr>
              <a:spLocks noEditPoints="1"/>
            </p:cNvSpPr>
            <p:nvPr/>
          </p:nvSpPr>
          <p:spPr bwMode="auto">
            <a:xfrm>
              <a:off x="4900622" y="2043118"/>
              <a:ext cx="206375" cy="182563"/>
            </a:xfrm>
            <a:custGeom>
              <a:avLst/>
              <a:gdLst>
                <a:gd name="T0" fmla="*/ 63 w 130"/>
                <a:gd name="T1" fmla="*/ 5 h 115"/>
                <a:gd name="T2" fmla="*/ 50 w 130"/>
                <a:gd name="T3" fmla="*/ 8 h 115"/>
                <a:gd name="T4" fmla="*/ 38 w 130"/>
                <a:gd name="T5" fmla="*/ 14 h 115"/>
                <a:gd name="T6" fmla="*/ 29 w 130"/>
                <a:gd name="T7" fmla="*/ 25 h 115"/>
                <a:gd name="T8" fmla="*/ 24 w 130"/>
                <a:gd name="T9" fmla="*/ 38 h 115"/>
                <a:gd name="T10" fmla="*/ 23 w 130"/>
                <a:gd name="T11" fmla="*/ 55 h 115"/>
                <a:gd name="T12" fmla="*/ 25 w 130"/>
                <a:gd name="T13" fmla="*/ 74 h 115"/>
                <a:gd name="T14" fmla="*/ 32 w 130"/>
                <a:gd name="T15" fmla="*/ 90 h 115"/>
                <a:gd name="T16" fmla="*/ 42 w 130"/>
                <a:gd name="T17" fmla="*/ 101 h 115"/>
                <a:gd name="T18" fmla="*/ 54 w 130"/>
                <a:gd name="T19" fmla="*/ 107 h 115"/>
                <a:gd name="T20" fmla="*/ 67 w 130"/>
                <a:gd name="T21" fmla="*/ 108 h 115"/>
                <a:gd name="T22" fmla="*/ 81 w 130"/>
                <a:gd name="T23" fmla="*/ 107 h 115"/>
                <a:gd name="T24" fmla="*/ 92 w 130"/>
                <a:gd name="T25" fmla="*/ 101 h 115"/>
                <a:gd name="T26" fmla="*/ 101 w 130"/>
                <a:gd name="T27" fmla="*/ 90 h 115"/>
                <a:gd name="T28" fmla="*/ 106 w 130"/>
                <a:gd name="T29" fmla="*/ 76 h 115"/>
                <a:gd name="T30" fmla="*/ 108 w 130"/>
                <a:gd name="T31" fmla="*/ 60 h 115"/>
                <a:gd name="T32" fmla="*/ 106 w 130"/>
                <a:gd name="T33" fmla="*/ 42 h 115"/>
                <a:gd name="T34" fmla="*/ 100 w 130"/>
                <a:gd name="T35" fmla="*/ 27 h 115"/>
                <a:gd name="T36" fmla="*/ 91 w 130"/>
                <a:gd name="T37" fmla="*/ 16 h 115"/>
                <a:gd name="T38" fmla="*/ 79 w 130"/>
                <a:gd name="T39" fmla="*/ 8 h 115"/>
                <a:gd name="T40" fmla="*/ 63 w 130"/>
                <a:gd name="T41" fmla="*/ 5 h 115"/>
                <a:gd name="T42" fmla="*/ 64 w 130"/>
                <a:gd name="T43" fmla="*/ 0 h 115"/>
                <a:gd name="T44" fmla="*/ 87 w 130"/>
                <a:gd name="T45" fmla="*/ 3 h 115"/>
                <a:gd name="T46" fmla="*/ 104 w 130"/>
                <a:gd name="T47" fmla="*/ 10 h 115"/>
                <a:gd name="T48" fmla="*/ 118 w 130"/>
                <a:gd name="T49" fmla="*/ 22 h 115"/>
                <a:gd name="T50" fmla="*/ 126 w 130"/>
                <a:gd name="T51" fmla="*/ 37 h 115"/>
                <a:gd name="T52" fmla="*/ 130 w 130"/>
                <a:gd name="T53" fmla="*/ 55 h 115"/>
                <a:gd name="T54" fmla="*/ 126 w 130"/>
                <a:gd name="T55" fmla="*/ 73 h 115"/>
                <a:gd name="T56" fmla="*/ 118 w 130"/>
                <a:gd name="T57" fmla="*/ 90 h 115"/>
                <a:gd name="T58" fmla="*/ 104 w 130"/>
                <a:gd name="T59" fmla="*/ 103 h 115"/>
                <a:gd name="T60" fmla="*/ 87 w 130"/>
                <a:gd name="T61" fmla="*/ 111 h 115"/>
                <a:gd name="T62" fmla="*/ 64 w 130"/>
                <a:gd name="T63" fmla="*/ 115 h 115"/>
                <a:gd name="T64" fmla="*/ 43 w 130"/>
                <a:gd name="T65" fmla="*/ 112 h 115"/>
                <a:gd name="T66" fmla="*/ 26 w 130"/>
                <a:gd name="T67" fmla="*/ 104 h 115"/>
                <a:gd name="T68" fmla="*/ 12 w 130"/>
                <a:gd name="T69" fmla="*/ 93 h 115"/>
                <a:gd name="T70" fmla="*/ 4 w 130"/>
                <a:gd name="T71" fmla="*/ 78 h 115"/>
                <a:gd name="T72" fmla="*/ 0 w 130"/>
                <a:gd name="T73" fmla="*/ 60 h 115"/>
                <a:gd name="T74" fmla="*/ 4 w 130"/>
                <a:gd name="T75" fmla="*/ 40 h 115"/>
                <a:gd name="T76" fmla="*/ 13 w 130"/>
                <a:gd name="T77" fmla="*/ 23 h 115"/>
                <a:gd name="T78" fmla="*/ 26 w 130"/>
                <a:gd name="T79" fmla="*/ 10 h 115"/>
                <a:gd name="T80" fmla="*/ 43 w 130"/>
                <a:gd name="T81" fmla="*/ 3 h 115"/>
                <a:gd name="T82" fmla="*/ 64 w 130"/>
                <a:gd name="T8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15">
                  <a:moveTo>
                    <a:pt x="63" y="5"/>
                  </a:moveTo>
                  <a:lnTo>
                    <a:pt x="50" y="8"/>
                  </a:lnTo>
                  <a:lnTo>
                    <a:pt x="38" y="14"/>
                  </a:lnTo>
                  <a:lnTo>
                    <a:pt x="29" y="25"/>
                  </a:lnTo>
                  <a:lnTo>
                    <a:pt x="24" y="38"/>
                  </a:lnTo>
                  <a:lnTo>
                    <a:pt x="23" y="55"/>
                  </a:lnTo>
                  <a:lnTo>
                    <a:pt x="25" y="74"/>
                  </a:lnTo>
                  <a:lnTo>
                    <a:pt x="32" y="90"/>
                  </a:lnTo>
                  <a:lnTo>
                    <a:pt x="42" y="101"/>
                  </a:lnTo>
                  <a:lnTo>
                    <a:pt x="54" y="107"/>
                  </a:lnTo>
                  <a:lnTo>
                    <a:pt x="67" y="108"/>
                  </a:lnTo>
                  <a:lnTo>
                    <a:pt x="81" y="107"/>
                  </a:lnTo>
                  <a:lnTo>
                    <a:pt x="92" y="101"/>
                  </a:lnTo>
                  <a:lnTo>
                    <a:pt x="101" y="90"/>
                  </a:lnTo>
                  <a:lnTo>
                    <a:pt x="106" y="76"/>
                  </a:lnTo>
                  <a:lnTo>
                    <a:pt x="108" y="60"/>
                  </a:lnTo>
                  <a:lnTo>
                    <a:pt x="106" y="42"/>
                  </a:lnTo>
                  <a:lnTo>
                    <a:pt x="100" y="27"/>
                  </a:lnTo>
                  <a:lnTo>
                    <a:pt x="91" y="16"/>
                  </a:lnTo>
                  <a:lnTo>
                    <a:pt x="79" y="8"/>
                  </a:lnTo>
                  <a:lnTo>
                    <a:pt x="63" y="5"/>
                  </a:lnTo>
                  <a:close/>
                  <a:moveTo>
                    <a:pt x="64" y="0"/>
                  </a:moveTo>
                  <a:lnTo>
                    <a:pt x="87" y="3"/>
                  </a:lnTo>
                  <a:lnTo>
                    <a:pt x="104" y="10"/>
                  </a:lnTo>
                  <a:lnTo>
                    <a:pt x="118" y="22"/>
                  </a:lnTo>
                  <a:lnTo>
                    <a:pt x="126" y="37"/>
                  </a:lnTo>
                  <a:lnTo>
                    <a:pt x="130" y="55"/>
                  </a:lnTo>
                  <a:lnTo>
                    <a:pt x="126" y="73"/>
                  </a:lnTo>
                  <a:lnTo>
                    <a:pt x="118" y="90"/>
                  </a:lnTo>
                  <a:lnTo>
                    <a:pt x="104" y="103"/>
                  </a:lnTo>
                  <a:lnTo>
                    <a:pt x="87" y="111"/>
                  </a:lnTo>
                  <a:lnTo>
                    <a:pt x="64" y="115"/>
                  </a:lnTo>
                  <a:lnTo>
                    <a:pt x="43" y="112"/>
                  </a:lnTo>
                  <a:lnTo>
                    <a:pt x="26" y="104"/>
                  </a:lnTo>
                  <a:lnTo>
                    <a:pt x="12" y="93"/>
                  </a:lnTo>
                  <a:lnTo>
                    <a:pt x="4" y="78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13" y="23"/>
                  </a:lnTo>
                  <a:lnTo>
                    <a:pt x="26" y="10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5154622" y="2047881"/>
              <a:ext cx="155575" cy="173038"/>
            </a:xfrm>
            <a:custGeom>
              <a:avLst/>
              <a:gdLst>
                <a:gd name="T0" fmla="*/ 0 w 98"/>
                <a:gd name="T1" fmla="*/ 0 h 109"/>
                <a:gd name="T2" fmla="*/ 58 w 98"/>
                <a:gd name="T3" fmla="*/ 0 h 109"/>
                <a:gd name="T4" fmla="*/ 58 w 98"/>
                <a:gd name="T5" fmla="*/ 5 h 109"/>
                <a:gd name="T6" fmla="*/ 46 w 98"/>
                <a:gd name="T7" fmla="*/ 5 h 109"/>
                <a:gd name="T8" fmla="*/ 39 w 98"/>
                <a:gd name="T9" fmla="*/ 6 h 109"/>
                <a:gd name="T10" fmla="*/ 37 w 98"/>
                <a:gd name="T11" fmla="*/ 10 h 109"/>
                <a:gd name="T12" fmla="*/ 37 w 98"/>
                <a:gd name="T13" fmla="*/ 18 h 109"/>
                <a:gd name="T14" fmla="*/ 37 w 98"/>
                <a:gd name="T15" fmla="*/ 92 h 109"/>
                <a:gd name="T16" fmla="*/ 37 w 98"/>
                <a:gd name="T17" fmla="*/ 96 h 109"/>
                <a:gd name="T18" fmla="*/ 38 w 98"/>
                <a:gd name="T19" fmla="*/ 99 h 109"/>
                <a:gd name="T20" fmla="*/ 39 w 98"/>
                <a:gd name="T21" fmla="*/ 100 h 109"/>
                <a:gd name="T22" fmla="*/ 42 w 98"/>
                <a:gd name="T23" fmla="*/ 100 h 109"/>
                <a:gd name="T24" fmla="*/ 46 w 98"/>
                <a:gd name="T25" fmla="*/ 101 h 109"/>
                <a:gd name="T26" fmla="*/ 64 w 98"/>
                <a:gd name="T27" fmla="*/ 101 h 109"/>
                <a:gd name="T28" fmla="*/ 72 w 98"/>
                <a:gd name="T29" fmla="*/ 100 h 109"/>
                <a:gd name="T30" fmla="*/ 77 w 98"/>
                <a:gd name="T31" fmla="*/ 99 h 109"/>
                <a:gd name="T32" fmla="*/ 81 w 98"/>
                <a:gd name="T33" fmla="*/ 96 h 109"/>
                <a:gd name="T34" fmla="*/ 86 w 98"/>
                <a:gd name="T35" fmla="*/ 91 h 109"/>
                <a:gd name="T36" fmla="*/ 93 w 98"/>
                <a:gd name="T37" fmla="*/ 82 h 109"/>
                <a:gd name="T38" fmla="*/ 98 w 98"/>
                <a:gd name="T39" fmla="*/ 82 h 109"/>
                <a:gd name="T40" fmla="*/ 85 w 98"/>
                <a:gd name="T41" fmla="*/ 109 h 109"/>
                <a:gd name="T42" fmla="*/ 0 w 98"/>
                <a:gd name="T43" fmla="*/ 109 h 109"/>
                <a:gd name="T44" fmla="*/ 0 w 98"/>
                <a:gd name="T45" fmla="*/ 104 h 109"/>
                <a:gd name="T46" fmla="*/ 7 w 98"/>
                <a:gd name="T47" fmla="*/ 104 h 109"/>
                <a:gd name="T48" fmla="*/ 10 w 98"/>
                <a:gd name="T49" fmla="*/ 103 h 109"/>
                <a:gd name="T50" fmla="*/ 13 w 98"/>
                <a:gd name="T51" fmla="*/ 101 h 109"/>
                <a:gd name="T52" fmla="*/ 16 w 98"/>
                <a:gd name="T53" fmla="*/ 99 h 109"/>
                <a:gd name="T54" fmla="*/ 17 w 98"/>
                <a:gd name="T55" fmla="*/ 95 h 109"/>
                <a:gd name="T56" fmla="*/ 17 w 98"/>
                <a:gd name="T57" fmla="*/ 88 h 109"/>
                <a:gd name="T58" fmla="*/ 17 w 98"/>
                <a:gd name="T59" fmla="*/ 19 h 109"/>
                <a:gd name="T60" fmla="*/ 17 w 98"/>
                <a:gd name="T61" fmla="*/ 15 h 109"/>
                <a:gd name="T62" fmla="*/ 16 w 98"/>
                <a:gd name="T63" fmla="*/ 11 h 109"/>
                <a:gd name="T64" fmla="*/ 16 w 98"/>
                <a:gd name="T65" fmla="*/ 9 h 109"/>
                <a:gd name="T66" fmla="*/ 13 w 98"/>
                <a:gd name="T67" fmla="*/ 6 h 109"/>
                <a:gd name="T68" fmla="*/ 10 w 98"/>
                <a:gd name="T69" fmla="*/ 5 h 109"/>
                <a:gd name="T70" fmla="*/ 5 w 98"/>
                <a:gd name="T71" fmla="*/ 5 h 109"/>
                <a:gd name="T72" fmla="*/ 0 w 98"/>
                <a:gd name="T73" fmla="*/ 5 h 109"/>
                <a:gd name="T74" fmla="*/ 0 w 98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109">
                  <a:moveTo>
                    <a:pt x="0" y="0"/>
                  </a:moveTo>
                  <a:lnTo>
                    <a:pt x="58" y="0"/>
                  </a:lnTo>
                  <a:lnTo>
                    <a:pt x="58" y="5"/>
                  </a:lnTo>
                  <a:lnTo>
                    <a:pt x="46" y="5"/>
                  </a:lnTo>
                  <a:lnTo>
                    <a:pt x="39" y="6"/>
                  </a:lnTo>
                  <a:lnTo>
                    <a:pt x="37" y="10"/>
                  </a:lnTo>
                  <a:lnTo>
                    <a:pt x="37" y="18"/>
                  </a:lnTo>
                  <a:lnTo>
                    <a:pt x="37" y="92"/>
                  </a:lnTo>
                  <a:lnTo>
                    <a:pt x="37" y="96"/>
                  </a:lnTo>
                  <a:lnTo>
                    <a:pt x="38" y="99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101"/>
                  </a:lnTo>
                  <a:lnTo>
                    <a:pt x="64" y="101"/>
                  </a:lnTo>
                  <a:lnTo>
                    <a:pt x="72" y="100"/>
                  </a:lnTo>
                  <a:lnTo>
                    <a:pt x="77" y="99"/>
                  </a:lnTo>
                  <a:lnTo>
                    <a:pt x="81" y="96"/>
                  </a:lnTo>
                  <a:lnTo>
                    <a:pt x="86" y="91"/>
                  </a:lnTo>
                  <a:lnTo>
                    <a:pt x="93" y="82"/>
                  </a:lnTo>
                  <a:lnTo>
                    <a:pt x="98" y="82"/>
                  </a:lnTo>
                  <a:lnTo>
                    <a:pt x="85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10" y="103"/>
                  </a:lnTo>
                  <a:lnTo>
                    <a:pt x="13" y="101"/>
                  </a:lnTo>
                  <a:lnTo>
                    <a:pt x="16" y="99"/>
                  </a:lnTo>
                  <a:lnTo>
                    <a:pt x="17" y="95"/>
                  </a:lnTo>
                  <a:lnTo>
                    <a:pt x="17" y="88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/>
            <p:cNvSpPr>
              <a:spLocks noEditPoints="1"/>
            </p:cNvSpPr>
            <p:nvPr/>
          </p:nvSpPr>
          <p:spPr bwMode="auto">
            <a:xfrm>
              <a:off x="5459422" y="2043118"/>
              <a:ext cx="204788" cy="182563"/>
            </a:xfrm>
            <a:custGeom>
              <a:avLst/>
              <a:gdLst>
                <a:gd name="T0" fmla="*/ 63 w 129"/>
                <a:gd name="T1" fmla="*/ 5 h 115"/>
                <a:gd name="T2" fmla="*/ 49 w 129"/>
                <a:gd name="T3" fmla="*/ 8 h 115"/>
                <a:gd name="T4" fmla="*/ 37 w 129"/>
                <a:gd name="T5" fmla="*/ 14 h 115"/>
                <a:gd name="T6" fmla="*/ 29 w 129"/>
                <a:gd name="T7" fmla="*/ 25 h 115"/>
                <a:gd name="T8" fmla="*/ 23 w 129"/>
                <a:gd name="T9" fmla="*/ 38 h 115"/>
                <a:gd name="T10" fmla="*/ 21 w 129"/>
                <a:gd name="T11" fmla="*/ 55 h 115"/>
                <a:gd name="T12" fmla="*/ 24 w 129"/>
                <a:gd name="T13" fmla="*/ 74 h 115"/>
                <a:gd name="T14" fmla="*/ 31 w 129"/>
                <a:gd name="T15" fmla="*/ 90 h 115"/>
                <a:gd name="T16" fmla="*/ 41 w 129"/>
                <a:gd name="T17" fmla="*/ 101 h 115"/>
                <a:gd name="T18" fmla="*/ 53 w 129"/>
                <a:gd name="T19" fmla="*/ 107 h 115"/>
                <a:gd name="T20" fmla="*/ 66 w 129"/>
                <a:gd name="T21" fmla="*/ 108 h 115"/>
                <a:gd name="T22" fmla="*/ 80 w 129"/>
                <a:gd name="T23" fmla="*/ 107 h 115"/>
                <a:gd name="T24" fmla="*/ 91 w 129"/>
                <a:gd name="T25" fmla="*/ 101 h 115"/>
                <a:gd name="T26" fmla="*/ 100 w 129"/>
                <a:gd name="T27" fmla="*/ 90 h 115"/>
                <a:gd name="T28" fmla="*/ 105 w 129"/>
                <a:gd name="T29" fmla="*/ 76 h 115"/>
                <a:gd name="T30" fmla="*/ 108 w 129"/>
                <a:gd name="T31" fmla="*/ 60 h 115"/>
                <a:gd name="T32" fmla="*/ 105 w 129"/>
                <a:gd name="T33" fmla="*/ 42 h 115"/>
                <a:gd name="T34" fmla="*/ 99 w 129"/>
                <a:gd name="T35" fmla="*/ 27 h 115"/>
                <a:gd name="T36" fmla="*/ 89 w 129"/>
                <a:gd name="T37" fmla="*/ 16 h 115"/>
                <a:gd name="T38" fmla="*/ 78 w 129"/>
                <a:gd name="T39" fmla="*/ 8 h 115"/>
                <a:gd name="T40" fmla="*/ 63 w 129"/>
                <a:gd name="T41" fmla="*/ 5 h 115"/>
                <a:gd name="T42" fmla="*/ 65 w 129"/>
                <a:gd name="T43" fmla="*/ 0 h 115"/>
                <a:gd name="T44" fmla="*/ 86 w 129"/>
                <a:gd name="T45" fmla="*/ 3 h 115"/>
                <a:gd name="T46" fmla="*/ 104 w 129"/>
                <a:gd name="T47" fmla="*/ 10 h 115"/>
                <a:gd name="T48" fmla="*/ 117 w 129"/>
                <a:gd name="T49" fmla="*/ 22 h 115"/>
                <a:gd name="T50" fmla="*/ 125 w 129"/>
                <a:gd name="T51" fmla="*/ 37 h 115"/>
                <a:gd name="T52" fmla="*/ 129 w 129"/>
                <a:gd name="T53" fmla="*/ 55 h 115"/>
                <a:gd name="T54" fmla="*/ 126 w 129"/>
                <a:gd name="T55" fmla="*/ 73 h 115"/>
                <a:gd name="T56" fmla="*/ 117 w 129"/>
                <a:gd name="T57" fmla="*/ 90 h 115"/>
                <a:gd name="T58" fmla="*/ 104 w 129"/>
                <a:gd name="T59" fmla="*/ 103 h 115"/>
                <a:gd name="T60" fmla="*/ 86 w 129"/>
                <a:gd name="T61" fmla="*/ 111 h 115"/>
                <a:gd name="T62" fmla="*/ 63 w 129"/>
                <a:gd name="T63" fmla="*/ 115 h 115"/>
                <a:gd name="T64" fmla="*/ 42 w 129"/>
                <a:gd name="T65" fmla="*/ 112 h 115"/>
                <a:gd name="T66" fmla="*/ 25 w 129"/>
                <a:gd name="T67" fmla="*/ 104 h 115"/>
                <a:gd name="T68" fmla="*/ 12 w 129"/>
                <a:gd name="T69" fmla="*/ 93 h 115"/>
                <a:gd name="T70" fmla="*/ 3 w 129"/>
                <a:gd name="T71" fmla="*/ 78 h 115"/>
                <a:gd name="T72" fmla="*/ 0 w 129"/>
                <a:gd name="T73" fmla="*/ 60 h 115"/>
                <a:gd name="T74" fmla="*/ 3 w 129"/>
                <a:gd name="T75" fmla="*/ 40 h 115"/>
                <a:gd name="T76" fmla="*/ 12 w 129"/>
                <a:gd name="T77" fmla="*/ 23 h 115"/>
                <a:gd name="T78" fmla="*/ 25 w 129"/>
                <a:gd name="T79" fmla="*/ 10 h 115"/>
                <a:gd name="T80" fmla="*/ 44 w 129"/>
                <a:gd name="T81" fmla="*/ 3 h 115"/>
                <a:gd name="T82" fmla="*/ 65 w 129"/>
                <a:gd name="T8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9" h="115">
                  <a:moveTo>
                    <a:pt x="63" y="5"/>
                  </a:moveTo>
                  <a:lnTo>
                    <a:pt x="49" y="8"/>
                  </a:lnTo>
                  <a:lnTo>
                    <a:pt x="37" y="14"/>
                  </a:lnTo>
                  <a:lnTo>
                    <a:pt x="29" y="25"/>
                  </a:lnTo>
                  <a:lnTo>
                    <a:pt x="23" y="38"/>
                  </a:lnTo>
                  <a:lnTo>
                    <a:pt x="21" y="55"/>
                  </a:lnTo>
                  <a:lnTo>
                    <a:pt x="24" y="74"/>
                  </a:lnTo>
                  <a:lnTo>
                    <a:pt x="31" y="90"/>
                  </a:lnTo>
                  <a:lnTo>
                    <a:pt x="41" y="101"/>
                  </a:lnTo>
                  <a:lnTo>
                    <a:pt x="53" y="107"/>
                  </a:lnTo>
                  <a:lnTo>
                    <a:pt x="66" y="108"/>
                  </a:lnTo>
                  <a:lnTo>
                    <a:pt x="80" y="107"/>
                  </a:lnTo>
                  <a:lnTo>
                    <a:pt x="91" y="101"/>
                  </a:lnTo>
                  <a:lnTo>
                    <a:pt x="100" y="90"/>
                  </a:lnTo>
                  <a:lnTo>
                    <a:pt x="105" y="76"/>
                  </a:lnTo>
                  <a:lnTo>
                    <a:pt x="108" y="60"/>
                  </a:lnTo>
                  <a:lnTo>
                    <a:pt x="105" y="42"/>
                  </a:lnTo>
                  <a:lnTo>
                    <a:pt x="99" y="27"/>
                  </a:lnTo>
                  <a:lnTo>
                    <a:pt x="89" y="16"/>
                  </a:lnTo>
                  <a:lnTo>
                    <a:pt x="78" y="8"/>
                  </a:lnTo>
                  <a:lnTo>
                    <a:pt x="63" y="5"/>
                  </a:lnTo>
                  <a:close/>
                  <a:moveTo>
                    <a:pt x="65" y="0"/>
                  </a:moveTo>
                  <a:lnTo>
                    <a:pt x="86" y="3"/>
                  </a:lnTo>
                  <a:lnTo>
                    <a:pt x="104" y="10"/>
                  </a:lnTo>
                  <a:lnTo>
                    <a:pt x="117" y="22"/>
                  </a:lnTo>
                  <a:lnTo>
                    <a:pt x="125" y="37"/>
                  </a:lnTo>
                  <a:lnTo>
                    <a:pt x="129" y="55"/>
                  </a:lnTo>
                  <a:lnTo>
                    <a:pt x="126" y="73"/>
                  </a:lnTo>
                  <a:lnTo>
                    <a:pt x="117" y="90"/>
                  </a:lnTo>
                  <a:lnTo>
                    <a:pt x="104" y="103"/>
                  </a:lnTo>
                  <a:lnTo>
                    <a:pt x="86" y="111"/>
                  </a:lnTo>
                  <a:lnTo>
                    <a:pt x="63" y="115"/>
                  </a:lnTo>
                  <a:lnTo>
                    <a:pt x="42" y="112"/>
                  </a:lnTo>
                  <a:lnTo>
                    <a:pt x="25" y="104"/>
                  </a:lnTo>
                  <a:lnTo>
                    <a:pt x="12" y="93"/>
                  </a:lnTo>
                  <a:lnTo>
                    <a:pt x="3" y="78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12" y="23"/>
                  </a:lnTo>
                  <a:lnTo>
                    <a:pt x="25" y="10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5710248" y="2047881"/>
              <a:ext cx="131763" cy="173038"/>
            </a:xfrm>
            <a:custGeom>
              <a:avLst/>
              <a:gdLst>
                <a:gd name="T0" fmla="*/ 0 w 83"/>
                <a:gd name="T1" fmla="*/ 0 h 109"/>
                <a:gd name="T2" fmla="*/ 83 w 83"/>
                <a:gd name="T3" fmla="*/ 0 h 109"/>
                <a:gd name="T4" fmla="*/ 83 w 83"/>
                <a:gd name="T5" fmla="*/ 22 h 109"/>
                <a:gd name="T6" fmla="*/ 78 w 83"/>
                <a:gd name="T7" fmla="*/ 22 h 109"/>
                <a:gd name="T8" fmla="*/ 78 w 83"/>
                <a:gd name="T9" fmla="*/ 17 h 109"/>
                <a:gd name="T10" fmla="*/ 77 w 83"/>
                <a:gd name="T11" fmla="*/ 13 h 109"/>
                <a:gd name="T12" fmla="*/ 74 w 83"/>
                <a:gd name="T13" fmla="*/ 10 h 109"/>
                <a:gd name="T14" fmla="*/ 72 w 83"/>
                <a:gd name="T15" fmla="*/ 9 h 109"/>
                <a:gd name="T16" fmla="*/ 66 w 83"/>
                <a:gd name="T17" fmla="*/ 7 h 109"/>
                <a:gd name="T18" fmla="*/ 61 w 83"/>
                <a:gd name="T19" fmla="*/ 7 h 109"/>
                <a:gd name="T20" fmla="*/ 32 w 83"/>
                <a:gd name="T21" fmla="*/ 7 h 109"/>
                <a:gd name="T22" fmla="*/ 32 w 83"/>
                <a:gd name="T23" fmla="*/ 47 h 109"/>
                <a:gd name="T24" fmla="*/ 61 w 83"/>
                <a:gd name="T25" fmla="*/ 47 h 109"/>
                <a:gd name="T26" fmla="*/ 66 w 83"/>
                <a:gd name="T27" fmla="*/ 47 h 109"/>
                <a:gd name="T28" fmla="*/ 70 w 83"/>
                <a:gd name="T29" fmla="*/ 45 h 109"/>
                <a:gd name="T30" fmla="*/ 73 w 83"/>
                <a:gd name="T31" fmla="*/ 43 h 109"/>
                <a:gd name="T32" fmla="*/ 74 w 83"/>
                <a:gd name="T33" fmla="*/ 40 h 109"/>
                <a:gd name="T34" fmla="*/ 74 w 83"/>
                <a:gd name="T35" fmla="*/ 35 h 109"/>
                <a:gd name="T36" fmla="*/ 79 w 83"/>
                <a:gd name="T37" fmla="*/ 35 h 109"/>
                <a:gd name="T38" fmla="*/ 79 w 83"/>
                <a:gd name="T39" fmla="*/ 68 h 109"/>
                <a:gd name="T40" fmla="*/ 74 w 83"/>
                <a:gd name="T41" fmla="*/ 68 h 109"/>
                <a:gd name="T42" fmla="*/ 74 w 83"/>
                <a:gd name="T43" fmla="*/ 62 h 109"/>
                <a:gd name="T44" fmla="*/ 72 w 83"/>
                <a:gd name="T45" fmla="*/ 58 h 109"/>
                <a:gd name="T46" fmla="*/ 69 w 83"/>
                <a:gd name="T47" fmla="*/ 56 h 109"/>
                <a:gd name="T48" fmla="*/ 65 w 83"/>
                <a:gd name="T49" fmla="*/ 54 h 109"/>
                <a:gd name="T50" fmla="*/ 60 w 83"/>
                <a:gd name="T51" fmla="*/ 54 h 109"/>
                <a:gd name="T52" fmla="*/ 32 w 83"/>
                <a:gd name="T53" fmla="*/ 54 h 109"/>
                <a:gd name="T54" fmla="*/ 32 w 83"/>
                <a:gd name="T55" fmla="*/ 87 h 109"/>
                <a:gd name="T56" fmla="*/ 34 w 83"/>
                <a:gd name="T57" fmla="*/ 94 h 109"/>
                <a:gd name="T58" fmla="*/ 34 w 83"/>
                <a:gd name="T59" fmla="*/ 98 h 109"/>
                <a:gd name="T60" fmla="*/ 36 w 83"/>
                <a:gd name="T61" fmla="*/ 100 h 109"/>
                <a:gd name="T62" fmla="*/ 39 w 83"/>
                <a:gd name="T63" fmla="*/ 103 h 109"/>
                <a:gd name="T64" fmla="*/ 43 w 83"/>
                <a:gd name="T65" fmla="*/ 104 h 109"/>
                <a:gd name="T66" fmla="*/ 48 w 83"/>
                <a:gd name="T67" fmla="*/ 104 h 109"/>
                <a:gd name="T68" fmla="*/ 48 w 83"/>
                <a:gd name="T69" fmla="*/ 109 h 109"/>
                <a:gd name="T70" fmla="*/ 0 w 83"/>
                <a:gd name="T71" fmla="*/ 109 h 109"/>
                <a:gd name="T72" fmla="*/ 0 w 83"/>
                <a:gd name="T73" fmla="*/ 104 h 109"/>
                <a:gd name="T74" fmla="*/ 5 w 83"/>
                <a:gd name="T75" fmla="*/ 104 h 109"/>
                <a:gd name="T76" fmla="*/ 9 w 83"/>
                <a:gd name="T77" fmla="*/ 103 h 109"/>
                <a:gd name="T78" fmla="*/ 11 w 83"/>
                <a:gd name="T79" fmla="*/ 100 h 109"/>
                <a:gd name="T80" fmla="*/ 13 w 83"/>
                <a:gd name="T81" fmla="*/ 98 h 109"/>
                <a:gd name="T82" fmla="*/ 13 w 83"/>
                <a:gd name="T83" fmla="*/ 95 h 109"/>
                <a:gd name="T84" fmla="*/ 14 w 83"/>
                <a:gd name="T85" fmla="*/ 90 h 109"/>
                <a:gd name="T86" fmla="*/ 14 w 83"/>
                <a:gd name="T87" fmla="*/ 17 h 109"/>
                <a:gd name="T88" fmla="*/ 13 w 83"/>
                <a:gd name="T89" fmla="*/ 13 h 109"/>
                <a:gd name="T90" fmla="*/ 11 w 83"/>
                <a:gd name="T91" fmla="*/ 9 h 109"/>
                <a:gd name="T92" fmla="*/ 9 w 83"/>
                <a:gd name="T93" fmla="*/ 6 h 109"/>
                <a:gd name="T94" fmla="*/ 5 w 83"/>
                <a:gd name="T95" fmla="*/ 5 h 109"/>
                <a:gd name="T96" fmla="*/ 0 w 83"/>
                <a:gd name="T97" fmla="*/ 5 h 109"/>
                <a:gd name="T98" fmla="*/ 0 w 83"/>
                <a:gd name="T9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" h="109">
                  <a:moveTo>
                    <a:pt x="0" y="0"/>
                  </a:moveTo>
                  <a:lnTo>
                    <a:pt x="83" y="0"/>
                  </a:lnTo>
                  <a:lnTo>
                    <a:pt x="83" y="22"/>
                  </a:lnTo>
                  <a:lnTo>
                    <a:pt x="78" y="22"/>
                  </a:lnTo>
                  <a:lnTo>
                    <a:pt x="78" y="17"/>
                  </a:lnTo>
                  <a:lnTo>
                    <a:pt x="77" y="13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32" y="7"/>
                  </a:lnTo>
                  <a:lnTo>
                    <a:pt x="32" y="47"/>
                  </a:lnTo>
                  <a:lnTo>
                    <a:pt x="61" y="47"/>
                  </a:lnTo>
                  <a:lnTo>
                    <a:pt x="66" y="47"/>
                  </a:lnTo>
                  <a:lnTo>
                    <a:pt x="70" y="45"/>
                  </a:lnTo>
                  <a:lnTo>
                    <a:pt x="73" y="43"/>
                  </a:lnTo>
                  <a:lnTo>
                    <a:pt x="74" y="40"/>
                  </a:lnTo>
                  <a:lnTo>
                    <a:pt x="74" y="35"/>
                  </a:lnTo>
                  <a:lnTo>
                    <a:pt x="79" y="35"/>
                  </a:lnTo>
                  <a:lnTo>
                    <a:pt x="79" y="68"/>
                  </a:lnTo>
                  <a:lnTo>
                    <a:pt x="74" y="68"/>
                  </a:lnTo>
                  <a:lnTo>
                    <a:pt x="74" y="62"/>
                  </a:lnTo>
                  <a:lnTo>
                    <a:pt x="72" y="58"/>
                  </a:lnTo>
                  <a:lnTo>
                    <a:pt x="69" y="56"/>
                  </a:lnTo>
                  <a:lnTo>
                    <a:pt x="65" y="54"/>
                  </a:lnTo>
                  <a:lnTo>
                    <a:pt x="60" y="54"/>
                  </a:lnTo>
                  <a:lnTo>
                    <a:pt x="32" y="54"/>
                  </a:lnTo>
                  <a:lnTo>
                    <a:pt x="32" y="87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36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8" y="104"/>
                  </a:lnTo>
                  <a:lnTo>
                    <a:pt x="48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5" y="104"/>
                  </a:lnTo>
                  <a:lnTo>
                    <a:pt x="9" y="103"/>
                  </a:lnTo>
                  <a:lnTo>
                    <a:pt x="11" y="100"/>
                  </a:lnTo>
                  <a:lnTo>
                    <a:pt x="13" y="98"/>
                  </a:lnTo>
                  <a:lnTo>
                    <a:pt x="13" y="95"/>
                  </a:lnTo>
                  <a:lnTo>
                    <a:pt x="14" y="90"/>
                  </a:lnTo>
                  <a:lnTo>
                    <a:pt x="14" y="17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9" y="6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5992823" y="2047881"/>
              <a:ext cx="249238" cy="173038"/>
            </a:xfrm>
            <a:custGeom>
              <a:avLst/>
              <a:gdLst>
                <a:gd name="T0" fmla="*/ 9 w 157"/>
                <a:gd name="T1" fmla="*/ 0 h 109"/>
                <a:gd name="T2" fmla="*/ 40 w 157"/>
                <a:gd name="T3" fmla="*/ 0 h 109"/>
                <a:gd name="T4" fmla="*/ 78 w 157"/>
                <a:gd name="T5" fmla="*/ 81 h 109"/>
                <a:gd name="T6" fmla="*/ 115 w 157"/>
                <a:gd name="T7" fmla="*/ 0 h 109"/>
                <a:gd name="T8" fmla="*/ 147 w 157"/>
                <a:gd name="T9" fmla="*/ 0 h 109"/>
                <a:gd name="T10" fmla="*/ 147 w 157"/>
                <a:gd name="T11" fmla="*/ 5 h 109"/>
                <a:gd name="T12" fmla="*/ 142 w 157"/>
                <a:gd name="T13" fmla="*/ 5 h 109"/>
                <a:gd name="T14" fmla="*/ 138 w 157"/>
                <a:gd name="T15" fmla="*/ 6 h 109"/>
                <a:gd name="T16" fmla="*/ 137 w 157"/>
                <a:gd name="T17" fmla="*/ 7 h 109"/>
                <a:gd name="T18" fmla="*/ 136 w 157"/>
                <a:gd name="T19" fmla="*/ 10 h 109"/>
                <a:gd name="T20" fmla="*/ 136 w 157"/>
                <a:gd name="T21" fmla="*/ 14 h 109"/>
                <a:gd name="T22" fmla="*/ 142 w 157"/>
                <a:gd name="T23" fmla="*/ 95 h 109"/>
                <a:gd name="T24" fmla="*/ 142 w 157"/>
                <a:gd name="T25" fmla="*/ 98 h 109"/>
                <a:gd name="T26" fmla="*/ 144 w 157"/>
                <a:gd name="T27" fmla="*/ 101 h 109"/>
                <a:gd name="T28" fmla="*/ 146 w 157"/>
                <a:gd name="T29" fmla="*/ 103 h 109"/>
                <a:gd name="T30" fmla="*/ 149 w 157"/>
                <a:gd name="T31" fmla="*/ 104 h 109"/>
                <a:gd name="T32" fmla="*/ 151 w 157"/>
                <a:gd name="T33" fmla="*/ 104 h 109"/>
                <a:gd name="T34" fmla="*/ 157 w 157"/>
                <a:gd name="T35" fmla="*/ 104 h 109"/>
                <a:gd name="T36" fmla="*/ 157 w 157"/>
                <a:gd name="T37" fmla="*/ 109 h 109"/>
                <a:gd name="T38" fmla="*/ 107 w 157"/>
                <a:gd name="T39" fmla="*/ 109 h 109"/>
                <a:gd name="T40" fmla="*/ 107 w 157"/>
                <a:gd name="T41" fmla="*/ 104 h 109"/>
                <a:gd name="T42" fmla="*/ 115 w 157"/>
                <a:gd name="T43" fmla="*/ 103 h 109"/>
                <a:gd name="T44" fmla="*/ 120 w 157"/>
                <a:gd name="T45" fmla="*/ 100 h 109"/>
                <a:gd name="T46" fmla="*/ 123 w 157"/>
                <a:gd name="T47" fmla="*/ 94 h 109"/>
                <a:gd name="T48" fmla="*/ 123 w 157"/>
                <a:gd name="T49" fmla="*/ 82 h 109"/>
                <a:gd name="T50" fmla="*/ 117 w 157"/>
                <a:gd name="T51" fmla="*/ 17 h 109"/>
                <a:gd name="T52" fmla="*/ 117 w 157"/>
                <a:gd name="T53" fmla="*/ 17 h 109"/>
                <a:gd name="T54" fmla="*/ 77 w 157"/>
                <a:gd name="T55" fmla="*/ 109 h 109"/>
                <a:gd name="T56" fmla="*/ 70 w 157"/>
                <a:gd name="T57" fmla="*/ 109 h 109"/>
                <a:gd name="T58" fmla="*/ 30 w 157"/>
                <a:gd name="T59" fmla="*/ 19 h 109"/>
                <a:gd name="T60" fmla="*/ 28 w 157"/>
                <a:gd name="T61" fmla="*/ 19 h 109"/>
                <a:gd name="T62" fmla="*/ 24 w 157"/>
                <a:gd name="T63" fmla="*/ 84 h 109"/>
                <a:gd name="T64" fmla="*/ 24 w 157"/>
                <a:gd name="T65" fmla="*/ 91 h 109"/>
                <a:gd name="T66" fmla="*/ 24 w 157"/>
                <a:gd name="T67" fmla="*/ 95 h 109"/>
                <a:gd name="T68" fmla="*/ 26 w 157"/>
                <a:gd name="T69" fmla="*/ 99 h 109"/>
                <a:gd name="T70" fmla="*/ 27 w 157"/>
                <a:gd name="T71" fmla="*/ 101 h 109"/>
                <a:gd name="T72" fmla="*/ 28 w 157"/>
                <a:gd name="T73" fmla="*/ 103 h 109"/>
                <a:gd name="T74" fmla="*/ 31 w 157"/>
                <a:gd name="T75" fmla="*/ 103 h 109"/>
                <a:gd name="T76" fmla="*/ 35 w 157"/>
                <a:gd name="T77" fmla="*/ 104 h 109"/>
                <a:gd name="T78" fmla="*/ 39 w 157"/>
                <a:gd name="T79" fmla="*/ 104 h 109"/>
                <a:gd name="T80" fmla="*/ 39 w 157"/>
                <a:gd name="T81" fmla="*/ 109 h 109"/>
                <a:gd name="T82" fmla="*/ 0 w 157"/>
                <a:gd name="T83" fmla="*/ 109 h 109"/>
                <a:gd name="T84" fmla="*/ 0 w 157"/>
                <a:gd name="T85" fmla="*/ 104 h 109"/>
                <a:gd name="T86" fmla="*/ 5 w 157"/>
                <a:gd name="T87" fmla="*/ 104 h 109"/>
                <a:gd name="T88" fmla="*/ 9 w 157"/>
                <a:gd name="T89" fmla="*/ 103 h 109"/>
                <a:gd name="T90" fmla="*/ 11 w 157"/>
                <a:gd name="T91" fmla="*/ 101 h 109"/>
                <a:gd name="T92" fmla="*/ 13 w 157"/>
                <a:gd name="T93" fmla="*/ 98 h 109"/>
                <a:gd name="T94" fmla="*/ 14 w 157"/>
                <a:gd name="T95" fmla="*/ 94 h 109"/>
                <a:gd name="T96" fmla="*/ 15 w 157"/>
                <a:gd name="T97" fmla="*/ 87 h 109"/>
                <a:gd name="T98" fmla="*/ 19 w 157"/>
                <a:gd name="T99" fmla="*/ 22 h 109"/>
                <a:gd name="T100" fmla="*/ 19 w 157"/>
                <a:gd name="T101" fmla="*/ 17 h 109"/>
                <a:gd name="T102" fmla="*/ 19 w 157"/>
                <a:gd name="T103" fmla="*/ 11 h 109"/>
                <a:gd name="T104" fmla="*/ 18 w 157"/>
                <a:gd name="T105" fmla="*/ 9 h 109"/>
                <a:gd name="T106" fmla="*/ 17 w 157"/>
                <a:gd name="T107" fmla="*/ 6 h 109"/>
                <a:gd name="T108" fmla="*/ 15 w 157"/>
                <a:gd name="T109" fmla="*/ 5 h 109"/>
                <a:gd name="T110" fmla="*/ 11 w 157"/>
                <a:gd name="T111" fmla="*/ 5 h 109"/>
                <a:gd name="T112" fmla="*/ 9 w 157"/>
                <a:gd name="T113" fmla="*/ 5 h 109"/>
                <a:gd name="T114" fmla="*/ 9 w 157"/>
                <a:gd name="T1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" h="109">
                  <a:moveTo>
                    <a:pt x="9" y="0"/>
                  </a:moveTo>
                  <a:lnTo>
                    <a:pt x="40" y="0"/>
                  </a:lnTo>
                  <a:lnTo>
                    <a:pt x="78" y="81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38" y="6"/>
                  </a:lnTo>
                  <a:lnTo>
                    <a:pt x="137" y="7"/>
                  </a:lnTo>
                  <a:lnTo>
                    <a:pt x="136" y="10"/>
                  </a:lnTo>
                  <a:lnTo>
                    <a:pt x="136" y="14"/>
                  </a:lnTo>
                  <a:lnTo>
                    <a:pt x="142" y="95"/>
                  </a:lnTo>
                  <a:lnTo>
                    <a:pt x="142" y="98"/>
                  </a:lnTo>
                  <a:lnTo>
                    <a:pt x="144" y="101"/>
                  </a:lnTo>
                  <a:lnTo>
                    <a:pt x="146" y="103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07" y="109"/>
                  </a:lnTo>
                  <a:lnTo>
                    <a:pt x="107" y="104"/>
                  </a:lnTo>
                  <a:lnTo>
                    <a:pt x="115" y="103"/>
                  </a:lnTo>
                  <a:lnTo>
                    <a:pt x="120" y="100"/>
                  </a:lnTo>
                  <a:lnTo>
                    <a:pt x="123" y="94"/>
                  </a:lnTo>
                  <a:lnTo>
                    <a:pt x="123" y="82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77" y="109"/>
                  </a:lnTo>
                  <a:lnTo>
                    <a:pt x="70" y="109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4" y="84"/>
                  </a:lnTo>
                  <a:lnTo>
                    <a:pt x="24" y="91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7" y="101"/>
                  </a:lnTo>
                  <a:lnTo>
                    <a:pt x="28" y="103"/>
                  </a:lnTo>
                  <a:lnTo>
                    <a:pt x="31" y="103"/>
                  </a:lnTo>
                  <a:lnTo>
                    <a:pt x="35" y="104"/>
                  </a:lnTo>
                  <a:lnTo>
                    <a:pt x="39" y="104"/>
                  </a:lnTo>
                  <a:lnTo>
                    <a:pt x="39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5" y="104"/>
                  </a:lnTo>
                  <a:lnTo>
                    <a:pt x="9" y="103"/>
                  </a:lnTo>
                  <a:lnTo>
                    <a:pt x="11" y="101"/>
                  </a:lnTo>
                  <a:lnTo>
                    <a:pt x="13" y="98"/>
                  </a:lnTo>
                  <a:lnTo>
                    <a:pt x="14" y="94"/>
                  </a:lnTo>
                  <a:lnTo>
                    <a:pt x="15" y="87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19" y="11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6276986" y="2047881"/>
              <a:ext cx="155575" cy="173038"/>
            </a:xfrm>
            <a:custGeom>
              <a:avLst/>
              <a:gdLst>
                <a:gd name="T0" fmla="*/ 0 w 98"/>
                <a:gd name="T1" fmla="*/ 0 h 109"/>
                <a:gd name="T2" fmla="*/ 90 w 98"/>
                <a:gd name="T3" fmla="*/ 0 h 109"/>
                <a:gd name="T4" fmla="*/ 92 w 98"/>
                <a:gd name="T5" fmla="*/ 26 h 109"/>
                <a:gd name="T6" fmla="*/ 86 w 98"/>
                <a:gd name="T7" fmla="*/ 26 h 109"/>
                <a:gd name="T8" fmla="*/ 86 w 98"/>
                <a:gd name="T9" fmla="*/ 22 h 109"/>
                <a:gd name="T10" fmla="*/ 84 w 98"/>
                <a:gd name="T11" fmla="*/ 17 h 109"/>
                <a:gd name="T12" fmla="*/ 82 w 98"/>
                <a:gd name="T13" fmla="*/ 13 h 109"/>
                <a:gd name="T14" fmla="*/ 80 w 98"/>
                <a:gd name="T15" fmla="*/ 10 h 109"/>
                <a:gd name="T16" fmla="*/ 77 w 98"/>
                <a:gd name="T17" fmla="*/ 9 h 109"/>
                <a:gd name="T18" fmla="*/ 73 w 98"/>
                <a:gd name="T19" fmla="*/ 7 h 109"/>
                <a:gd name="T20" fmla="*/ 68 w 98"/>
                <a:gd name="T21" fmla="*/ 7 h 109"/>
                <a:gd name="T22" fmla="*/ 38 w 98"/>
                <a:gd name="T23" fmla="*/ 7 h 109"/>
                <a:gd name="T24" fmla="*/ 38 w 98"/>
                <a:gd name="T25" fmla="*/ 48 h 109"/>
                <a:gd name="T26" fmla="*/ 64 w 98"/>
                <a:gd name="T27" fmla="*/ 48 h 109"/>
                <a:gd name="T28" fmla="*/ 69 w 98"/>
                <a:gd name="T29" fmla="*/ 48 h 109"/>
                <a:gd name="T30" fmla="*/ 72 w 98"/>
                <a:gd name="T31" fmla="*/ 48 h 109"/>
                <a:gd name="T32" fmla="*/ 75 w 98"/>
                <a:gd name="T33" fmla="*/ 47 h 109"/>
                <a:gd name="T34" fmla="*/ 76 w 98"/>
                <a:gd name="T35" fmla="*/ 44 h 109"/>
                <a:gd name="T36" fmla="*/ 77 w 98"/>
                <a:gd name="T37" fmla="*/ 40 h 109"/>
                <a:gd name="T38" fmla="*/ 78 w 98"/>
                <a:gd name="T39" fmla="*/ 35 h 109"/>
                <a:gd name="T40" fmla="*/ 82 w 98"/>
                <a:gd name="T41" fmla="*/ 35 h 109"/>
                <a:gd name="T42" fmla="*/ 82 w 98"/>
                <a:gd name="T43" fmla="*/ 70 h 109"/>
                <a:gd name="T44" fmla="*/ 78 w 98"/>
                <a:gd name="T45" fmla="*/ 70 h 109"/>
                <a:gd name="T46" fmla="*/ 77 w 98"/>
                <a:gd name="T47" fmla="*/ 65 h 109"/>
                <a:gd name="T48" fmla="*/ 76 w 98"/>
                <a:gd name="T49" fmla="*/ 61 h 109"/>
                <a:gd name="T50" fmla="*/ 75 w 98"/>
                <a:gd name="T51" fmla="*/ 58 h 109"/>
                <a:gd name="T52" fmla="*/ 72 w 98"/>
                <a:gd name="T53" fmla="*/ 57 h 109"/>
                <a:gd name="T54" fmla="*/ 69 w 98"/>
                <a:gd name="T55" fmla="*/ 57 h 109"/>
                <a:gd name="T56" fmla="*/ 64 w 98"/>
                <a:gd name="T57" fmla="*/ 56 h 109"/>
                <a:gd name="T58" fmla="*/ 38 w 98"/>
                <a:gd name="T59" fmla="*/ 56 h 109"/>
                <a:gd name="T60" fmla="*/ 38 w 98"/>
                <a:gd name="T61" fmla="*/ 88 h 109"/>
                <a:gd name="T62" fmla="*/ 38 w 98"/>
                <a:gd name="T63" fmla="*/ 94 h 109"/>
                <a:gd name="T64" fmla="*/ 38 w 98"/>
                <a:gd name="T65" fmla="*/ 98 h 109"/>
                <a:gd name="T66" fmla="*/ 40 w 98"/>
                <a:gd name="T67" fmla="*/ 100 h 109"/>
                <a:gd name="T68" fmla="*/ 43 w 98"/>
                <a:gd name="T69" fmla="*/ 100 h 109"/>
                <a:gd name="T70" fmla="*/ 48 w 98"/>
                <a:gd name="T71" fmla="*/ 101 h 109"/>
                <a:gd name="T72" fmla="*/ 67 w 98"/>
                <a:gd name="T73" fmla="*/ 101 h 109"/>
                <a:gd name="T74" fmla="*/ 78 w 98"/>
                <a:gd name="T75" fmla="*/ 100 h 109"/>
                <a:gd name="T76" fmla="*/ 85 w 98"/>
                <a:gd name="T77" fmla="*/ 98 h 109"/>
                <a:gd name="T78" fmla="*/ 90 w 98"/>
                <a:gd name="T79" fmla="*/ 91 h 109"/>
                <a:gd name="T80" fmla="*/ 93 w 98"/>
                <a:gd name="T81" fmla="*/ 81 h 109"/>
                <a:gd name="T82" fmla="*/ 98 w 98"/>
                <a:gd name="T83" fmla="*/ 81 h 109"/>
                <a:gd name="T84" fmla="*/ 95 w 98"/>
                <a:gd name="T85" fmla="*/ 109 h 109"/>
                <a:gd name="T86" fmla="*/ 0 w 98"/>
                <a:gd name="T87" fmla="*/ 109 h 109"/>
                <a:gd name="T88" fmla="*/ 0 w 98"/>
                <a:gd name="T89" fmla="*/ 104 h 109"/>
                <a:gd name="T90" fmla="*/ 6 w 98"/>
                <a:gd name="T91" fmla="*/ 104 h 109"/>
                <a:gd name="T92" fmla="*/ 12 w 98"/>
                <a:gd name="T93" fmla="*/ 103 h 109"/>
                <a:gd name="T94" fmla="*/ 14 w 98"/>
                <a:gd name="T95" fmla="*/ 101 h 109"/>
                <a:gd name="T96" fmla="*/ 17 w 98"/>
                <a:gd name="T97" fmla="*/ 99 h 109"/>
                <a:gd name="T98" fmla="*/ 17 w 98"/>
                <a:gd name="T99" fmla="*/ 96 h 109"/>
                <a:gd name="T100" fmla="*/ 18 w 98"/>
                <a:gd name="T101" fmla="*/ 92 h 109"/>
                <a:gd name="T102" fmla="*/ 18 w 98"/>
                <a:gd name="T103" fmla="*/ 17 h 109"/>
                <a:gd name="T104" fmla="*/ 17 w 98"/>
                <a:gd name="T105" fmla="*/ 11 h 109"/>
                <a:gd name="T106" fmla="*/ 17 w 98"/>
                <a:gd name="T107" fmla="*/ 9 h 109"/>
                <a:gd name="T108" fmla="*/ 14 w 98"/>
                <a:gd name="T109" fmla="*/ 6 h 109"/>
                <a:gd name="T110" fmla="*/ 12 w 98"/>
                <a:gd name="T111" fmla="*/ 5 h 109"/>
                <a:gd name="T112" fmla="*/ 9 w 98"/>
                <a:gd name="T113" fmla="*/ 5 h 109"/>
                <a:gd name="T114" fmla="*/ 5 w 98"/>
                <a:gd name="T115" fmla="*/ 5 h 109"/>
                <a:gd name="T116" fmla="*/ 0 w 98"/>
                <a:gd name="T117" fmla="*/ 5 h 109"/>
                <a:gd name="T118" fmla="*/ 0 w 98"/>
                <a:gd name="T1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09">
                  <a:moveTo>
                    <a:pt x="0" y="0"/>
                  </a:moveTo>
                  <a:lnTo>
                    <a:pt x="90" y="0"/>
                  </a:lnTo>
                  <a:lnTo>
                    <a:pt x="92" y="26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4" y="17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3" y="7"/>
                  </a:lnTo>
                  <a:lnTo>
                    <a:pt x="68" y="7"/>
                  </a:lnTo>
                  <a:lnTo>
                    <a:pt x="38" y="7"/>
                  </a:lnTo>
                  <a:lnTo>
                    <a:pt x="38" y="48"/>
                  </a:lnTo>
                  <a:lnTo>
                    <a:pt x="64" y="48"/>
                  </a:lnTo>
                  <a:lnTo>
                    <a:pt x="69" y="48"/>
                  </a:lnTo>
                  <a:lnTo>
                    <a:pt x="72" y="48"/>
                  </a:lnTo>
                  <a:lnTo>
                    <a:pt x="75" y="47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2" y="35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7" y="65"/>
                  </a:lnTo>
                  <a:lnTo>
                    <a:pt x="76" y="61"/>
                  </a:lnTo>
                  <a:lnTo>
                    <a:pt x="75" y="58"/>
                  </a:lnTo>
                  <a:lnTo>
                    <a:pt x="72" y="57"/>
                  </a:lnTo>
                  <a:lnTo>
                    <a:pt x="69" y="57"/>
                  </a:lnTo>
                  <a:lnTo>
                    <a:pt x="64" y="56"/>
                  </a:lnTo>
                  <a:lnTo>
                    <a:pt x="38" y="56"/>
                  </a:lnTo>
                  <a:lnTo>
                    <a:pt x="38" y="88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8" y="101"/>
                  </a:lnTo>
                  <a:lnTo>
                    <a:pt x="67" y="101"/>
                  </a:lnTo>
                  <a:lnTo>
                    <a:pt x="78" y="100"/>
                  </a:lnTo>
                  <a:lnTo>
                    <a:pt x="85" y="98"/>
                  </a:lnTo>
                  <a:lnTo>
                    <a:pt x="90" y="91"/>
                  </a:lnTo>
                  <a:lnTo>
                    <a:pt x="93" y="81"/>
                  </a:lnTo>
                  <a:lnTo>
                    <a:pt x="98" y="81"/>
                  </a:lnTo>
                  <a:lnTo>
                    <a:pt x="95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6" y="104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99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8" y="17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 noEditPoints="1"/>
            </p:cNvSpPr>
            <p:nvPr/>
          </p:nvSpPr>
          <p:spPr bwMode="auto">
            <a:xfrm>
              <a:off x="6470661" y="2044706"/>
              <a:ext cx="196850" cy="176213"/>
            </a:xfrm>
            <a:custGeom>
              <a:avLst/>
              <a:gdLst>
                <a:gd name="T0" fmla="*/ 48 w 124"/>
                <a:gd name="T1" fmla="*/ 5 h 111"/>
                <a:gd name="T2" fmla="*/ 44 w 124"/>
                <a:gd name="T3" fmla="*/ 5 h 111"/>
                <a:gd name="T4" fmla="*/ 40 w 124"/>
                <a:gd name="T5" fmla="*/ 5 h 111"/>
                <a:gd name="T6" fmla="*/ 35 w 124"/>
                <a:gd name="T7" fmla="*/ 5 h 111"/>
                <a:gd name="T8" fmla="*/ 35 w 124"/>
                <a:gd name="T9" fmla="*/ 93 h 111"/>
                <a:gd name="T10" fmla="*/ 35 w 124"/>
                <a:gd name="T11" fmla="*/ 98 h 111"/>
                <a:gd name="T12" fmla="*/ 36 w 124"/>
                <a:gd name="T13" fmla="*/ 101 h 111"/>
                <a:gd name="T14" fmla="*/ 38 w 124"/>
                <a:gd name="T15" fmla="*/ 103 h 111"/>
                <a:gd name="T16" fmla="*/ 40 w 124"/>
                <a:gd name="T17" fmla="*/ 105 h 111"/>
                <a:gd name="T18" fmla="*/ 44 w 124"/>
                <a:gd name="T19" fmla="*/ 106 h 111"/>
                <a:gd name="T20" fmla="*/ 48 w 124"/>
                <a:gd name="T21" fmla="*/ 106 h 111"/>
                <a:gd name="T22" fmla="*/ 66 w 124"/>
                <a:gd name="T23" fmla="*/ 105 h 111"/>
                <a:gd name="T24" fmla="*/ 79 w 124"/>
                <a:gd name="T25" fmla="*/ 100 h 111"/>
                <a:gd name="T26" fmla="*/ 89 w 124"/>
                <a:gd name="T27" fmla="*/ 93 h 111"/>
                <a:gd name="T28" fmla="*/ 97 w 124"/>
                <a:gd name="T29" fmla="*/ 81 h 111"/>
                <a:gd name="T30" fmla="*/ 100 w 124"/>
                <a:gd name="T31" fmla="*/ 68 h 111"/>
                <a:gd name="T32" fmla="*/ 102 w 124"/>
                <a:gd name="T33" fmla="*/ 55 h 111"/>
                <a:gd name="T34" fmla="*/ 102 w 124"/>
                <a:gd name="T35" fmla="*/ 42 h 111"/>
                <a:gd name="T36" fmla="*/ 97 w 124"/>
                <a:gd name="T37" fmla="*/ 29 h 111"/>
                <a:gd name="T38" fmla="*/ 89 w 124"/>
                <a:gd name="T39" fmla="*/ 19 h 111"/>
                <a:gd name="T40" fmla="*/ 79 w 124"/>
                <a:gd name="T41" fmla="*/ 11 h 111"/>
                <a:gd name="T42" fmla="*/ 66 w 124"/>
                <a:gd name="T43" fmla="*/ 7 h 111"/>
                <a:gd name="T44" fmla="*/ 48 w 124"/>
                <a:gd name="T45" fmla="*/ 5 h 111"/>
                <a:gd name="T46" fmla="*/ 52 w 124"/>
                <a:gd name="T47" fmla="*/ 0 h 111"/>
                <a:gd name="T48" fmla="*/ 76 w 124"/>
                <a:gd name="T49" fmla="*/ 2 h 111"/>
                <a:gd name="T50" fmla="*/ 95 w 124"/>
                <a:gd name="T51" fmla="*/ 7 h 111"/>
                <a:gd name="T52" fmla="*/ 108 w 124"/>
                <a:gd name="T53" fmla="*/ 16 h 111"/>
                <a:gd name="T54" fmla="*/ 117 w 124"/>
                <a:gd name="T55" fmla="*/ 28 h 111"/>
                <a:gd name="T56" fmla="*/ 121 w 124"/>
                <a:gd name="T57" fmla="*/ 39 h 111"/>
                <a:gd name="T58" fmla="*/ 124 w 124"/>
                <a:gd name="T59" fmla="*/ 53 h 111"/>
                <a:gd name="T60" fmla="*/ 123 w 124"/>
                <a:gd name="T61" fmla="*/ 64 h 111"/>
                <a:gd name="T62" fmla="*/ 119 w 124"/>
                <a:gd name="T63" fmla="*/ 76 h 111"/>
                <a:gd name="T64" fmla="*/ 112 w 124"/>
                <a:gd name="T65" fmla="*/ 86 h 111"/>
                <a:gd name="T66" fmla="*/ 103 w 124"/>
                <a:gd name="T67" fmla="*/ 96 h 111"/>
                <a:gd name="T68" fmla="*/ 90 w 124"/>
                <a:gd name="T69" fmla="*/ 103 h 111"/>
                <a:gd name="T70" fmla="*/ 74 w 124"/>
                <a:gd name="T71" fmla="*/ 109 h 111"/>
                <a:gd name="T72" fmla="*/ 53 w 124"/>
                <a:gd name="T73" fmla="*/ 111 h 111"/>
                <a:gd name="T74" fmla="*/ 0 w 124"/>
                <a:gd name="T75" fmla="*/ 111 h 111"/>
                <a:gd name="T76" fmla="*/ 0 w 124"/>
                <a:gd name="T77" fmla="*/ 106 h 111"/>
                <a:gd name="T78" fmla="*/ 6 w 124"/>
                <a:gd name="T79" fmla="*/ 106 h 111"/>
                <a:gd name="T80" fmla="*/ 10 w 124"/>
                <a:gd name="T81" fmla="*/ 105 h 111"/>
                <a:gd name="T82" fmla="*/ 13 w 124"/>
                <a:gd name="T83" fmla="*/ 103 h 111"/>
                <a:gd name="T84" fmla="*/ 15 w 124"/>
                <a:gd name="T85" fmla="*/ 101 h 111"/>
                <a:gd name="T86" fmla="*/ 15 w 124"/>
                <a:gd name="T87" fmla="*/ 97 h 111"/>
                <a:gd name="T88" fmla="*/ 15 w 124"/>
                <a:gd name="T89" fmla="*/ 92 h 111"/>
                <a:gd name="T90" fmla="*/ 15 w 124"/>
                <a:gd name="T91" fmla="*/ 21 h 111"/>
                <a:gd name="T92" fmla="*/ 15 w 124"/>
                <a:gd name="T93" fmla="*/ 16 h 111"/>
                <a:gd name="T94" fmla="*/ 14 w 124"/>
                <a:gd name="T95" fmla="*/ 12 h 111"/>
                <a:gd name="T96" fmla="*/ 13 w 124"/>
                <a:gd name="T97" fmla="*/ 9 h 111"/>
                <a:gd name="T98" fmla="*/ 10 w 124"/>
                <a:gd name="T99" fmla="*/ 7 h 111"/>
                <a:gd name="T100" fmla="*/ 5 w 124"/>
                <a:gd name="T101" fmla="*/ 7 h 111"/>
                <a:gd name="T102" fmla="*/ 0 w 124"/>
                <a:gd name="T103" fmla="*/ 7 h 111"/>
                <a:gd name="T104" fmla="*/ 0 w 124"/>
                <a:gd name="T105" fmla="*/ 2 h 111"/>
                <a:gd name="T106" fmla="*/ 7 w 124"/>
                <a:gd name="T107" fmla="*/ 2 h 111"/>
                <a:gd name="T108" fmla="*/ 18 w 124"/>
                <a:gd name="T109" fmla="*/ 2 h 111"/>
                <a:gd name="T110" fmla="*/ 27 w 124"/>
                <a:gd name="T111" fmla="*/ 0 h 111"/>
                <a:gd name="T112" fmla="*/ 40 w 124"/>
                <a:gd name="T113" fmla="*/ 0 h 111"/>
                <a:gd name="T114" fmla="*/ 52 w 124"/>
                <a:gd name="T1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11">
                  <a:moveTo>
                    <a:pt x="48" y="5"/>
                  </a:moveTo>
                  <a:lnTo>
                    <a:pt x="44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5" y="93"/>
                  </a:lnTo>
                  <a:lnTo>
                    <a:pt x="35" y="98"/>
                  </a:lnTo>
                  <a:lnTo>
                    <a:pt x="36" y="101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66" y="105"/>
                  </a:lnTo>
                  <a:lnTo>
                    <a:pt x="79" y="100"/>
                  </a:lnTo>
                  <a:lnTo>
                    <a:pt x="89" y="93"/>
                  </a:lnTo>
                  <a:lnTo>
                    <a:pt x="97" y="81"/>
                  </a:lnTo>
                  <a:lnTo>
                    <a:pt x="100" y="68"/>
                  </a:lnTo>
                  <a:lnTo>
                    <a:pt x="102" y="55"/>
                  </a:lnTo>
                  <a:lnTo>
                    <a:pt x="102" y="42"/>
                  </a:lnTo>
                  <a:lnTo>
                    <a:pt x="97" y="29"/>
                  </a:lnTo>
                  <a:lnTo>
                    <a:pt x="89" y="19"/>
                  </a:lnTo>
                  <a:lnTo>
                    <a:pt x="79" y="11"/>
                  </a:lnTo>
                  <a:lnTo>
                    <a:pt x="66" y="7"/>
                  </a:lnTo>
                  <a:lnTo>
                    <a:pt x="48" y="5"/>
                  </a:lnTo>
                  <a:close/>
                  <a:moveTo>
                    <a:pt x="52" y="0"/>
                  </a:moveTo>
                  <a:lnTo>
                    <a:pt x="76" y="2"/>
                  </a:lnTo>
                  <a:lnTo>
                    <a:pt x="95" y="7"/>
                  </a:lnTo>
                  <a:lnTo>
                    <a:pt x="108" y="16"/>
                  </a:lnTo>
                  <a:lnTo>
                    <a:pt x="117" y="28"/>
                  </a:lnTo>
                  <a:lnTo>
                    <a:pt x="121" y="39"/>
                  </a:lnTo>
                  <a:lnTo>
                    <a:pt x="124" y="53"/>
                  </a:lnTo>
                  <a:lnTo>
                    <a:pt x="123" y="64"/>
                  </a:lnTo>
                  <a:lnTo>
                    <a:pt x="119" y="76"/>
                  </a:lnTo>
                  <a:lnTo>
                    <a:pt x="112" y="86"/>
                  </a:lnTo>
                  <a:lnTo>
                    <a:pt x="103" y="96"/>
                  </a:lnTo>
                  <a:lnTo>
                    <a:pt x="90" y="103"/>
                  </a:lnTo>
                  <a:lnTo>
                    <a:pt x="74" y="109"/>
                  </a:lnTo>
                  <a:lnTo>
                    <a:pt x="53" y="111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6" y="106"/>
                  </a:lnTo>
                  <a:lnTo>
                    <a:pt x="10" y="105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5" y="21"/>
                  </a:lnTo>
                  <a:lnTo>
                    <a:pt x="15" y="16"/>
                  </a:lnTo>
                  <a:lnTo>
                    <a:pt x="14" y="12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6719899" y="2047881"/>
              <a:ext cx="76200" cy="173038"/>
            </a:xfrm>
            <a:custGeom>
              <a:avLst/>
              <a:gdLst>
                <a:gd name="T0" fmla="*/ 0 w 48"/>
                <a:gd name="T1" fmla="*/ 0 h 109"/>
                <a:gd name="T2" fmla="*/ 48 w 48"/>
                <a:gd name="T3" fmla="*/ 0 h 109"/>
                <a:gd name="T4" fmla="*/ 48 w 48"/>
                <a:gd name="T5" fmla="*/ 5 h 109"/>
                <a:gd name="T6" fmla="*/ 43 w 48"/>
                <a:gd name="T7" fmla="*/ 5 h 109"/>
                <a:gd name="T8" fmla="*/ 39 w 48"/>
                <a:gd name="T9" fmla="*/ 6 h 109"/>
                <a:gd name="T10" fmla="*/ 36 w 48"/>
                <a:gd name="T11" fmla="*/ 7 h 109"/>
                <a:gd name="T12" fmla="*/ 35 w 48"/>
                <a:gd name="T13" fmla="*/ 10 h 109"/>
                <a:gd name="T14" fmla="*/ 34 w 48"/>
                <a:gd name="T15" fmla="*/ 14 h 109"/>
                <a:gd name="T16" fmla="*/ 34 w 48"/>
                <a:gd name="T17" fmla="*/ 19 h 109"/>
                <a:gd name="T18" fmla="*/ 34 w 48"/>
                <a:gd name="T19" fmla="*/ 87 h 109"/>
                <a:gd name="T20" fmla="*/ 34 w 48"/>
                <a:gd name="T21" fmla="*/ 94 h 109"/>
                <a:gd name="T22" fmla="*/ 34 w 48"/>
                <a:gd name="T23" fmla="*/ 98 h 109"/>
                <a:gd name="T24" fmla="*/ 36 w 48"/>
                <a:gd name="T25" fmla="*/ 101 h 109"/>
                <a:gd name="T26" fmla="*/ 39 w 48"/>
                <a:gd name="T27" fmla="*/ 103 h 109"/>
                <a:gd name="T28" fmla="*/ 43 w 48"/>
                <a:gd name="T29" fmla="*/ 104 h 109"/>
                <a:gd name="T30" fmla="*/ 48 w 48"/>
                <a:gd name="T31" fmla="*/ 104 h 109"/>
                <a:gd name="T32" fmla="*/ 48 w 48"/>
                <a:gd name="T33" fmla="*/ 109 h 109"/>
                <a:gd name="T34" fmla="*/ 0 w 48"/>
                <a:gd name="T35" fmla="*/ 109 h 109"/>
                <a:gd name="T36" fmla="*/ 0 w 48"/>
                <a:gd name="T37" fmla="*/ 104 h 109"/>
                <a:gd name="T38" fmla="*/ 5 w 48"/>
                <a:gd name="T39" fmla="*/ 104 h 109"/>
                <a:gd name="T40" fmla="*/ 8 w 48"/>
                <a:gd name="T41" fmla="*/ 103 h 109"/>
                <a:gd name="T42" fmla="*/ 10 w 48"/>
                <a:gd name="T43" fmla="*/ 101 h 109"/>
                <a:gd name="T44" fmla="*/ 13 w 48"/>
                <a:gd name="T45" fmla="*/ 99 h 109"/>
                <a:gd name="T46" fmla="*/ 13 w 48"/>
                <a:gd name="T47" fmla="*/ 96 h 109"/>
                <a:gd name="T48" fmla="*/ 14 w 48"/>
                <a:gd name="T49" fmla="*/ 92 h 109"/>
                <a:gd name="T50" fmla="*/ 14 w 48"/>
                <a:gd name="T51" fmla="*/ 88 h 109"/>
                <a:gd name="T52" fmla="*/ 14 w 48"/>
                <a:gd name="T53" fmla="*/ 18 h 109"/>
                <a:gd name="T54" fmla="*/ 13 w 48"/>
                <a:gd name="T55" fmla="*/ 13 h 109"/>
                <a:gd name="T56" fmla="*/ 13 w 48"/>
                <a:gd name="T57" fmla="*/ 10 h 109"/>
                <a:gd name="T58" fmla="*/ 12 w 48"/>
                <a:gd name="T59" fmla="*/ 7 h 109"/>
                <a:gd name="T60" fmla="*/ 9 w 48"/>
                <a:gd name="T61" fmla="*/ 6 h 109"/>
                <a:gd name="T62" fmla="*/ 5 w 48"/>
                <a:gd name="T63" fmla="*/ 5 h 109"/>
                <a:gd name="T64" fmla="*/ 0 w 48"/>
                <a:gd name="T65" fmla="*/ 5 h 109"/>
                <a:gd name="T66" fmla="*/ 0 w 48"/>
                <a:gd name="T6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109">
                  <a:moveTo>
                    <a:pt x="0" y="0"/>
                  </a:moveTo>
                  <a:lnTo>
                    <a:pt x="48" y="0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9" y="6"/>
                  </a:lnTo>
                  <a:lnTo>
                    <a:pt x="36" y="7"/>
                  </a:lnTo>
                  <a:lnTo>
                    <a:pt x="35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36" y="101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8" y="104"/>
                  </a:lnTo>
                  <a:lnTo>
                    <a:pt x="48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5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9"/>
                  </a:lnTo>
                  <a:lnTo>
                    <a:pt x="13" y="96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4" y="18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9" y="6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6846899" y="2043118"/>
              <a:ext cx="184150" cy="182563"/>
            </a:xfrm>
            <a:custGeom>
              <a:avLst/>
              <a:gdLst>
                <a:gd name="T0" fmla="*/ 65 w 116"/>
                <a:gd name="T1" fmla="*/ 0 h 115"/>
                <a:gd name="T2" fmla="*/ 82 w 116"/>
                <a:gd name="T3" fmla="*/ 1 h 115"/>
                <a:gd name="T4" fmla="*/ 95 w 116"/>
                <a:gd name="T5" fmla="*/ 4 h 115"/>
                <a:gd name="T6" fmla="*/ 103 w 116"/>
                <a:gd name="T7" fmla="*/ 5 h 115"/>
                <a:gd name="T8" fmla="*/ 104 w 116"/>
                <a:gd name="T9" fmla="*/ 5 h 115"/>
                <a:gd name="T10" fmla="*/ 106 w 116"/>
                <a:gd name="T11" fmla="*/ 4 h 115"/>
                <a:gd name="T12" fmla="*/ 110 w 116"/>
                <a:gd name="T13" fmla="*/ 4 h 115"/>
                <a:gd name="T14" fmla="*/ 111 w 116"/>
                <a:gd name="T15" fmla="*/ 34 h 115"/>
                <a:gd name="T16" fmla="*/ 106 w 116"/>
                <a:gd name="T17" fmla="*/ 34 h 115"/>
                <a:gd name="T18" fmla="*/ 99 w 116"/>
                <a:gd name="T19" fmla="*/ 21 h 115"/>
                <a:gd name="T20" fmla="*/ 90 w 116"/>
                <a:gd name="T21" fmla="*/ 13 h 115"/>
                <a:gd name="T22" fmla="*/ 79 w 116"/>
                <a:gd name="T23" fmla="*/ 8 h 115"/>
                <a:gd name="T24" fmla="*/ 65 w 116"/>
                <a:gd name="T25" fmla="*/ 5 h 115"/>
                <a:gd name="T26" fmla="*/ 51 w 116"/>
                <a:gd name="T27" fmla="*/ 8 h 115"/>
                <a:gd name="T28" fmla="*/ 39 w 116"/>
                <a:gd name="T29" fmla="*/ 14 h 115"/>
                <a:gd name="T30" fmla="*/ 30 w 116"/>
                <a:gd name="T31" fmla="*/ 25 h 115"/>
                <a:gd name="T32" fmla="*/ 23 w 116"/>
                <a:gd name="T33" fmla="*/ 38 h 115"/>
                <a:gd name="T34" fmla="*/ 22 w 116"/>
                <a:gd name="T35" fmla="*/ 55 h 115"/>
                <a:gd name="T36" fmla="*/ 24 w 116"/>
                <a:gd name="T37" fmla="*/ 72 h 115"/>
                <a:gd name="T38" fmla="*/ 30 w 116"/>
                <a:gd name="T39" fmla="*/ 86 h 115"/>
                <a:gd name="T40" fmla="*/ 40 w 116"/>
                <a:gd name="T41" fmla="*/ 98 h 115"/>
                <a:gd name="T42" fmla="*/ 53 w 116"/>
                <a:gd name="T43" fmla="*/ 106 h 115"/>
                <a:gd name="T44" fmla="*/ 69 w 116"/>
                <a:gd name="T45" fmla="*/ 108 h 115"/>
                <a:gd name="T46" fmla="*/ 85 w 116"/>
                <a:gd name="T47" fmla="*/ 106 h 115"/>
                <a:gd name="T48" fmla="*/ 99 w 116"/>
                <a:gd name="T49" fmla="*/ 97 h 115"/>
                <a:gd name="T50" fmla="*/ 111 w 116"/>
                <a:gd name="T51" fmla="*/ 82 h 115"/>
                <a:gd name="T52" fmla="*/ 116 w 116"/>
                <a:gd name="T53" fmla="*/ 82 h 115"/>
                <a:gd name="T54" fmla="*/ 104 w 116"/>
                <a:gd name="T55" fmla="*/ 112 h 115"/>
                <a:gd name="T56" fmla="*/ 102 w 116"/>
                <a:gd name="T57" fmla="*/ 111 h 115"/>
                <a:gd name="T58" fmla="*/ 98 w 116"/>
                <a:gd name="T59" fmla="*/ 111 h 115"/>
                <a:gd name="T60" fmla="*/ 89 w 116"/>
                <a:gd name="T61" fmla="*/ 111 h 115"/>
                <a:gd name="T62" fmla="*/ 77 w 116"/>
                <a:gd name="T63" fmla="*/ 114 h 115"/>
                <a:gd name="T64" fmla="*/ 64 w 116"/>
                <a:gd name="T65" fmla="*/ 115 h 115"/>
                <a:gd name="T66" fmla="*/ 41 w 116"/>
                <a:gd name="T67" fmla="*/ 112 h 115"/>
                <a:gd name="T68" fmla="*/ 23 w 116"/>
                <a:gd name="T69" fmla="*/ 104 h 115"/>
                <a:gd name="T70" fmla="*/ 10 w 116"/>
                <a:gd name="T71" fmla="*/ 93 h 115"/>
                <a:gd name="T72" fmla="*/ 4 w 116"/>
                <a:gd name="T73" fmla="*/ 77 h 115"/>
                <a:gd name="T74" fmla="*/ 0 w 116"/>
                <a:gd name="T75" fmla="*/ 59 h 115"/>
                <a:gd name="T76" fmla="*/ 2 w 116"/>
                <a:gd name="T77" fmla="*/ 44 h 115"/>
                <a:gd name="T78" fmla="*/ 7 w 116"/>
                <a:gd name="T79" fmla="*/ 30 h 115"/>
                <a:gd name="T80" fmla="*/ 15 w 116"/>
                <a:gd name="T81" fmla="*/ 18 h 115"/>
                <a:gd name="T82" fmla="*/ 28 w 116"/>
                <a:gd name="T83" fmla="*/ 9 h 115"/>
                <a:gd name="T84" fmla="*/ 44 w 116"/>
                <a:gd name="T85" fmla="*/ 3 h 115"/>
                <a:gd name="T86" fmla="*/ 65 w 116"/>
                <a:gd name="T8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15">
                  <a:moveTo>
                    <a:pt x="65" y="0"/>
                  </a:moveTo>
                  <a:lnTo>
                    <a:pt x="82" y="1"/>
                  </a:lnTo>
                  <a:lnTo>
                    <a:pt x="95" y="4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1" y="34"/>
                  </a:lnTo>
                  <a:lnTo>
                    <a:pt x="106" y="34"/>
                  </a:lnTo>
                  <a:lnTo>
                    <a:pt x="99" y="21"/>
                  </a:lnTo>
                  <a:lnTo>
                    <a:pt x="90" y="13"/>
                  </a:lnTo>
                  <a:lnTo>
                    <a:pt x="79" y="8"/>
                  </a:lnTo>
                  <a:lnTo>
                    <a:pt x="65" y="5"/>
                  </a:lnTo>
                  <a:lnTo>
                    <a:pt x="51" y="8"/>
                  </a:lnTo>
                  <a:lnTo>
                    <a:pt x="39" y="14"/>
                  </a:lnTo>
                  <a:lnTo>
                    <a:pt x="30" y="25"/>
                  </a:lnTo>
                  <a:lnTo>
                    <a:pt x="23" y="38"/>
                  </a:lnTo>
                  <a:lnTo>
                    <a:pt x="22" y="55"/>
                  </a:lnTo>
                  <a:lnTo>
                    <a:pt x="24" y="72"/>
                  </a:lnTo>
                  <a:lnTo>
                    <a:pt x="30" y="86"/>
                  </a:lnTo>
                  <a:lnTo>
                    <a:pt x="40" y="98"/>
                  </a:lnTo>
                  <a:lnTo>
                    <a:pt x="53" y="106"/>
                  </a:lnTo>
                  <a:lnTo>
                    <a:pt x="69" y="108"/>
                  </a:lnTo>
                  <a:lnTo>
                    <a:pt x="85" y="106"/>
                  </a:lnTo>
                  <a:lnTo>
                    <a:pt x="99" y="97"/>
                  </a:lnTo>
                  <a:lnTo>
                    <a:pt x="111" y="82"/>
                  </a:lnTo>
                  <a:lnTo>
                    <a:pt x="116" y="82"/>
                  </a:lnTo>
                  <a:lnTo>
                    <a:pt x="104" y="112"/>
                  </a:lnTo>
                  <a:lnTo>
                    <a:pt x="102" y="111"/>
                  </a:lnTo>
                  <a:lnTo>
                    <a:pt x="98" y="111"/>
                  </a:lnTo>
                  <a:lnTo>
                    <a:pt x="89" y="111"/>
                  </a:lnTo>
                  <a:lnTo>
                    <a:pt x="77" y="114"/>
                  </a:lnTo>
                  <a:lnTo>
                    <a:pt x="64" y="115"/>
                  </a:lnTo>
                  <a:lnTo>
                    <a:pt x="41" y="112"/>
                  </a:lnTo>
                  <a:lnTo>
                    <a:pt x="23" y="104"/>
                  </a:lnTo>
                  <a:lnTo>
                    <a:pt x="10" y="93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2" y="44"/>
                  </a:lnTo>
                  <a:lnTo>
                    <a:pt x="7" y="30"/>
                  </a:lnTo>
                  <a:lnTo>
                    <a:pt x="15" y="18"/>
                  </a:lnTo>
                  <a:lnTo>
                    <a:pt x="28" y="9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7077087" y="2047881"/>
              <a:ext cx="76200" cy="173038"/>
            </a:xfrm>
            <a:custGeom>
              <a:avLst/>
              <a:gdLst>
                <a:gd name="T0" fmla="*/ 0 w 48"/>
                <a:gd name="T1" fmla="*/ 0 h 109"/>
                <a:gd name="T2" fmla="*/ 48 w 48"/>
                <a:gd name="T3" fmla="*/ 0 h 109"/>
                <a:gd name="T4" fmla="*/ 48 w 48"/>
                <a:gd name="T5" fmla="*/ 5 h 109"/>
                <a:gd name="T6" fmla="*/ 43 w 48"/>
                <a:gd name="T7" fmla="*/ 5 h 109"/>
                <a:gd name="T8" fmla="*/ 39 w 48"/>
                <a:gd name="T9" fmla="*/ 6 h 109"/>
                <a:gd name="T10" fmla="*/ 37 w 48"/>
                <a:gd name="T11" fmla="*/ 7 h 109"/>
                <a:gd name="T12" fmla="*/ 35 w 48"/>
                <a:gd name="T13" fmla="*/ 10 h 109"/>
                <a:gd name="T14" fmla="*/ 34 w 48"/>
                <a:gd name="T15" fmla="*/ 14 h 109"/>
                <a:gd name="T16" fmla="*/ 34 w 48"/>
                <a:gd name="T17" fmla="*/ 19 h 109"/>
                <a:gd name="T18" fmla="*/ 34 w 48"/>
                <a:gd name="T19" fmla="*/ 87 h 109"/>
                <a:gd name="T20" fmla="*/ 34 w 48"/>
                <a:gd name="T21" fmla="*/ 94 h 109"/>
                <a:gd name="T22" fmla="*/ 35 w 48"/>
                <a:gd name="T23" fmla="*/ 98 h 109"/>
                <a:gd name="T24" fmla="*/ 37 w 48"/>
                <a:gd name="T25" fmla="*/ 101 h 109"/>
                <a:gd name="T26" fmla="*/ 39 w 48"/>
                <a:gd name="T27" fmla="*/ 103 h 109"/>
                <a:gd name="T28" fmla="*/ 43 w 48"/>
                <a:gd name="T29" fmla="*/ 104 h 109"/>
                <a:gd name="T30" fmla="*/ 48 w 48"/>
                <a:gd name="T31" fmla="*/ 104 h 109"/>
                <a:gd name="T32" fmla="*/ 48 w 48"/>
                <a:gd name="T33" fmla="*/ 109 h 109"/>
                <a:gd name="T34" fmla="*/ 0 w 48"/>
                <a:gd name="T35" fmla="*/ 109 h 109"/>
                <a:gd name="T36" fmla="*/ 0 w 48"/>
                <a:gd name="T37" fmla="*/ 104 h 109"/>
                <a:gd name="T38" fmla="*/ 5 w 48"/>
                <a:gd name="T39" fmla="*/ 104 h 109"/>
                <a:gd name="T40" fmla="*/ 9 w 48"/>
                <a:gd name="T41" fmla="*/ 103 h 109"/>
                <a:gd name="T42" fmla="*/ 12 w 48"/>
                <a:gd name="T43" fmla="*/ 101 h 109"/>
                <a:gd name="T44" fmla="*/ 13 w 48"/>
                <a:gd name="T45" fmla="*/ 99 h 109"/>
                <a:gd name="T46" fmla="*/ 13 w 48"/>
                <a:gd name="T47" fmla="*/ 96 h 109"/>
                <a:gd name="T48" fmla="*/ 14 w 48"/>
                <a:gd name="T49" fmla="*/ 92 h 109"/>
                <a:gd name="T50" fmla="*/ 14 w 48"/>
                <a:gd name="T51" fmla="*/ 88 h 109"/>
                <a:gd name="T52" fmla="*/ 14 w 48"/>
                <a:gd name="T53" fmla="*/ 18 h 109"/>
                <a:gd name="T54" fmla="*/ 14 w 48"/>
                <a:gd name="T55" fmla="*/ 13 h 109"/>
                <a:gd name="T56" fmla="*/ 13 w 48"/>
                <a:gd name="T57" fmla="*/ 10 h 109"/>
                <a:gd name="T58" fmla="*/ 12 w 48"/>
                <a:gd name="T59" fmla="*/ 7 h 109"/>
                <a:gd name="T60" fmla="*/ 9 w 48"/>
                <a:gd name="T61" fmla="*/ 6 h 109"/>
                <a:gd name="T62" fmla="*/ 5 w 48"/>
                <a:gd name="T63" fmla="*/ 5 h 109"/>
                <a:gd name="T64" fmla="*/ 0 w 48"/>
                <a:gd name="T65" fmla="*/ 5 h 109"/>
                <a:gd name="T66" fmla="*/ 0 w 48"/>
                <a:gd name="T6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109">
                  <a:moveTo>
                    <a:pt x="0" y="0"/>
                  </a:moveTo>
                  <a:lnTo>
                    <a:pt x="48" y="0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9" y="6"/>
                  </a:lnTo>
                  <a:lnTo>
                    <a:pt x="37" y="7"/>
                  </a:lnTo>
                  <a:lnTo>
                    <a:pt x="35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5" y="98"/>
                  </a:lnTo>
                  <a:lnTo>
                    <a:pt x="37" y="101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8" y="104"/>
                  </a:lnTo>
                  <a:lnTo>
                    <a:pt x="48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5" y="104"/>
                  </a:lnTo>
                  <a:lnTo>
                    <a:pt x="9" y="103"/>
                  </a:lnTo>
                  <a:lnTo>
                    <a:pt x="12" y="101"/>
                  </a:lnTo>
                  <a:lnTo>
                    <a:pt x="13" y="99"/>
                  </a:lnTo>
                  <a:lnTo>
                    <a:pt x="13" y="96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4" y="18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9" y="6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7197737" y="2047881"/>
              <a:ext cx="215900" cy="173038"/>
            </a:xfrm>
            <a:custGeom>
              <a:avLst/>
              <a:gdLst>
                <a:gd name="T0" fmla="*/ 0 w 136"/>
                <a:gd name="T1" fmla="*/ 0 h 109"/>
                <a:gd name="T2" fmla="*/ 33 w 136"/>
                <a:gd name="T3" fmla="*/ 0 h 109"/>
                <a:gd name="T4" fmla="*/ 110 w 136"/>
                <a:gd name="T5" fmla="*/ 82 h 109"/>
                <a:gd name="T6" fmla="*/ 110 w 136"/>
                <a:gd name="T7" fmla="*/ 19 h 109"/>
                <a:gd name="T8" fmla="*/ 110 w 136"/>
                <a:gd name="T9" fmla="*/ 14 h 109"/>
                <a:gd name="T10" fmla="*/ 110 w 136"/>
                <a:gd name="T11" fmla="*/ 10 h 109"/>
                <a:gd name="T12" fmla="*/ 107 w 136"/>
                <a:gd name="T13" fmla="*/ 7 h 109"/>
                <a:gd name="T14" fmla="*/ 105 w 136"/>
                <a:gd name="T15" fmla="*/ 5 h 109"/>
                <a:gd name="T16" fmla="*/ 99 w 136"/>
                <a:gd name="T17" fmla="*/ 5 h 109"/>
                <a:gd name="T18" fmla="*/ 93 w 136"/>
                <a:gd name="T19" fmla="*/ 5 h 109"/>
                <a:gd name="T20" fmla="*/ 93 w 136"/>
                <a:gd name="T21" fmla="*/ 0 h 109"/>
                <a:gd name="T22" fmla="*/ 136 w 136"/>
                <a:gd name="T23" fmla="*/ 0 h 109"/>
                <a:gd name="T24" fmla="*/ 136 w 136"/>
                <a:gd name="T25" fmla="*/ 5 h 109"/>
                <a:gd name="T26" fmla="*/ 131 w 136"/>
                <a:gd name="T27" fmla="*/ 5 h 109"/>
                <a:gd name="T28" fmla="*/ 127 w 136"/>
                <a:gd name="T29" fmla="*/ 5 h 109"/>
                <a:gd name="T30" fmla="*/ 123 w 136"/>
                <a:gd name="T31" fmla="*/ 7 h 109"/>
                <a:gd name="T32" fmla="*/ 122 w 136"/>
                <a:gd name="T33" fmla="*/ 10 h 109"/>
                <a:gd name="T34" fmla="*/ 120 w 136"/>
                <a:gd name="T35" fmla="*/ 14 h 109"/>
                <a:gd name="T36" fmla="*/ 120 w 136"/>
                <a:gd name="T37" fmla="*/ 19 h 109"/>
                <a:gd name="T38" fmla="*/ 120 w 136"/>
                <a:gd name="T39" fmla="*/ 109 h 109"/>
                <a:gd name="T40" fmla="*/ 111 w 136"/>
                <a:gd name="T41" fmla="*/ 109 h 109"/>
                <a:gd name="T42" fmla="*/ 25 w 136"/>
                <a:gd name="T43" fmla="*/ 19 h 109"/>
                <a:gd name="T44" fmla="*/ 25 w 136"/>
                <a:gd name="T45" fmla="*/ 87 h 109"/>
                <a:gd name="T46" fmla="*/ 25 w 136"/>
                <a:gd name="T47" fmla="*/ 92 h 109"/>
                <a:gd name="T48" fmla="*/ 25 w 136"/>
                <a:gd name="T49" fmla="*/ 96 h 109"/>
                <a:gd name="T50" fmla="*/ 26 w 136"/>
                <a:gd name="T51" fmla="*/ 100 h 109"/>
                <a:gd name="T52" fmla="*/ 29 w 136"/>
                <a:gd name="T53" fmla="*/ 101 h 109"/>
                <a:gd name="T54" fmla="*/ 31 w 136"/>
                <a:gd name="T55" fmla="*/ 103 h 109"/>
                <a:gd name="T56" fmla="*/ 36 w 136"/>
                <a:gd name="T57" fmla="*/ 104 h 109"/>
                <a:gd name="T58" fmla="*/ 42 w 136"/>
                <a:gd name="T59" fmla="*/ 104 h 109"/>
                <a:gd name="T60" fmla="*/ 42 w 136"/>
                <a:gd name="T61" fmla="*/ 109 h 109"/>
                <a:gd name="T62" fmla="*/ 0 w 136"/>
                <a:gd name="T63" fmla="*/ 109 h 109"/>
                <a:gd name="T64" fmla="*/ 0 w 136"/>
                <a:gd name="T65" fmla="*/ 104 h 109"/>
                <a:gd name="T66" fmla="*/ 5 w 136"/>
                <a:gd name="T67" fmla="*/ 104 h 109"/>
                <a:gd name="T68" fmla="*/ 10 w 136"/>
                <a:gd name="T69" fmla="*/ 103 h 109"/>
                <a:gd name="T70" fmla="*/ 13 w 136"/>
                <a:gd name="T71" fmla="*/ 101 h 109"/>
                <a:gd name="T72" fmla="*/ 14 w 136"/>
                <a:gd name="T73" fmla="*/ 98 h 109"/>
                <a:gd name="T74" fmla="*/ 14 w 136"/>
                <a:gd name="T75" fmla="*/ 94 h 109"/>
                <a:gd name="T76" fmla="*/ 16 w 136"/>
                <a:gd name="T77" fmla="*/ 88 h 109"/>
                <a:gd name="T78" fmla="*/ 16 w 136"/>
                <a:gd name="T79" fmla="*/ 10 h 109"/>
                <a:gd name="T80" fmla="*/ 10 w 136"/>
                <a:gd name="T81" fmla="*/ 7 h 109"/>
                <a:gd name="T82" fmla="*/ 6 w 136"/>
                <a:gd name="T83" fmla="*/ 5 h 109"/>
                <a:gd name="T84" fmla="*/ 0 w 136"/>
                <a:gd name="T85" fmla="*/ 5 h 109"/>
                <a:gd name="T86" fmla="*/ 0 w 136"/>
                <a:gd name="T8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09">
                  <a:moveTo>
                    <a:pt x="0" y="0"/>
                  </a:moveTo>
                  <a:lnTo>
                    <a:pt x="33" y="0"/>
                  </a:lnTo>
                  <a:lnTo>
                    <a:pt x="110" y="82"/>
                  </a:lnTo>
                  <a:lnTo>
                    <a:pt x="110" y="19"/>
                  </a:lnTo>
                  <a:lnTo>
                    <a:pt x="110" y="14"/>
                  </a:lnTo>
                  <a:lnTo>
                    <a:pt x="110" y="10"/>
                  </a:lnTo>
                  <a:lnTo>
                    <a:pt x="107" y="7"/>
                  </a:lnTo>
                  <a:lnTo>
                    <a:pt x="105" y="5"/>
                  </a:lnTo>
                  <a:lnTo>
                    <a:pt x="99" y="5"/>
                  </a:lnTo>
                  <a:lnTo>
                    <a:pt x="93" y="5"/>
                  </a:lnTo>
                  <a:lnTo>
                    <a:pt x="93" y="0"/>
                  </a:lnTo>
                  <a:lnTo>
                    <a:pt x="136" y="0"/>
                  </a:lnTo>
                  <a:lnTo>
                    <a:pt x="136" y="5"/>
                  </a:lnTo>
                  <a:lnTo>
                    <a:pt x="131" y="5"/>
                  </a:lnTo>
                  <a:lnTo>
                    <a:pt x="127" y="5"/>
                  </a:lnTo>
                  <a:lnTo>
                    <a:pt x="123" y="7"/>
                  </a:lnTo>
                  <a:lnTo>
                    <a:pt x="122" y="10"/>
                  </a:lnTo>
                  <a:lnTo>
                    <a:pt x="120" y="14"/>
                  </a:lnTo>
                  <a:lnTo>
                    <a:pt x="120" y="19"/>
                  </a:lnTo>
                  <a:lnTo>
                    <a:pt x="120" y="109"/>
                  </a:lnTo>
                  <a:lnTo>
                    <a:pt x="111" y="109"/>
                  </a:lnTo>
                  <a:lnTo>
                    <a:pt x="25" y="19"/>
                  </a:lnTo>
                  <a:lnTo>
                    <a:pt x="25" y="87"/>
                  </a:lnTo>
                  <a:lnTo>
                    <a:pt x="25" y="92"/>
                  </a:lnTo>
                  <a:lnTo>
                    <a:pt x="25" y="96"/>
                  </a:lnTo>
                  <a:lnTo>
                    <a:pt x="26" y="100"/>
                  </a:lnTo>
                  <a:lnTo>
                    <a:pt x="29" y="101"/>
                  </a:lnTo>
                  <a:lnTo>
                    <a:pt x="31" y="103"/>
                  </a:lnTo>
                  <a:lnTo>
                    <a:pt x="36" y="104"/>
                  </a:lnTo>
                  <a:lnTo>
                    <a:pt x="42" y="104"/>
                  </a:lnTo>
                  <a:lnTo>
                    <a:pt x="42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5" y="104"/>
                  </a:lnTo>
                  <a:lnTo>
                    <a:pt x="10" y="103"/>
                  </a:lnTo>
                  <a:lnTo>
                    <a:pt x="13" y="101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8"/>
                  </a:lnTo>
                  <a:lnTo>
                    <a:pt x="16" y="10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7446975" y="2047881"/>
              <a:ext cx="155575" cy="173038"/>
            </a:xfrm>
            <a:custGeom>
              <a:avLst/>
              <a:gdLst>
                <a:gd name="T0" fmla="*/ 0 w 98"/>
                <a:gd name="T1" fmla="*/ 0 h 109"/>
                <a:gd name="T2" fmla="*/ 90 w 98"/>
                <a:gd name="T3" fmla="*/ 0 h 109"/>
                <a:gd name="T4" fmla="*/ 92 w 98"/>
                <a:gd name="T5" fmla="*/ 26 h 109"/>
                <a:gd name="T6" fmla="*/ 88 w 98"/>
                <a:gd name="T7" fmla="*/ 26 h 109"/>
                <a:gd name="T8" fmla="*/ 86 w 98"/>
                <a:gd name="T9" fmla="*/ 22 h 109"/>
                <a:gd name="T10" fmla="*/ 85 w 98"/>
                <a:gd name="T11" fmla="*/ 17 h 109"/>
                <a:gd name="T12" fmla="*/ 82 w 98"/>
                <a:gd name="T13" fmla="*/ 13 h 109"/>
                <a:gd name="T14" fmla="*/ 80 w 98"/>
                <a:gd name="T15" fmla="*/ 10 h 109"/>
                <a:gd name="T16" fmla="*/ 77 w 98"/>
                <a:gd name="T17" fmla="*/ 9 h 109"/>
                <a:gd name="T18" fmla="*/ 73 w 98"/>
                <a:gd name="T19" fmla="*/ 7 h 109"/>
                <a:gd name="T20" fmla="*/ 69 w 98"/>
                <a:gd name="T21" fmla="*/ 7 h 109"/>
                <a:gd name="T22" fmla="*/ 38 w 98"/>
                <a:gd name="T23" fmla="*/ 7 h 109"/>
                <a:gd name="T24" fmla="*/ 38 w 98"/>
                <a:gd name="T25" fmla="*/ 48 h 109"/>
                <a:gd name="T26" fmla="*/ 65 w 98"/>
                <a:gd name="T27" fmla="*/ 48 h 109"/>
                <a:gd name="T28" fmla="*/ 69 w 98"/>
                <a:gd name="T29" fmla="*/ 48 h 109"/>
                <a:gd name="T30" fmla="*/ 73 w 98"/>
                <a:gd name="T31" fmla="*/ 48 h 109"/>
                <a:gd name="T32" fmla="*/ 75 w 98"/>
                <a:gd name="T33" fmla="*/ 47 h 109"/>
                <a:gd name="T34" fmla="*/ 77 w 98"/>
                <a:gd name="T35" fmla="*/ 44 h 109"/>
                <a:gd name="T36" fmla="*/ 77 w 98"/>
                <a:gd name="T37" fmla="*/ 40 h 109"/>
                <a:gd name="T38" fmla="*/ 78 w 98"/>
                <a:gd name="T39" fmla="*/ 35 h 109"/>
                <a:gd name="T40" fmla="*/ 82 w 98"/>
                <a:gd name="T41" fmla="*/ 35 h 109"/>
                <a:gd name="T42" fmla="*/ 82 w 98"/>
                <a:gd name="T43" fmla="*/ 70 h 109"/>
                <a:gd name="T44" fmla="*/ 78 w 98"/>
                <a:gd name="T45" fmla="*/ 70 h 109"/>
                <a:gd name="T46" fmla="*/ 77 w 98"/>
                <a:gd name="T47" fmla="*/ 65 h 109"/>
                <a:gd name="T48" fmla="*/ 76 w 98"/>
                <a:gd name="T49" fmla="*/ 61 h 109"/>
                <a:gd name="T50" fmla="*/ 75 w 98"/>
                <a:gd name="T51" fmla="*/ 58 h 109"/>
                <a:gd name="T52" fmla="*/ 72 w 98"/>
                <a:gd name="T53" fmla="*/ 57 h 109"/>
                <a:gd name="T54" fmla="*/ 69 w 98"/>
                <a:gd name="T55" fmla="*/ 57 h 109"/>
                <a:gd name="T56" fmla="*/ 65 w 98"/>
                <a:gd name="T57" fmla="*/ 56 h 109"/>
                <a:gd name="T58" fmla="*/ 38 w 98"/>
                <a:gd name="T59" fmla="*/ 56 h 109"/>
                <a:gd name="T60" fmla="*/ 38 w 98"/>
                <a:gd name="T61" fmla="*/ 88 h 109"/>
                <a:gd name="T62" fmla="*/ 38 w 98"/>
                <a:gd name="T63" fmla="*/ 94 h 109"/>
                <a:gd name="T64" fmla="*/ 39 w 98"/>
                <a:gd name="T65" fmla="*/ 98 h 109"/>
                <a:gd name="T66" fmla="*/ 40 w 98"/>
                <a:gd name="T67" fmla="*/ 100 h 109"/>
                <a:gd name="T68" fmla="*/ 43 w 98"/>
                <a:gd name="T69" fmla="*/ 100 h 109"/>
                <a:gd name="T70" fmla="*/ 48 w 98"/>
                <a:gd name="T71" fmla="*/ 101 h 109"/>
                <a:gd name="T72" fmla="*/ 68 w 98"/>
                <a:gd name="T73" fmla="*/ 101 h 109"/>
                <a:gd name="T74" fmla="*/ 78 w 98"/>
                <a:gd name="T75" fmla="*/ 100 h 109"/>
                <a:gd name="T76" fmla="*/ 85 w 98"/>
                <a:gd name="T77" fmla="*/ 98 h 109"/>
                <a:gd name="T78" fmla="*/ 90 w 98"/>
                <a:gd name="T79" fmla="*/ 91 h 109"/>
                <a:gd name="T80" fmla="*/ 94 w 98"/>
                <a:gd name="T81" fmla="*/ 81 h 109"/>
                <a:gd name="T82" fmla="*/ 98 w 98"/>
                <a:gd name="T83" fmla="*/ 81 h 109"/>
                <a:gd name="T84" fmla="*/ 95 w 98"/>
                <a:gd name="T85" fmla="*/ 109 h 109"/>
                <a:gd name="T86" fmla="*/ 0 w 98"/>
                <a:gd name="T87" fmla="*/ 109 h 109"/>
                <a:gd name="T88" fmla="*/ 0 w 98"/>
                <a:gd name="T89" fmla="*/ 104 h 109"/>
                <a:gd name="T90" fmla="*/ 6 w 98"/>
                <a:gd name="T91" fmla="*/ 104 h 109"/>
                <a:gd name="T92" fmla="*/ 12 w 98"/>
                <a:gd name="T93" fmla="*/ 103 h 109"/>
                <a:gd name="T94" fmla="*/ 14 w 98"/>
                <a:gd name="T95" fmla="*/ 101 h 109"/>
                <a:gd name="T96" fmla="*/ 17 w 98"/>
                <a:gd name="T97" fmla="*/ 99 h 109"/>
                <a:gd name="T98" fmla="*/ 18 w 98"/>
                <a:gd name="T99" fmla="*/ 96 h 109"/>
                <a:gd name="T100" fmla="*/ 18 w 98"/>
                <a:gd name="T101" fmla="*/ 92 h 109"/>
                <a:gd name="T102" fmla="*/ 18 w 98"/>
                <a:gd name="T103" fmla="*/ 17 h 109"/>
                <a:gd name="T104" fmla="*/ 18 w 98"/>
                <a:gd name="T105" fmla="*/ 11 h 109"/>
                <a:gd name="T106" fmla="*/ 17 w 98"/>
                <a:gd name="T107" fmla="*/ 9 h 109"/>
                <a:gd name="T108" fmla="*/ 16 w 98"/>
                <a:gd name="T109" fmla="*/ 6 h 109"/>
                <a:gd name="T110" fmla="*/ 13 w 98"/>
                <a:gd name="T111" fmla="*/ 5 h 109"/>
                <a:gd name="T112" fmla="*/ 9 w 98"/>
                <a:gd name="T113" fmla="*/ 5 h 109"/>
                <a:gd name="T114" fmla="*/ 5 w 98"/>
                <a:gd name="T115" fmla="*/ 5 h 109"/>
                <a:gd name="T116" fmla="*/ 0 w 98"/>
                <a:gd name="T117" fmla="*/ 5 h 109"/>
                <a:gd name="T118" fmla="*/ 0 w 98"/>
                <a:gd name="T1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09">
                  <a:moveTo>
                    <a:pt x="0" y="0"/>
                  </a:moveTo>
                  <a:lnTo>
                    <a:pt x="90" y="0"/>
                  </a:lnTo>
                  <a:lnTo>
                    <a:pt x="92" y="26"/>
                  </a:lnTo>
                  <a:lnTo>
                    <a:pt x="88" y="26"/>
                  </a:lnTo>
                  <a:lnTo>
                    <a:pt x="86" y="22"/>
                  </a:lnTo>
                  <a:lnTo>
                    <a:pt x="85" y="17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3" y="7"/>
                  </a:lnTo>
                  <a:lnTo>
                    <a:pt x="69" y="7"/>
                  </a:lnTo>
                  <a:lnTo>
                    <a:pt x="38" y="7"/>
                  </a:lnTo>
                  <a:lnTo>
                    <a:pt x="38" y="48"/>
                  </a:lnTo>
                  <a:lnTo>
                    <a:pt x="65" y="48"/>
                  </a:lnTo>
                  <a:lnTo>
                    <a:pt x="69" y="48"/>
                  </a:lnTo>
                  <a:lnTo>
                    <a:pt x="73" y="48"/>
                  </a:lnTo>
                  <a:lnTo>
                    <a:pt x="75" y="47"/>
                  </a:lnTo>
                  <a:lnTo>
                    <a:pt x="77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2" y="35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7" y="65"/>
                  </a:lnTo>
                  <a:lnTo>
                    <a:pt x="76" y="61"/>
                  </a:lnTo>
                  <a:lnTo>
                    <a:pt x="75" y="58"/>
                  </a:lnTo>
                  <a:lnTo>
                    <a:pt x="72" y="57"/>
                  </a:lnTo>
                  <a:lnTo>
                    <a:pt x="69" y="57"/>
                  </a:lnTo>
                  <a:lnTo>
                    <a:pt x="65" y="56"/>
                  </a:lnTo>
                  <a:lnTo>
                    <a:pt x="38" y="56"/>
                  </a:lnTo>
                  <a:lnTo>
                    <a:pt x="38" y="88"/>
                  </a:lnTo>
                  <a:lnTo>
                    <a:pt x="38" y="94"/>
                  </a:lnTo>
                  <a:lnTo>
                    <a:pt x="39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8" y="101"/>
                  </a:lnTo>
                  <a:lnTo>
                    <a:pt x="68" y="101"/>
                  </a:lnTo>
                  <a:lnTo>
                    <a:pt x="78" y="100"/>
                  </a:lnTo>
                  <a:lnTo>
                    <a:pt x="85" y="98"/>
                  </a:lnTo>
                  <a:lnTo>
                    <a:pt x="90" y="91"/>
                  </a:lnTo>
                  <a:lnTo>
                    <a:pt x="94" y="81"/>
                  </a:lnTo>
                  <a:lnTo>
                    <a:pt x="98" y="81"/>
                  </a:lnTo>
                  <a:lnTo>
                    <a:pt x="95" y="109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6" y="104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99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16738" y="23646468"/>
            <a:ext cx="19096728" cy="6666702"/>
            <a:chOff x="5179851" y="23810975"/>
            <a:chExt cx="19096728" cy="6666702"/>
          </a:xfrm>
        </p:grpSpPr>
        <p:grpSp>
          <p:nvGrpSpPr>
            <p:cNvPr id="2" name="Group 1"/>
            <p:cNvGrpSpPr/>
            <p:nvPr/>
          </p:nvGrpSpPr>
          <p:grpSpPr>
            <a:xfrm>
              <a:off x="11087217" y="24275892"/>
              <a:ext cx="13189362" cy="5407853"/>
              <a:chOff x="2777436" y="30750679"/>
              <a:chExt cx="9920882" cy="4067723"/>
            </a:xfrm>
          </p:grpSpPr>
          <p:sp>
            <p:nvSpPr>
              <p:cNvPr id="109" name="Freeform 35"/>
              <p:cNvSpPr>
                <a:spLocks noEditPoints="1"/>
              </p:cNvSpPr>
              <p:nvPr/>
            </p:nvSpPr>
            <p:spPr bwMode="auto">
              <a:xfrm>
                <a:off x="2777436" y="30843498"/>
                <a:ext cx="1567031" cy="1430529"/>
              </a:xfrm>
              <a:custGeom>
                <a:avLst/>
                <a:gdLst>
                  <a:gd name="T0" fmla="*/ 185 w 574"/>
                  <a:gd name="T1" fmla="*/ 16 h 525"/>
                  <a:gd name="T2" fmla="*/ 149 w 574"/>
                  <a:gd name="T3" fmla="*/ 20 h 525"/>
                  <a:gd name="T4" fmla="*/ 149 w 574"/>
                  <a:gd name="T5" fmla="*/ 477 h 525"/>
                  <a:gd name="T6" fmla="*/ 155 w 574"/>
                  <a:gd name="T7" fmla="*/ 495 h 525"/>
                  <a:gd name="T8" fmla="*/ 175 w 574"/>
                  <a:gd name="T9" fmla="*/ 506 h 525"/>
                  <a:gd name="T10" fmla="*/ 217 w 574"/>
                  <a:gd name="T11" fmla="*/ 509 h 525"/>
                  <a:gd name="T12" fmla="*/ 290 w 574"/>
                  <a:gd name="T13" fmla="*/ 506 h 525"/>
                  <a:gd name="T14" fmla="*/ 344 w 574"/>
                  <a:gd name="T15" fmla="*/ 495 h 525"/>
                  <a:gd name="T16" fmla="*/ 388 w 574"/>
                  <a:gd name="T17" fmla="*/ 475 h 525"/>
                  <a:gd name="T18" fmla="*/ 427 w 574"/>
                  <a:gd name="T19" fmla="*/ 442 h 525"/>
                  <a:gd name="T20" fmla="*/ 454 w 574"/>
                  <a:gd name="T21" fmla="*/ 409 h 525"/>
                  <a:gd name="T22" fmla="*/ 478 w 574"/>
                  <a:gd name="T23" fmla="*/ 360 h 525"/>
                  <a:gd name="T24" fmla="*/ 494 w 574"/>
                  <a:gd name="T25" fmla="*/ 297 h 525"/>
                  <a:gd name="T26" fmla="*/ 494 w 574"/>
                  <a:gd name="T27" fmla="*/ 231 h 525"/>
                  <a:gd name="T28" fmla="*/ 481 w 574"/>
                  <a:gd name="T29" fmla="*/ 168 h 525"/>
                  <a:gd name="T30" fmla="*/ 451 w 574"/>
                  <a:gd name="T31" fmla="*/ 109 h 525"/>
                  <a:gd name="T32" fmla="*/ 414 w 574"/>
                  <a:gd name="T33" fmla="*/ 70 h 525"/>
                  <a:gd name="T34" fmla="*/ 376 w 574"/>
                  <a:gd name="T35" fmla="*/ 46 h 525"/>
                  <a:gd name="T36" fmla="*/ 324 w 574"/>
                  <a:gd name="T37" fmla="*/ 27 h 525"/>
                  <a:gd name="T38" fmla="*/ 257 w 574"/>
                  <a:gd name="T39" fmla="*/ 17 h 525"/>
                  <a:gd name="T40" fmla="*/ 257 w 574"/>
                  <a:gd name="T41" fmla="*/ 0 h 525"/>
                  <a:gd name="T42" fmla="*/ 357 w 574"/>
                  <a:gd name="T43" fmla="*/ 9 h 525"/>
                  <a:gd name="T44" fmla="*/ 437 w 574"/>
                  <a:gd name="T45" fmla="*/ 35 h 525"/>
                  <a:gd name="T46" fmla="*/ 498 w 574"/>
                  <a:gd name="T47" fmla="*/ 74 h 525"/>
                  <a:gd name="T48" fmla="*/ 541 w 574"/>
                  <a:gd name="T49" fmla="*/ 124 h 525"/>
                  <a:gd name="T50" fmla="*/ 566 w 574"/>
                  <a:gd name="T51" fmla="*/ 182 h 525"/>
                  <a:gd name="T52" fmla="*/ 574 w 574"/>
                  <a:gd name="T53" fmla="*/ 248 h 525"/>
                  <a:gd name="T54" fmla="*/ 568 w 574"/>
                  <a:gd name="T55" fmla="*/ 308 h 525"/>
                  <a:gd name="T56" fmla="*/ 546 w 574"/>
                  <a:gd name="T57" fmla="*/ 367 h 525"/>
                  <a:gd name="T58" fmla="*/ 510 w 574"/>
                  <a:gd name="T59" fmla="*/ 422 h 525"/>
                  <a:gd name="T60" fmla="*/ 460 w 574"/>
                  <a:gd name="T61" fmla="*/ 468 h 525"/>
                  <a:gd name="T62" fmla="*/ 394 w 574"/>
                  <a:gd name="T63" fmla="*/ 503 h 525"/>
                  <a:gd name="T64" fmla="*/ 313 w 574"/>
                  <a:gd name="T65" fmla="*/ 522 h 525"/>
                  <a:gd name="T66" fmla="*/ 0 w 574"/>
                  <a:gd name="T67" fmla="*/ 525 h 525"/>
                  <a:gd name="T68" fmla="*/ 13 w 574"/>
                  <a:gd name="T69" fmla="*/ 509 h 525"/>
                  <a:gd name="T70" fmla="*/ 51 w 574"/>
                  <a:gd name="T71" fmla="*/ 504 h 525"/>
                  <a:gd name="T72" fmla="*/ 72 w 574"/>
                  <a:gd name="T73" fmla="*/ 486 h 525"/>
                  <a:gd name="T74" fmla="*/ 80 w 574"/>
                  <a:gd name="T75" fmla="*/ 449 h 525"/>
                  <a:gd name="T76" fmla="*/ 78 w 574"/>
                  <a:gd name="T77" fmla="*/ 68 h 525"/>
                  <a:gd name="T78" fmla="*/ 66 w 574"/>
                  <a:gd name="T79" fmla="*/ 37 h 525"/>
                  <a:gd name="T80" fmla="*/ 38 w 574"/>
                  <a:gd name="T81" fmla="*/ 25 h 525"/>
                  <a:gd name="T82" fmla="*/ 0 w 574"/>
                  <a:gd name="T83" fmla="*/ 24 h 525"/>
                  <a:gd name="T84" fmla="*/ 33 w 574"/>
                  <a:gd name="T85" fmla="*/ 6 h 525"/>
                  <a:gd name="T86" fmla="*/ 117 w 574"/>
                  <a:gd name="T87" fmla="*/ 3 h 525"/>
                  <a:gd name="T88" fmla="*/ 212 w 574"/>
                  <a:gd name="T89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4" h="525">
                    <a:moveTo>
                      <a:pt x="215" y="16"/>
                    </a:moveTo>
                    <a:lnTo>
                      <a:pt x="185" y="16"/>
                    </a:lnTo>
                    <a:lnTo>
                      <a:pt x="163" y="19"/>
                    </a:lnTo>
                    <a:lnTo>
                      <a:pt x="149" y="20"/>
                    </a:lnTo>
                    <a:lnTo>
                      <a:pt x="149" y="464"/>
                    </a:lnTo>
                    <a:lnTo>
                      <a:pt x="149" y="477"/>
                    </a:lnTo>
                    <a:lnTo>
                      <a:pt x="150" y="488"/>
                    </a:lnTo>
                    <a:lnTo>
                      <a:pt x="155" y="495"/>
                    </a:lnTo>
                    <a:lnTo>
                      <a:pt x="163" y="503"/>
                    </a:lnTo>
                    <a:lnTo>
                      <a:pt x="175" y="506"/>
                    </a:lnTo>
                    <a:lnTo>
                      <a:pt x="192" y="509"/>
                    </a:lnTo>
                    <a:lnTo>
                      <a:pt x="217" y="509"/>
                    </a:lnTo>
                    <a:lnTo>
                      <a:pt x="256" y="509"/>
                    </a:lnTo>
                    <a:lnTo>
                      <a:pt x="290" y="506"/>
                    </a:lnTo>
                    <a:lnTo>
                      <a:pt x="319" y="501"/>
                    </a:lnTo>
                    <a:lnTo>
                      <a:pt x="344" y="495"/>
                    </a:lnTo>
                    <a:lnTo>
                      <a:pt x="367" y="486"/>
                    </a:lnTo>
                    <a:lnTo>
                      <a:pt x="388" y="475"/>
                    </a:lnTo>
                    <a:lnTo>
                      <a:pt x="407" y="460"/>
                    </a:lnTo>
                    <a:lnTo>
                      <a:pt x="427" y="442"/>
                    </a:lnTo>
                    <a:lnTo>
                      <a:pt x="440" y="427"/>
                    </a:lnTo>
                    <a:lnTo>
                      <a:pt x="454" y="409"/>
                    </a:lnTo>
                    <a:lnTo>
                      <a:pt x="467" y="385"/>
                    </a:lnTo>
                    <a:lnTo>
                      <a:pt x="478" y="360"/>
                    </a:lnTo>
                    <a:lnTo>
                      <a:pt x="488" y="330"/>
                    </a:lnTo>
                    <a:lnTo>
                      <a:pt x="494" y="297"/>
                    </a:lnTo>
                    <a:lnTo>
                      <a:pt x="495" y="262"/>
                    </a:lnTo>
                    <a:lnTo>
                      <a:pt x="494" y="231"/>
                    </a:lnTo>
                    <a:lnTo>
                      <a:pt x="489" y="200"/>
                    </a:lnTo>
                    <a:lnTo>
                      <a:pt x="481" y="168"/>
                    </a:lnTo>
                    <a:lnTo>
                      <a:pt x="469" y="138"/>
                    </a:lnTo>
                    <a:lnTo>
                      <a:pt x="451" y="109"/>
                    </a:lnTo>
                    <a:lnTo>
                      <a:pt x="429" y="83"/>
                    </a:lnTo>
                    <a:lnTo>
                      <a:pt x="414" y="70"/>
                    </a:lnTo>
                    <a:lnTo>
                      <a:pt x="396" y="57"/>
                    </a:lnTo>
                    <a:lnTo>
                      <a:pt x="376" y="46"/>
                    </a:lnTo>
                    <a:lnTo>
                      <a:pt x="351" y="36"/>
                    </a:lnTo>
                    <a:lnTo>
                      <a:pt x="324" y="27"/>
                    </a:lnTo>
                    <a:lnTo>
                      <a:pt x="292" y="21"/>
                    </a:lnTo>
                    <a:lnTo>
                      <a:pt x="257" y="17"/>
                    </a:lnTo>
                    <a:lnTo>
                      <a:pt x="215" y="16"/>
                    </a:lnTo>
                    <a:close/>
                    <a:moveTo>
                      <a:pt x="257" y="0"/>
                    </a:moveTo>
                    <a:lnTo>
                      <a:pt x="310" y="3"/>
                    </a:lnTo>
                    <a:lnTo>
                      <a:pt x="357" y="9"/>
                    </a:lnTo>
                    <a:lnTo>
                      <a:pt x="399" y="20"/>
                    </a:lnTo>
                    <a:lnTo>
                      <a:pt x="437" y="35"/>
                    </a:lnTo>
                    <a:lnTo>
                      <a:pt x="470" y="52"/>
                    </a:lnTo>
                    <a:lnTo>
                      <a:pt x="498" y="74"/>
                    </a:lnTo>
                    <a:lnTo>
                      <a:pt x="521" y="97"/>
                    </a:lnTo>
                    <a:lnTo>
                      <a:pt x="541" y="124"/>
                    </a:lnTo>
                    <a:lnTo>
                      <a:pt x="555" y="152"/>
                    </a:lnTo>
                    <a:lnTo>
                      <a:pt x="566" y="182"/>
                    </a:lnTo>
                    <a:lnTo>
                      <a:pt x="573" y="215"/>
                    </a:lnTo>
                    <a:lnTo>
                      <a:pt x="574" y="248"/>
                    </a:lnTo>
                    <a:lnTo>
                      <a:pt x="573" y="278"/>
                    </a:lnTo>
                    <a:lnTo>
                      <a:pt x="568" y="308"/>
                    </a:lnTo>
                    <a:lnTo>
                      <a:pt x="558" y="338"/>
                    </a:lnTo>
                    <a:lnTo>
                      <a:pt x="546" y="367"/>
                    </a:lnTo>
                    <a:lnTo>
                      <a:pt x="530" y="395"/>
                    </a:lnTo>
                    <a:lnTo>
                      <a:pt x="510" y="422"/>
                    </a:lnTo>
                    <a:lnTo>
                      <a:pt x="487" y="446"/>
                    </a:lnTo>
                    <a:lnTo>
                      <a:pt x="460" y="468"/>
                    </a:lnTo>
                    <a:lnTo>
                      <a:pt x="429" y="488"/>
                    </a:lnTo>
                    <a:lnTo>
                      <a:pt x="394" y="503"/>
                    </a:lnTo>
                    <a:lnTo>
                      <a:pt x="355" y="515"/>
                    </a:lnTo>
                    <a:lnTo>
                      <a:pt x="313" y="522"/>
                    </a:lnTo>
                    <a:lnTo>
                      <a:pt x="265" y="525"/>
                    </a:lnTo>
                    <a:lnTo>
                      <a:pt x="0" y="525"/>
                    </a:lnTo>
                    <a:lnTo>
                      <a:pt x="0" y="509"/>
                    </a:lnTo>
                    <a:lnTo>
                      <a:pt x="13" y="509"/>
                    </a:lnTo>
                    <a:lnTo>
                      <a:pt x="34" y="509"/>
                    </a:lnTo>
                    <a:lnTo>
                      <a:pt x="51" y="504"/>
                    </a:lnTo>
                    <a:lnTo>
                      <a:pt x="64" y="497"/>
                    </a:lnTo>
                    <a:lnTo>
                      <a:pt x="72" y="486"/>
                    </a:lnTo>
                    <a:lnTo>
                      <a:pt x="78" y="470"/>
                    </a:lnTo>
                    <a:lnTo>
                      <a:pt x="80" y="449"/>
                    </a:lnTo>
                    <a:lnTo>
                      <a:pt x="80" y="91"/>
                    </a:lnTo>
                    <a:lnTo>
                      <a:pt x="78" y="68"/>
                    </a:lnTo>
                    <a:lnTo>
                      <a:pt x="75" y="49"/>
                    </a:lnTo>
                    <a:lnTo>
                      <a:pt x="66" y="37"/>
                    </a:lnTo>
                    <a:lnTo>
                      <a:pt x="55" y="28"/>
                    </a:lnTo>
                    <a:lnTo>
                      <a:pt x="38" y="25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33" y="6"/>
                    </a:lnTo>
                    <a:lnTo>
                      <a:pt x="73" y="4"/>
                    </a:lnTo>
                    <a:lnTo>
                      <a:pt x="117" y="3"/>
                    </a:lnTo>
                    <a:lnTo>
                      <a:pt x="164" y="2"/>
                    </a:lnTo>
                    <a:lnTo>
                      <a:pt x="212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6"/>
              <p:cNvSpPr>
                <a:spLocks noEditPoints="1"/>
              </p:cNvSpPr>
              <p:nvPr/>
            </p:nvSpPr>
            <p:spPr bwMode="auto">
              <a:xfrm>
                <a:off x="4491886" y="31351283"/>
                <a:ext cx="808085" cy="955508"/>
              </a:xfrm>
              <a:custGeom>
                <a:avLst/>
                <a:gdLst>
                  <a:gd name="T0" fmla="*/ 158 w 295"/>
                  <a:gd name="T1" fmla="*/ 193 h 350"/>
                  <a:gd name="T2" fmla="*/ 123 w 295"/>
                  <a:gd name="T3" fmla="*/ 208 h 350"/>
                  <a:gd name="T4" fmla="*/ 83 w 295"/>
                  <a:gd name="T5" fmla="*/ 226 h 350"/>
                  <a:gd name="T6" fmla="*/ 60 w 295"/>
                  <a:gd name="T7" fmla="*/ 245 h 350"/>
                  <a:gd name="T8" fmla="*/ 54 w 295"/>
                  <a:gd name="T9" fmla="*/ 271 h 350"/>
                  <a:gd name="T10" fmla="*/ 63 w 295"/>
                  <a:gd name="T11" fmla="*/ 301 h 350"/>
                  <a:gd name="T12" fmla="*/ 88 w 295"/>
                  <a:gd name="T13" fmla="*/ 318 h 350"/>
                  <a:gd name="T14" fmla="*/ 109 w 295"/>
                  <a:gd name="T15" fmla="*/ 319 h 350"/>
                  <a:gd name="T16" fmla="*/ 121 w 295"/>
                  <a:gd name="T17" fmla="*/ 315 h 350"/>
                  <a:gd name="T18" fmla="*/ 141 w 295"/>
                  <a:gd name="T19" fmla="*/ 304 h 350"/>
                  <a:gd name="T20" fmla="*/ 172 w 295"/>
                  <a:gd name="T21" fmla="*/ 284 h 350"/>
                  <a:gd name="T22" fmla="*/ 128 w 295"/>
                  <a:gd name="T23" fmla="*/ 0 h 350"/>
                  <a:gd name="T24" fmla="*/ 164 w 295"/>
                  <a:gd name="T25" fmla="*/ 6 h 350"/>
                  <a:gd name="T26" fmla="*/ 200 w 295"/>
                  <a:gd name="T27" fmla="*/ 28 h 350"/>
                  <a:gd name="T28" fmla="*/ 221 w 295"/>
                  <a:gd name="T29" fmla="*/ 55 h 350"/>
                  <a:gd name="T30" fmla="*/ 227 w 295"/>
                  <a:gd name="T31" fmla="*/ 77 h 350"/>
                  <a:gd name="T32" fmla="*/ 229 w 295"/>
                  <a:gd name="T33" fmla="*/ 116 h 350"/>
                  <a:gd name="T34" fmla="*/ 229 w 295"/>
                  <a:gd name="T35" fmla="*/ 257 h 350"/>
                  <a:gd name="T36" fmla="*/ 231 w 295"/>
                  <a:gd name="T37" fmla="*/ 293 h 350"/>
                  <a:gd name="T38" fmla="*/ 241 w 295"/>
                  <a:gd name="T39" fmla="*/ 308 h 350"/>
                  <a:gd name="T40" fmla="*/ 256 w 295"/>
                  <a:gd name="T41" fmla="*/ 309 h 350"/>
                  <a:gd name="T42" fmla="*/ 270 w 295"/>
                  <a:gd name="T43" fmla="*/ 304 h 350"/>
                  <a:gd name="T44" fmla="*/ 291 w 295"/>
                  <a:gd name="T45" fmla="*/ 291 h 350"/>
                  <a:gd name="T46" fmla="*/ 274 w 295"/>
                  <a:gd name="T47" fmla="*/ 319 h 350"/>
                  <a:gd name="T48" fmla="*/ 242 w 295"/>
                  <a:gd name="T49" fmla="*/ 340 h 350"/>
                  <a:gd name="T50" fmla="*/ 220 w 295"/>
                  <a:gd name="T51" fmla="*/ 348 h 350"/>
                  <a:gd name="T52" fmla="*/ 199 w 295"/>
                  <a:gd name="T53" fmla="*/ 347 h 350"/>
                  <a:gd name="T54" fmla="*/ 183 w 295"/>
                  <a:gd name="T55" fmla="*/ 334 h 350"/>
                  <a:gd name="T56" fmla="*/ 176 w 295"/>
                  <a:gd name="T57" fmla="*/ 314 h 350"/>
                  <a:gd name="T58" fmla="*/ 174 w 295"/>
                  <a:gd name="T59" fmla="*/ 298 h 350"/>
                  <a:gd name="T60" fmla="*/ 138 w 295"/>
                  <a:gd name="T61" fmla="*/ 326 h 350"/>
                  <a:gd name="T62" fmla="*/ 112 w 295"/>
                  <a:gd name="T63" fmla="*/ 341 h 350"/>
                  <a:gd name="T64" fmla="*/ 94 w 295"/>
                  <a:gd name="T65" fmla="*/ 348 h 350"/>
                  <a:gd name="T66" fmla="*/ 78 w 295"/>
                  <a:gd name="T67" fmla="*/ 350 h 350"/>
                  <a:gd name="T68" fmla="*/ 37 w 295"/>
                  <a:gd name="T69" fmla="*/ 340 h 350"/>
                  <a:gd name="T70" fmla="*/ 10 w 295"/>
                  <a:gd name="T71" fmla="*/ 317 h 350"/>
                  <a:gd name="T72" fmla="*/ 0 w 295"/>
                  <a:gd name="T73" fmla="*/ 281 h 350"/>
                  <a:gd name="T74" fmla="*/ 11 w 295"/>
                  <a:gd name="T75" fmla="*/ 245 h 350"/>
                  <a:gd name="T76" fmla="*/ 38 w 295"/>
                  <a:gd name="T77" fmla="*/ 221 h 350"/>
                  <a:gd name="T78" fmla="*/ 76 w 295"/>
                  <a:gd name="T79" fmla="*/ 205 h 350"/>
                  <a:gd name="T80" fmla="*/ 114 w 295"/>
                  <a:gd name="T81" fmla="*/ 196 h 350"/>
                  <a:gd name="T82" fmla="*/ 152 w 295"/>
                  <a:gd name="T83" fmla="*/ 180 h 350"/>
                  <a:gd name="T84" fmla="*/ 172 w 295"/>
                  <a:gd name="T85" fmla="*/ 102 h 350"/>
                  <a:gd name="T86" fmla="*/ 171 w 295"/>
                  <a:gd name="T87" fmla="*/ 73 h 350"/>
                  <a:gd name="T88" fmla="*/ 159 w 295"/>
                  <a:gd name="T89" fmla="*/ 49 h 350"/>
                  <a:gd name="T90" fmla="*/ 130 w 295"/>
                  <a:gd name="T91" fmla="*/ 28 h 350"/>
                  <a:gd name="T92" fmla="*/ 95 w 295"/>
                  <a:gd name="T93" fmla="*/ 27 h 350"/>
                  <a:gd name="T94" fmla="*/ 71 w 295"/>
                  <a:gd name="T95" fmla="*/ 44 h 350"/>
                  <a:gd name="T96" fmla="*/ 60 w 295"/>
                  <a:gd name="T97" fmla="*/ 65 h 350"/>
                  <a:gd name="T98" fmla="*/ 61 w 295"/>
                  <a:gd name="T99" fmla="*/ 71 h 350"/>
                  <a:gd name="T100" fmla="*/ 62 w 295"/>
                  <a:gd name="T101" fmla="*/ 77 h 350"/>
                  <a:gd name="T102" fmla="*/ 7 w 295"/>
                  <a:gd name="T103" fmla="*/ 109 h 350"/>
                  <a:gd name="T104" fmla="*/ 6 w 295"/>
                  <a:gd name="T105" fmla="*/ 100 h 350"/>
                  <a:gd name="T106" fmla="*/ 7 w 295"/>
                  <a:gd name="T107" fmla="*/ 86 h 350"/>
                  <a:gd name="T108" fmla="*/ 26 w 295"/>
                  <a:gd name="T109" fmla="*/ 59 h 350"/>
                  <a:gd name="T110" fmla="*/ 55 w 295"/>
                  <a:gd name="T111" fmla="*/ 31 h 350"/>
                  <a:gd name="T112" fmla="*/ 90 w 295"/>
                  <a:gd name="T113" fmla="*/ 10 h 350"/>
                  <a:gd name="T114" fmla="*/ 128 w 295"/>
                  <a:gd name="T115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" h="350">
                    <a:moveTo>
                      <a:pt x="172" y="185"/>
                    </a:moveTo>
                    <a:lnTo>
                      <a:pt x="158" y="193"/>
                    </a:lnTo>
                    <a:lnTo>
                      <a:pt x="142" y="201"/>
                    </a:lnTo>
                    <a:lnTo>
                      <a:pt x="123" y="208"/>
                    </a:lnTo>
                    <a:lnTo>
                      <a:pt x="100" y="218"/>
                    </a:lnTo>
                    <a:lnTo>
                      <a:pt x="83" y="226"/>
                    </a:lnTo>
                    <a:lnTo>
                      <a:pt x="70" y="235"/>
                    </a:lnTo>
                    <a:lnTo>
                      <a:pt x="60" y="245"/>
                    </a:lnTo>
                    <a:lnTo>
                      <a:pt x="55" y="256"/>
                    </a:lnTo>
                    <a:lnTo>
                      <a:pt x="54" y="271"/>
                    </a:lnTo>
                    <a:lnTo>
                      <a:pt x="56" y="287"/>
                    </a:lnTo>
                    <a:lnTo>
                      <a:pt x="63" y="301"/>
                    </a:lnTo>
                    <a:lnTo>
                      <a:pt x="74" y="312"/>
                    </a:lnTo>
                    <a:lnTo>
                      <a:pt x="88" y="318"/>
                    </a:lnTo>
                    <a:lnTo>
                      <a:pt x="103" y="320"/>
                    </a:lnTo>
                    <a:lnTo>
                      <a:pt x="109" y="319"/>
                    </a:lnTo>
                    <a:lnTo>
                      <a:pt x="114" y="318"/>
                    </a:lnTo>
                    <a:lnTo>
                      <a:pt x="121" y="315"/>
                    </a:lnTo>
                    <a:lnTo>
                      <a:pt x="130" y="312"/>
                    </a:lnTo>
                    <a:lnTo>
                      <a:pt x="141" y="304"/>
                    </a:lnTo>
                    <a:lnTo>
                      <a:pt x="154" y="296"/>
                    </a:lnTo>
                    <a:lnTo>
                      <a:pt x="172" y="284"/>
                    </a:lnTo>
                    <a:lnTo>
                      <a:pt x="172" y="185"/>
                    </a:lnTo>
                    <a:close/>
                    <a:moveTo>
                      <a:pt x="128" y="0"/>
                    </a:moveTo>
                    <a:lnTo>
                      <a:pt x="144" y="3"/>
                    </a:lnTo>
                    <a:lnTo>
                      <a:pt x="164" y="6"/>
                    </a:lnTo>
                    <a:lnTo>
                      <a:pt x="182" y="15"/>
                    </a:lnTo>
                    <a:lnTo>
                      <a:pt x="200" y="28"/>
                    </a:lnTo>
                    <a:lnTo>
                      <a:pt x="215" y="44"/>
                    </a:lnTo>
                    <a:lnTo>
                      <a:pt x="221" y="55"/>
                    </a:lnTo>
                    <a:lnTo>
                      <a:pt x="225" y="65"/>
                    </a:lnTo>
                    <a:lnTo>
                      <a:pt x="227" y="77"/>
                    </a:lnTo>
                    <a:lnTo>
                      <a:pt x="229" y="94"/>
                    </a:lnTo>
                    <a:lnTo>
                      <a:pt x="229" y="116"/>
                    </a:lnTo>
                    <a:lnTo>
                      <a:pt x="229" y="227"/>
                    </a:lnTo>
                    <a:lnTo>
                      <a:pt x="229" y="257"/>
                    </a:lnTo>
                    <a:lnTo>
                      <a:pt x="229" y="279"/>
                    </a:lnTo>
                    <a:lnTo>
                      <a:pt x="231" y="293"/>
                    </a:lnTo>
                    <a:lnTo>
                      <a:pt x="235" y="303"/>
                    </a:lnTo>
                    <a:lnTo>
                      <a:pt x="241" y="308"/>
                    </a:lnTo>
                    <a:lnTo>
                      <a:pt x="249" y="309"/>
                    </a:lnTo>
                    <a:lnTo>
                      <a:pt x="256" y="309"/>
                    </a:lnTo>
                    <a:lnTo>
                      <a:pt x="262" y="308"/>
                    </a:lnTo>
                    <a:lnTo>
                      <a:pt x="270" y="304"/>
                    </a:lnTo>
                    <a:lnTo>
                      <a:pt x="279" y="300"/>
                    </a:lnTo>
                    <a:lnTo>
                      <a:pt x="291" y="291"/>
                    </a:lnTo>
                    <a:lnTo>
                      <a:pt x="295" y="303"/>
                    </a:lnTo>
                    <a:lnTo>
                      <a:pt x="274" y="319"/>
                    </a:lnTo>
                    <a:lnTo>
                      <a:pt x="257" y="331"/>
                    </a:lnTo>
                    <a:lnTo>
                      <a:pt x="242" y="340"/>
                    </a:lnTo>
                    <a:lnTo>
                      <a:pt x="230" y="345"/>
                    </a:lnTo>
                    <a:lnTo>
                      <a:pt x="220" y="348"/>
                    </a:lnTo>
                    <a:lnTo>
                      <a:pt x="213" y="350"/>
                    </a:lnTo>
                    <a:lnTo>
                      <a:pt x="199" y="347"/>
                    </a:lnTo>
                    <a:lnTo>
                      <a:pt x="189" y="341"/>
                    </a:lnTo>
                    <a:lnTo>
                      <a:pt x="183" y="334"/>
                    </a:lnTo>
                    <a:lnTo>
                      <a:pt x="178" y="324"/>
                    </a:lnTo>
                    <a:lnTo>
                      <a:pt x="176" y="314"/>
                    </a:lnTo>
                    <a:lnTo>
                      <a:pt x="175" y="306"/>
                    </a:lnTo>
                    <a:lnTo>
                      <a:pt x="174" y="298"/>
                    </a:lnTo>
                    <a:lnTo>
                      <a:pt x="154" y="314"/>
                    </a:lnTo>
                    <a:lnTo>
                      <a:pt x="138" y="326"/>
                    </a:lnTo>
                    <a:lnTo>
                      <a:pt x="125" y="335"/>
                    </a:lnTo>
                    <a:lnTo>
                      <a:pt x="112" y="341"/>
                    </a:lnTo>
                    <a:lnTo>
                      <a:pt x="103" y="346"/>
                    </a:lnTo>
                    <a:lnTo>
                      <a:pt x="94" y="348"/>
                    </a:lnTo>
                    <a:lnTo>
                      <a:pt x="85" y="348"/>
                    </a:lnTo>
                    <a:lnTo>
                      <a:pt x="78" y="350"/>
                    </a:lnTo>
                    <a:lnTo>
                      <a:pt x="55" y="347"/>
                    </a:lnTo>
                    <a:lnTo>
                      <a:pt x="37" y="340"/>
                    </a:lnTo>
                    <a:lnTo>
                      <a:pt x="21" y="330"/>
                    </a:lnTo>
                    <a:lnTo>
                      <a:pt x="10" y="317"/>
                    </a:lnTo>
                    <a:lnTo>
                      <a:pt x="2" y="300"/>
                    </a:lnTo>
                    <a:lnTo>
                      <a:pt x="0" y="281"/>
                    </a:lnTo>
                    <a:lnTo>
                      <a:pt x="2" y="262"/>
                    </a:lnTo>
                    <a:lnTo>
                      <a:pt x="11" y="245"/>
                    </a:lnTo>
                    <a:lnTo>
                      <a:pt x="22" y="231"/>
                    </a:lnTo>
                    <a:lnTo>
                      <a:pt x="38" y="221"/>
                    </a:lnTo>
                    <a:lnTo>
                      <a:pt x="56" y="213"/>
                    </a:lnTo>
                    <a:lnTo>
                      <a:pt x="76" y="205"/>
                    </a:lnTo>
                    <a:lnTo>
                      <a:pt x="99" y="199"/>
                    </a:lnTo>
                    <a:lnTo>
                      <a:pt x="114" y="196"/>
                    </a:lnTo>
                    <a:lnTo>
                      <a:pt x="131" y="188"/>
                    </a:lnTo>
                    <a:lnTo>
                      <a:pt x="152" y="180"/>
                    </a:lnTo>
                    <a:lnTo>
                      <a:pt x="172" y="168"/>
                    </a:lnTo>
                    <a:lnTo>
                      <a:pt x="172" y="102"/>
                    </a:lnTo>
                    <a:lnTo>
                      <a:pt x="172" y="86"/>
                    </a:lnTo>
                    <a:lnTo>
                      <a:pt x="171" y="73"/>
                    </a:lnTo>
                    <a:lnTo>
                      <a:pt x="166" y="61"/>
                    </a:lnTo>
                    <a:lnTo>
                      <a:pt x="159" y="49"/>
                    </a:lnTo>
                    <a:lnTo>
                      <a:pt x="145" y="37"/>
                    </a:lnTo>
                    <a:lnTo>
                      <a:pt x="130" y="28"/>
                    </a:lnTo>
                    <a:lnTo>
                      <a:pt x="111" y="25"/>
                    </a:lnTo>
                    <a:lnTo>
                      <a:pt x="95" y="27"/>
                    </a:lnTo>
                    <a:lnTo>
                      <a:pt x="82" y="34"/>
                    </a:lnTo>
                    <a:lnTo>
                      <a:pt x="71" y="44"/>
                    </a:lnTo>
                    <a:lnTo>
                      <a:pt x="62" y="55"/>
                    </a:lnTo>
                    <a:lnTo>
                      <a:pt x="60" y="65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61" y="73"/>
                    </a:lnTo>
                    <a:lnTo>
                      <a:pt x="62" y="77"/>
                    </a:lnTo>
                    <a:lnTo>
                      <a:pt x="65" y="81"/>
                    </a:lnTo>
                    <a:lnTo>
                      <a:pt x="7" y="109"/>
                    </a:lnTo>
                    <a:lnTo>
                      <a:pt x="6" y="104"/>
                    </a:lnTo>
                    <a:lnTo>
                      <a:pt x="6" y="100"/>
                    </a:lnTo>
                    <a:lnTo>
                      <a:pt x="5" y="97"/>
                    </a:lnTo>
                    <a:lnTo>
                      <a:pt x="7" y="86"/>
                    </a:lnTo>
                    <a:lnTo>
                      <a:pt x="15" y="73"/>
                    </a:lnTo>
                    <a:lnTo>
                      <a:pt x="26" y="59"/>
                    </a:lnTo>
                    <a:lnTo>
                      <a:pt x="39" y="45"/>
                    </a:lnTo>
                    <a:lnTo>
                      <a:pt x="55" y="31"/>
                    </a:lnTo>
                    <a:lnTo>
                      <a:pt x="72" y="20"/>
                    </a:lnTo>
                    <a:lnTo>
                      <a:pt x="90" y="10"/>
                    </a:lnTo>
                    <a:lnTo>
                      <a:pt x="110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7"/>
              <p:cNvSpPr>
                <a:spLocks/>
              </p:cNvSpPr>
              <p:nvPr/>
            </p:nvSpPr>
            <p:spPr bwMode="auto">
              <a:xfrm>
                <a:off x="5370953" y="31356741"/>
                <a:ext cx="720724" cy="917286"/>
              </a:xfrm>
              <a:custGeom>
                <a:avLst/>
                <a:gdLst>
                  <a:gd name="T0" fmla="*/ 95 w 264"/>
                  <a:gd name="T1" fmla="*/ 0 h 338"/>
                  <a:gd name="T2" fmla="*/ 111 w 264"/>
                  <a:gd name="T3" fmla="*/ 0 h 338"/>
                  <a:gd name="T4" fmla="*/ 111 w 264"/>
                  <a:gd name="T5" fmla="*/ 88 h 338"/>
                  <a:gd name="T6" fmla="*/ 113 w 264"/>
                  <a:gd name="T7" fmla="*/ 88 h 338"/>
                  <a:gd name="T8" fmla="*/ 127 w 264"/>
                  <a:gd name="T9" fmla="*/ 65 h 338"/>
                  <a:gd name="T10" fmla="*/ 139 w 264"/>
                  <a:gd name="T11" fmla="*/ 47 h 338"/>
                  <a:gd name="T12" fmla="*/ 149 w 264"/>
                  <a:gd name="T13" fmla="*/ 32 h 338"/>
                  <a:gd name="T14" fmla="*/ 157 w 264"/>
                  <a:gd name="T15" fmla="*/ 21 h 338"/>
                  <a:gd name="T16" fmla="*/ 166 w 264"/>
                  <a:gd name="T17" fmla="*/ 14 h 338"/>
                  <a:gd name="T18" fmla="*/ 173 w 264"/>
                  <a:gd name="T19" fmla="*/ 8 h 338"/>
                  <a:gd name="T20" fmla="*/ 182 w 264"/>
                  <a:gd name="T21" fmla="*/ 5 h 338"/>
                  <a:gd name="T22" fmla="*/ 192 w 264"/>
                  <a:gd name="T23" fmla="*/ 4 h 338"/>
                  <a:gd name="T24" fmla="*/ 198 w 264"/>
                  <a:gd name="T25" fmla="*/ 5 h 338"/>
                  <a:gd name="T26" fmla="*/ 204 w 264"/>
                  <a:gd name="T27" fmla="*/ 5 h 338"/>
                  <a:gd name="T28" fmla="*/ 210 w 264"/>
                  <a:gd name="T29" fmla="*/ 8 h 338"/>
                  <a:gd name="T30" fmla="*/ 220 w 264"/>
                  <a:gd name="T31" fmla="*/ 13 h 338"/>
                  <a:gd name="T32" fmla="*/ 231 w 264"/>
                  <a:gd name="T33" fmla="*/ 15 h 338"/>
                  <a:gd name="T34" fmla="*/ 246 w 264"/>
                  <a:gd name="T35" fmla="*/ 20 h 338"/>
                  <a:gd name="T36" fmla="*/ 264 w 264"/>
                  <a:gd name="T37" fmla="*/ 25 h 338"/>
                  <a:gd name="T38" fmla="*/ 243 w 264"/>
                  <a:gd name="T39" fmla="*/ 75 h 338"/>
                  <a:gd name="T40" fmla="*/ 222 w 264"/>
                  <a:gd name="T41" fmla="*/ 70 h 338"/>
                  <a:gd name="T42" fmla="*/ 199 w 264"/>
                  <a:gd name="T43" fmla="*/ 61 h 338"/>
                  <a:gd name="T44" fmla="*/ 186 w 264"/>
                  <a:gd name="T45" fmla="*/ 55 h 338"/>
                  <a:gd name="T46" fmla="*/ 170 w 264"/>
                  <a:gd name="T47" fmla="*/ 53 h 338"/>
                  <a:gd name="T48" fmla="*/ 160 w 264"/>
                  <a:gd name="T49" fmla="*/ 54 h 338"/>
                  <a:gd name="T50" fmla="*/ 151 w 264"/>
                  <a:gd name="T51" fmla="*/ 59 h 338"/>
                  <a:gd name="T52" fmla="*/ 144 w 264"/>
                  <a:gd name="T53" fmla="*/ 66 h 338"/>
                  <a:gd name="T54" fmla="*/ 138 w 264"/>
                  <a:gd name="T55" fmla="*/ 75 h 338"/>
                  <a:gd name="T56" fmla="*/ 123 w 264"/>
                  <a:gd name="T57" fmla="*/ 96 h 338"/>
                  <a:gd name="T58" fmla="*/ 111 w 264"/>
                  <a:gd name="T59" fmla="*/ 116 h 338"/>
                  <a:gd name="T60" fmla="*/ 111 w 264"/>
                  <a:gd name="T61" fmla="*/ 278 h 338"/>
                  <a:gd name="T62" fmla="*/ 112 w 264"/>
                  <a:gd name="T63" fmla="*/ 295 h 338"/>
                  <a:gd name="T64" fmla="*/ 118 w 264"/>
                  <a:gd name="T65" fmla="*/ 308 h 338"/>
                  <a:gd name="T66" fmla="*/ 128 w 264"/>
                  <a:gd name="T67" fmla="*/ 317 h 338"/>
                  <a:gd name="T68" fmla="*/ 144 w 264"/>
                  <a:gd name="T69" fmla="*/ 321 h 338"/>
                  <a:gd name="T70" fmla="*/ 165 w 264"/>
                  <a:gd name="T71" fmla="*/ 322 h 338"/>
                  <a:gd name="T72" fmla="*/ 197 w 264"/>
                  <a:gd name="T73" fmla="*/ 322 h 338"/>
                  <a:gd name="T74" fmla="*/ 197 w 264"/>
                  <a:gd name="T75" fmla="*/ 338 h 338"/>
                  <a:gd name="T76" fmla="*/ 0 w 264"/>
                  <a:gd name="T77" fmla="*/ 338 h 338"/>
                  <a:gd name="T78" fmla="*/ 0 w 264"/>
                  <a:gd name="T79" fmla="*/ 322 h 338"/>
                  <a:gd name="T80" fmla="*/ 18 w 264"/>
                  <a:gd name="T81" fmla="*/ 321 h 338"/>
                  <a:gd name="T82" fmla="*/ 33 w 264"/>
                  <a:gd name="T83" fmla="*/ 316 h 338"/>
                  <a:gd name="T84" fmla="*/ 44 w 264"/>
                  <a:gd name="T85" fmla="*/ 307 h 338"/>
                  <a:gd name="T86" fmla="*/ 50 w 264"/>
                  <a:gd name="T87" fmla="*/ 296 h 338"/>
                  <a:gd name="T88" fmla="*/ 55 w 264"/>
                  <a:gd name="T89" fmla="*/ 280 h 338"/>
                  <a:gd name="T90" fmla="*/ 56 w 264"/>
                  <a:gd name="T91" fmla="*/ 259 h 338"/>
                  <a:gd name="T92" fmla="*/ 56 w 264"/>
                  <a:gd name="T93" fmla="*/ 68 h 338"/>
                  <a:gd name="T94" fmla="*/ 0 w 264"/>
                  <a:gd name="T95" fmla="*/ 48 h 338"/>
                  <a:gd name="T96" fmla="*/ 0 w 264"/>
                  <a:gd name="T97" fmla="*/ 33 h 338"/>
                  <a:gd name="T98" fmla="*/ 95 w 264"/>
                  <a:gd name="T9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4" h="338">
                    <a:moveTo>
                      <a:pt x="95" y="0"/>
                    </a:moveTo>
                    <a:lnTo>
                      <a:pt x="111" y="0"/>
                    </a:lnTo>
                    <a:lnTo>
                      <a:pt x="111" y="88"/>
                    </a:lnTo>
                    <a:lnTo>
                      <a:pt x="113" y="88"/>
                    </a:lnTo>
                    <a:lnTo>
                      <a:pt x="127" y="65"/>
                    </a:lnTo>
                    <a:lnTo>
                      <a:pt x="139" y="47"/>
                    </a:lnTo>
                    <a:lnTo>
                      <a:pt x="149" y="32"/>
                    </a:lnTo>
                    <a:lnTo>
                      <a:pt x="157" y="21"/>
                    </a:lnTo>
                    <a:lnTo>
                      <a:pt x="166" y="14"/>
                    </a:lnTo>
                    <a:lnTo>
                      <a:pt x="173" y="8"/>
                    </a:lnTo>
                    <a:lnTo>
                      <a:pt x="182" y="5"/>
                    </a:lnTo>
                    <a:lnTo>
                      <a:pt x="192" y="4"/>
                    </a:lnTo>
                    <a:lnTo>
                      <a:pt x="198" y="5"/>
                    </a:lnTo>
                    <a:lnTo>
                      <a:pt x="204" y="5"/>
                    </a:lnTo>
                    <a:lnTo>
                      <a:pt x="210" y="8"/>
                    </a:lnTo>
                    <a:lnTo>
                      <a:pt x="220" y="13"/>
                    </a:lnTo>
                    <a:lnTo>
                      <a:pt x="231" y="15"/>
                    </a:lnTo>
                    <a:lnTo>
                      <a:pt x="246" y="20"/>
                    </a:lnTo>
                    <a:lnTo>
                      <a:pt x="264" y="25"/>
                    </a:lnTo>
                    <a:lnTo>
                      <a:pt x="243" y="75"/>
                    </a:lnTo>
                    <a:lnTo>
                      <a:pt x="222" y="70"/>
                    </a:lnTo>
                    <a:lnTo>
                      <a:pt x="199" y="61"/>
                    </a:lnTo>
                    <a:lnTo>
                      <a:pt x="186" y="55"/>
                    </a:lnTo>
                    <a:lnTo>
                      <a:pt x="170" y="53"/>
                    </a:lnTo>
                    <a:lnTo>
                      <a:pt x="160" y="54"/>
                    </a:lnTo>
                    <a:lnTo>
                      <a:pt x="151" y="59"/>
                    </a:lnTo>
                    <a:lnTo>
                      <a:pt x="144" y="66"/>
                    </a:lnTo>
                    <a:lnTo>
                      <a:pt x="138" y="75"/>
                    </a:lnTo>
                    <a:lnTo>
                      <a:pt x="123" y="96"/>
                    </a:lnTo>
                    <a:lnTo>
                      <a:pt x="111" y="116"/>
                    </a:lnTo>
                    <a:lnTo>
                      <a:pt x="111" y="278"/>
                    </a:lnTo>
                    <a:lnTo>
                      <a:pt x="112" y="295"/>
                    </a:lnTo>
                    <a:lnTo>
                      <a:pt x="118" y="308"/>
                    </a:lnTo>
                    <a:lnTo>
                      <a:pt x="128" y="317"/>
                    </a:lnTo>
                    <a:lnTo>
                      <a:pt x="144" y="321"/>
                    </a:lnTo>
                    <a:lnTo>
                      <a:pt x="165" y="322"/>
                    </a:lnTo>
                    <a:lnTo>
                      <a:pt x="197" y="322"/>
                    </a:lnTo>
                    <a:lnTo>
                      <a:pt x="197" y="338"/>
                    </a:lnTo>
                    <a:lnTo>
                      <a:pt x="0" y="338"/>
                    </a:lnTo>
                    <a:lnTo>
                      <a:pt x="0" y="322"/>
                    </a:lnTo>
                    <a:lnTo>
                      <a:pt x="18" y="321"/>
                    </a:lnTo>
                    <a:lnTo>
                      <a:pt x="33" y="316"/>
                    </a:lnTo>
                    <a:lnTo>
                      <a:pt x="44" y="307"/>
                    </a:lnTo>
                    <a:lnTo>
                      <a:pt x="50" y="296"/>
                    </a:lnTo>
                    <a:lnTo>
                      <a:pt x="55" y="280"/>
                    </a:lnTo>
                    <a:lnTo>
                      <a:pt x="56" y="259"/>
                    </a:lnTo>
                    <a:lnTo>
                      <a:pt x="56" y="68"/>
                    </a:lnTo>
                    <a:lnTo>
                      <a:pt x="0" y="48"/>
                    </a:lnTo>
                    <a:lnTo>
                      <a:pt x="0" y="3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8"/>
              <p:cNvSpPr>
                <a:spLocks/>
              </p:cNvSpPr>
              <p:nvPr/>
            </p:nvSpPr>
            <p:spPr bwMode="auto">
              <a:xfrm>
                <a:off x="6195417" y="31149260"/>
                <a:ext cx="578764" cy="1157527"/>
              </a:xfrm>
              <a:custGeom>
                <a:avLst/>
                <a:gdLst>
                  <a:gd name="T0" fmla="*/ 79 w 212"/>
                  <a:gd name="T1" fmla="*/ 0 h 423"/>
                  <a:gd name="T2" fmla="*/ 93 w 212"/>
                  <a:gd name="T3" fmla="*/ 0 h 423"/>
                  <a:gd name="T4" fmla="*/ 93 w 212"/>
                  <a:gd name="T5" fmla="*/ 83 h 423"/>
                  <a:gd name="T6" fmla="*/ 212 w 212"/>
                  <a:gd name="T7" fmla="*/ 83 h 423"/>
                  <a:gd name="T8" fmla="*/ 199 w 212"/>
                  <a:gd name="T9" fmla="*/ 120 h 423"/>
                  <a:gd name="T10" fmla="*/ 93 w 212"/>
                  <a:gd name="T11" fmla="*/ 120 h 423"/>
                  <a:gd name="T12" fmla="*/ 93 w 212"/>
                  <a:gd name="T13" fmla="*/ 313 h 423"/>
                  <a:gd name="T14" fmla="*/ 95 w 212"/>
                  <a:gd name="T15" fmla="*/ 333 h 423"/>
                  <a:gd name="T16" fmla="*/ 101 w 212"/>
                  <a:gd name="T17" fmla="*/ 349 h 423"/>
                  <a:gd name="T18" fmla="*/ 110 w 212"/>
                  <a:gd name="T19" fmla="*/ 363 h 423"/>
                  <a:gd name="T20" fmla="*/ 119 w 212"/>
                  <a:gd name="T21" fmla="*/ 373 h 423"/>
                  <a:gd name="T22" fmla="*/ 129 w 212"/>
                  <a:gd name="T23" fmla="*/ 379 h 423"/>
                  <a:gd name="T24" fmla="*/ 139 w 212"/>
                  <a:gd name="T25" fmla="*/ 382 h 423"/>
                  <a:gd name="T26" fmla="*/ 148 w 212"/>
                  <a:gd name="T27" fmla="*/ 384 h 423"/>
                  <a:gd name="T28" fmla="*/ 161 w 212"/>
                  <a:gd name="T29" fmla="*/ 380 h 423"/>
                  <a:gd name="T30" fmla="*/ 175 w 212"/>
                  <a:gd name="T31" fmla="*/ 373 h 423"/>
                  <a:gd name="T32" fmla="*/ 187 w 212"/>
                  <a:gd name="T33" fmla="*/ 359 h 423"/>
                  <a:gd name="T34" fmla="*/ 199 w 212"/>
                  <a:gd name="T35" fmla="*/ 342 h 423"/>
                  <a:gd name="T36" fmla="*/ 212 w 212"/>
                  <a:gd name="T37" fmla="*/ 354 h 423"/>
                  <a:gd name="T38" fmla="*/ 199 w 212"/>
                  <a:gd name="T39" fmla="*/ 377 h 423"/>
                  <a:gd name="T40" fmla="*/ 183 w 212"/>
                  <a:gd name="T41" fmla="*/ 397 h 423"/>
                  <a:gd name="T42" fmla="*/ 165 w 212"/>
                  <a:gd name="T43" fmla="*/ 410 h 423"/>
                  <a:gd name="T44" fmla="*/ 144 w 212"/>
                  <a:gd name="T45" fmla="*/ 419 h 423"/>
                  <a:gd name="T46" fmla="*/ 122 w 212"/>
                  <a:gd name="T47" fmla="*/ 423 h 423"/>
                  <a:gd name="T48" fmla="*/ 99 w 212"/>
                  <a:gd name="T49" fmla="*/ 419 h 423"/>
                  <a:gd name="T50" fmla="*/ 78 w 212"/>
                  <a:gd name="T51" fmla="*/ 409 h 423"/>
                  <a:gd name="T52" fmla="*/ 61 w 212"/>
                  <a:gd name="T53" fmla="*/ 395 h 423"/>
                  <a:gd name="T54" fmla="*/ 48 w 212"/>
                  <a:gd name="T55" fmla="*/ 375 h 423"/>
                  <a:gd name="T56" fmla="*/ 40 w 212"/>
                  <a:gd name="T57" fmla="*/ 352 h 423"/>
                  <a:gd name="T58" fmla="*/ 37 w 212"/>
                  <a:gd name="T59" fmla="*/ 326 h 423"/>
                  <a:gd name="T60" fmla="*/ 37 w 212"/>
                  <a:gd name="T61" fmla="*/ 120 h 423"/>
                  <a:gd name="T62" fmla="*/ 0 w 212"/>
                  <a:gd name="T63" fmla="*/ 120 h 423"/>
                  <a:gd name="T64" fmla="*/ 0 w 212"/>
                  <a:gd name="T65" fmla="*/ 106 h 423"/>
                  <a:gd name="T66" fmla="*/ 18 w 212"/>
                  <a:gd name="T67" fmla="*/ 94 h 423"/>
                  <a:gd name="T68" fmla="*/ 36 w 212"/>
                  <a:gd name="T69" fmla="*/ 77 h 423"/>
                  <a:gd name="T70" fmla="*/ 52 w 212"/>
                  <a:gd name="T71" fmla="*/ 55 h 423"/>
                  <a:gd name="T72" fmla="*/ 67 w 212"/>
                  <a:gd name="T73" fmla="*/ 29 h 423"/>
                  <a:gd name="T74" fmla="*/ 79 w 212"/>
                  <a:gd name="T7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2" h="423">
                    <a:moveTo>
                      <a:pt x="79" y="0"/>
                    </a:moveTo>
                    <a:lnTo>
                      <a:pt x="93" y="0"/>
                    </a:lnTo>
                    <a:lnTo>
                      <a:pt x="93" y="83"/>
                    </a:lnTo>
                    <a:lnTo>
                      <a:pt x="212" y="83"/>
                    </a:lnTo>
                    <a:lnTo>
                      <a:pt x="199" y="120"/>
                    </a:lnTo>
                    <a:lnTo>
                      <a:pt x="93" y="120"/>
                    </a:lnTo>
                    <a:lnTo>
                      <a:pt x="93" y="313"/>
                    </a:lnTo>
                    <a:lnTo>
                      <a:pt x="95" y="333"/>
                    </a:lnTo>
                    <a:lnTo>
                      <a:pt x="101" y="349"/>
                    </a:lnTo>
                    <a:lnTo>
                      <a:pt x="110" y="363"/>
                    </a:lnTo>
                    <a:lnTo>
                      <a:pt x="119" y="373"/>
                    </a:lnTo>
                    <a:lnTo>
                      <a:pt x="129" y="379"/>
                    </a:lnTo>
                    <a:lnTo>
                      <a:pt x="139" y="382"/>
                    </a:lnTo>
                    <a:lnTo>
                      <a:pt x="148" y="384"/>
                    </a:lnTo>
                    <a:lnTo>
                      <a:pt x="161" y="380"/>
                    </a:lnTo>
                    <a:lnTo>
                      <a:pt x="175" y="373"/>
                    </a:lnTo>
                    <a:lnTo>
                      <a:pt x="187" y="359"/>
                    </a:lnTo>
                    <a:lnTo>
                      <a:pt x="199" y="342"/>
                    </a:lnTo>
                    <a:lnTo>
                      <a:pt x="212" y="354"/>
                    </a:lnTo>
                    <a:lnTo>
                      <a:pt x="199" y="377"/>
                    </a:lnTo>
                    <a:lnTo>
                      <a:pt x="183" y="397"/>
                    </a:lnTo>
                    <a:lnTo>
                      <a:pt x="165" y="410"/>
                    </a:lnTo>
                    <a:lnTo>
                      <a:pt x="144" y="419"/>
                    </a:lnTo>
                    <a:lnTo>
                      <a:pt x="122" y="423"/>
                    </a:lnTo>
                    <a:lnTo>
                      <a:pt x="99" y="419"/>
                    </a:lnTo>
                    <a:lnTo>
                      <a:pt x="78" y="409"/>
                    </a:lnTo>
                    <a:lnTo>
                      <a:pt x="61" y="395"/>
                    </a:lnTo>
                    <a:lnTo>
                      <a:pt x="48" y="375"/>
                    </a:lnTo>
                    <a:lnTo>
                      <a:pt x="40" y="352"/>
                    </a:lnTo>
                    <a:lnTo>
                      <a:pt x="37" y="326"/>
                    </a:lnTo>
                    <a:lnTo>
                      <a:pt x="37" y="120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18" y="94"/>
                    </a:lnTo>
                    <a:lnTo>
                      <a:pt x="36" y="77"/>
                    </a:lnTo>
                    <a:lnTo>
                      <a:pt x="52" y="55"/>
                    </a:lnTo>
                    <a:lnTo>
                      <a:pt x="67" y="29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>
                <a:off x="6839701" y="31351283"/>
                <a:ext cx="1747211" cy="922747"/>
              </a:xfrm>
              <a:custGeom>
                <a:avLst/>
                <a:gdLst>
                  <a:gd name="T0" fmla="*/ 115 w 641"/>
                  <a:gd name="T1" fmla="*/ 0 h 339"/>
                  <a:gd name="T2" fmla="*/ 144 w 641"/>
                  <a:gd name="T3" fmla="*/ 48 h 339"/>
                  <a:gd name="T4" fmla="*/ 199 w 641"/>
                  <a:gd name="T5" fmla="*/ 18 h 339"/>
                  <a:gd name="T6" fmla="*/ 244 w 641"/>
                  <a:gd name="T7" fmla="*/ 3 h 339"/>
                  <a:gd name="T8" fmla="*/ 286 w 641"/>
                  <a:gd name="T9" fmla="*/ 4 h 339"/>
                  <a:gd name="T10" fmla="*/ 321 w 641"/>
                  <a:gd name="T11" fmla="*/ 26 h 339"/>
                  <a:gd name="T12" fmla="*/ 342 w 641"/>
                  <a:gd name="T13" fmla="*/ 67 h 339"/>
                  <a:gd name="T14" fmla="*/ 396 w 641"/>
                  <a:gd name="T15" fmla="*/ 34 h 339"/>
                  <a:gd name="T16" fmla="*/ 445 w 641"/>
                  <a:gd name="T17" fmla="*/ 10 h 339"/>
                  <a:gd name="T18" fmla="*/ 489 w 641"/>
                  <a:gd name="T19" fmla="*/ 0 h 339"/>
                  <a:gd name="T20" fmla="*/ 527 w 641"/>
                  <a:gd name="T21" fmla="*/ 9 h 339"/>
                  <a:gd name="T22" fmla="*/ 553 w 641"/>
                  <a:gd name="T23" fmla="*/ 33 h 339"/>
                  <a:gd name="T24" fmla="*/ 567 w 641"/>
                  <a:gd name="T25" fmla="*/ 73 h 339"/>
                  <a:gd name="T26" fmla="*/ 572 w 641"/>
                  <a:gd name="T27" fmla="*/ 126 h 339"/>
                  <a:gd name="T28" fmla="*/ 571 w 641"/>
                  <a:gd name="T29" fmla="*/ 234 h 339"/>
                  <a:gd name="T30" fmla="*/ 571 w 641"/>
                  <a:gd name="T31" fmla="*/ 295 h 339"/>
                  <a:gd name="T32" fmla="*/ 580 w 641"/>
                  <a:gd name="T33" fmla="*/ 312 h 339"/>
                  <a:gd name="T34" fmla="*/ 599 w 641"/>
                  <a:gd name="T35" fmla="*/ 322 h 339"/>
                  <a:gd name="T36" fmla="*/ 641 w 641"/>
                  <a:gd name="T37" fmla="*/ 323 h 339"/>
                  <a:gd name="T38" fmla="*/ 454 w 641"/>
                  <a:gd name="T39" fmla="*/ 339 h 339"/>
                  <a:gd name="T40" fmla="*/ 461 w 641"/>
                  <a:gd name="T41" fmla="*/ 323 h 339"/>
                  <a:gd name="T42" fmla="*/ 488 w 641"/>
                  <a:gd name="T43" fmla="*/ 320 h 339"/>
                  <a:gd name="T44" fmla="*/ 504 w 641"/>
                  <a:gd name="T45" fmla="*/ 312 h 339"/>
                  <a:gd name="T46" fmla="*/ 512 w 641"/>
                  <a:gd name="T47" fmla="*/ 289 h 339"/>
                  <a:gd name="T48" fmla="*/ 516 w 641"/>
                  <a:gd name="T49" fmla="*/ 247 h 339"/>
                  <a:gd name="T50" fmla="*/ 516 w 641"/>
                  <a:gd name="T51" fmla="*/ 193 h 339"/>
                  <a:gd name="T52" fmla="*/ 515 w 641"/>
                  <a:gd name="T53" fmla="*/ 99 h 339"/>
                  <a:gd name="T54" fmla="*/ 500 w 641"/>
                  <a:gd name="T55" fmla="*/ 58 h 339"/>
                  <a:gd name="T56" fmla="*/ 473 w 641"/>
                  <a:gd name="T57" fmla="*/ 37 h 339"/>
                  <a:gd name="T58" fmla="*/ 438 w 641"/>
                  <a:gd name="T59" fmla="*/ 36 h 339"/>
                  <a:gd name="T60" fmla="*/ 397 w 641"/>
                  <a:gd name="T61" fmla="*/ 49 h 339"/>
                  <a:gd name="T62" fmla="*/ 343 w 641"/>
                  <a:gd name="T63" fmla="*/ 81 h 339"/>
                  <a:gd name="T64" fmla="*/ 345 w 641"/>
                  <a:gd name="T65" fmla="*/ 290 h 339"/>
                  <a:gd name="T66" fmla="*/ 353 w 641"/>
                  <a:gd name="T67" fmla="*/ 313 h 339"/>
                  <a:gd name="T68" fmla="*/ 376 w 641"/>
                  <a:gd name="T69" fmla="*/ 323 h 339"/>
                  <a:gd name="T70" fmla="*/ 395 w 641"/>
                  <a:gd name="T71" fmla="*/ 339 h 339"/>
                  <a:gd name="T72" fmla="*/ 225 w 641"/>
                  <a:gd name="T73" fmla="*/ 323 h 339"/>
                  <a:gd name="T74" fmla="*/ 261 w 641"/>
                  <a:gd name="T75" fmla="*/ 317 h 339"/>
                  <a:gd name="T76" fmla="*/ 281 w 641"/>
                  <a:gd name="T77" fmla="*/ 297 h 339"/>
                  <a:gd name="T78" fmla="*/ 287 w 641"/>
                  <a:gd name="T79" fmla="*/ 259 h 339"/>
                  <a:gd name="T80" fmla="*/ 286 w 641"/>
                  <a:gd name="T81" fmla="*/ 84 h 339"/>
                  <a:gd name="T82" fmla="*/ 272 w 641"/>
                  <a:gd name="T83" fmla="*/ 55 h 339"/>
                  <a:gd name="T84" fmla="*/ 250 w 641"/>
                  <a:gd name="T85" fmla="*/ 39 h 339"/>
                  <a:gd name="T86" fmla="*/ 226 w 641"/>
                  <a:gd name="T87" fmla="*/ 34 h 339"/>
                  <a:gd name="T88" fmla="*/ 199 w 641"/>
                  <a:gd name="T89" fmla="*/ 38 h 339"/>
                  <a:gd name="T90" fmla="*/ 164 w 641"/>
                  <a:gd name="T91" fmla="*/ 53 h 339"/>
                  <a:gd name="T92" fmla="*/ 115 w 641"/>
                  <a:gd name="T93" fmla="*/ 82 h 339"/>
                  <a:gd name="T94" fmla="*/ 116 w 641"/>
                  <a:gd name="T95" fmla="*/ 291 h 339"/>
                  <a:gd name="T96" fmla="*/ 126 w 641"/>
                  <a:gd name="T97" fmla="*/ 314 h 339"/>
                  <a:gd name="T98" fmla="*/ 153 w 641"/>
                  <a:gd name="T99" fmla="*/ 323 h 339"/>
                  <a:gd name="T100" fmla="*/ 172 w 641"/>
                  <a:gd name="T101" fmla="*/ 339 h 339"/>
                  <a:gd name="T102" fmla="*/ 0 w 641"/>
                  <a:gd name="T103" fmla="*/ 323 h 339"/>
                  <a:gd name="T104" fmla="*/ 33 w 641"/>
                  <a:gd name="T105" fmla="*/ 318 h 339"/>
                  <a:gd name="T106" fmla="*/ 51 w 641"/>
                  <a:gd name="T107" fmla="*/ 302 h 339"/>
                  <a:gd name="T108" fmla="*/ 58 w 641"/>
                  <a:gd name="T109" fmla="*/ 276 h 339"/>
                  <a:gd name="T110" fmla="*/ 58 w 641"/>
                  <a:gd name="T111" fmla="*/ 97 h 339"/>
                  <a:gd name="T112" fmla="*/ 56 w 641"/>
                  <a:gd name="T113" fmla="*/ 69 h 339"/>
                  <a:gd name="T114" fmla="*/ 45 w 641"/>
                  <a:gd name="T115" fmla="*/ 56 h 339"/>
                  <a:gd name="T116" fmla="*/ 2 w 641"/>
                  <a:gd name="T117" fmla="*/ 50 h 339"/>
                  <a:gd name="T118" fmla="*/ 102 w 641"/>
                  <a:gd name="T11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1" h="339">
                    <a:moveTo>
                      <a:pt x="102" y="0"/>
                    </a:moveTo>
                    <a:lnTo>
                      <a:pt x="115" y="0"/>
                    </a:lnTo>
                    <a:lnTo>
                      <a:pt x="115" y="67"/>
                    </a:lnTo>
                    <a:lnTo>
                      <a:pt x="144" y="48"/>
                    </a:lnTo>
                    <a:lnTo>
                      <a:pt x="172" y="31"/>
                    </a:lnTo>
                    <a:lnTo>
                      <a:pt x="199" y="18"/>
                    </a:lnTo>
                    <a:lnTo>
                      <a:pt x="222" y="9"/>
                    </a:lnTo>
                    <a:lnTo>
                      <a:pt x="244" y="3"/>
                    </a:lnTo>
                    <a:lnTo>
                      <a:pt x="263" y="0"/>
                    </a:lnTo>
                    <a:lnTo>
                      <a:pt x="286" y="4"/>
                    </a:lnTo>
                    <a:lnTo>
                      <a:pt x="306" y="12"/>
                    </a:lnTo>
                    <a:lnTo>
                      <a:pt x="321" y="26"/>
                    </a:lnTo>
                    <a:lnTo>
                      <a:pt x="334" y="44"/>
                    </a:lnTo>
                    <a:lnTo>
                      <a:pt x="342" y="67"/>
                    </a:lnTo>
                    <a:lnTo>
                      <a:pt x="369" y="50"/>
                    </a:lnTo>
                    <a:lnTo>
                      <a:pt x="396" y="34"/>
                    </a:lnTo>
                    <a:lnTo>
                      <a:pt x="421" y="21"/>
                    </a:lnTo>
                    <a:lnTo>
                      <a:pt x="445" y="10"/>
                    </a:lnTo>
                    <a:lnTo>
                      <a:pt x="468" y="3"/>
                    </a:lnTo>
                    <a:lnTo>
                      <a:pt x="489" y="0"/>
                    </a:lnTo>
                    <a:lnTo>
                      <a:pt x="510" y="3"/>
                    </a:lnTo>
                    <a:lnTo>
                      <a:pt x="527" y="9"/>
                    </a:lnTo>
                    <a:lnTo>
                      <a:pt x="542" y="20"/>
                    </a:lnTo>
                    <a:lnTo>
                      <a:pt x="553" y="33"/>
                    </a:lnTo>
                    <a:lnTo>
                      <a:pt x="561" y="51"/>
                    </a:lnTo>
                    <a:lnTo>
                      <a:pt x="567" y="73"/>
                    </a:lnTo>
                    <a:lnTo>
                      <a:pt x="571" y="98"/>
                    </a:lnTo>
                    <a:lnTo>
                      <a:pt x="572" y="126"/>
                    </a:lnTo>
                    <a:lnTo>
                      <a:pt x="572" y="180"/>
                    </a:lnTo>
                    <a:lnTo>
                      <a:pt x="571" y="234"/>
                    </a:lnTo>
                    <a:lnTo>
                      <a:pt x="570" y="286"/>
                    </a:lnTo>
                    <a:lnTo>
                      <a:pt x="571" y="295"/>
                    </a:lnTo>
                    <a:lnTo>
                      <a:pt x="573" y="303"/>
                    </a:lnTo>
                    <a:lnTo>
                      <a:pt x="580" y="312"/>
                    </a:lnTo>
                    <a:lnTo>
                      <a:pt x="587" y="318"/>
                    </a:lnTo>
                    <a:lnTo>
                      <a:pt x="599" y="322"/>
                    </a:lnTo>
                    <a:lnTo>
                      <a:pt x="614" y="323"/>
                    </a:lnTo>
                    <a:lnTo>
                      <a:pt x="641" y="323"/>
                    </a:lnTo>
                    <a:lnTo>
                      <a:pt x="641" y="339"/>
                    </a:lnTo>
                    <a:lnTo>
                      <a:pt x="454" y="339"/>
                    </a:lnTo>
                    <a:lnTo>
                      <a:pt x="454" y="323"/>
                    </a:lnTo>
                    <a:lnTo>
                      <a:pt x="461" y="323"/>
                    </a:lnTo>
                    <a:lnTo>
                      <a:pt x="477" y="323"/>
                    </a:lnTo>
                    <a:lnTo>
                      <a:pt x="488" y="320"/>
                    </a:lnTo>
                    <a:lnTo>
                      <a:pt x="496" y="317"/>
                    </a:lnTo>
                    <a:lnTo>
                      <a:pt x="504" y="312"/>
                    </a:lnTo>
                    <a:lnTo>
                      <a:pt x="509" y="302"/>
                    </a:lnTo>
                    <a:lnTo>
                      <a:pt x="512" y="289"/>
                    </a:lnTo>
                    <a:lnTo>
                      <a:pt x="515" y="269"/>
                    </a:lnTo>
                    <a:lnTo>
                      <a:pt x="516" y="247"/>
                    </a:lnTo>
                    <a:lnTo>
                      <a:pt x="516" y="221"/>
                    </a:lnTo>
                    <a:lnTo>
                      <a:pt x="516" y="193"/>
                    </a:lnTo>
                    <a:lnTo>
                      <a:pt x="516" y="128"/>
                    </a:lnTo>
                    <a:lnTo>
                      <a:pt x="515" y="99"/>
                    </a:lnTo>
                    <a:lnTo>
                      <a:pt x="510" y="76"/>
                    </a:lnTo>
                    <a:lnTo>
                      <a:pt x="500" y="58"/>
                    </a:lnTo>
                    <a:lnTo>
                      <a:pt x="489" y="44"/>
                    </a:lnTo>
                    <a:lnTo>
                      <a:pt x="473" y="37"/>
                    </a:lnTo>
                    <a:lnTo>
                      <a:pt x="454" y="34"/>
                    </a:lnTo>
                    <a:lnTo>
                      <a:pt x="438" y="36"/>
                    </a:lnTo>
                    <a:lnTo>
                      <a:pt x="419" y="40"/>
                    </a:lnTo>
                    <a:lnTo>
                      <a:pt x="397" y="49"/>
                    </a:lnTo>
                    <a:lnTo>
                      <a:pt x="373" y="62"/>
                    </a:lnTo>
                    <a:lnTo>
                      <a:pt x="343" y="81"/>
                    </a:lnTo>
                    <a:lnTo>
                      <a:pt x="343" y="271"/>
                    </a:lnTo>
                    <a:lnTo>
                      <a:pt x="345" y="290"/>
                    </a:lnTo>
                    <a:lnTo>
                      <a:pt x="347" y="303"/>
                    </a:lnTo>
                    <a:lnTo>
                      <a:pt x="353" y="313"/>
                    </a:lnTo>
                    <a:lnTo>
                      <a:pt x="363" y="319"/>
                    </a:lnTo>
                    <a:lnTo>
                      <a:pt x="376" y="323"/>
                    </a:lnTo>
                    <a:lnTo>
                      <a:pt x="395" y="323"/>
                    </a:lnTo>
                    <a:lnTo>
                      <a:pt x="395" y="339"/>
                    </a:lnTo>
                    <a:lnTo>
                      <a:pt x="225" y="339"/>
                    </a:lnTo>
                    <a:lnTo>
                      <a:pt x="225" y="323"/>
                    </a:lnTo>
                    <a:lnTo>
                      <a:pt x="246" y="322"/>
                    </a:lnTo>
                    <a:lnTo>
                      <a:pt x="261" y="317"/>
                    </a:lnTo>
                    <a:lnTo>
                      <a:pt x="274" y="309"/>
                    </a:lnTo>
                    <a:lnTo>
                      <a:pt x="281" y="297"/>
                    </a:lnTo>
                    <a:lnTo>
                      <a:pt x="286" y="280"/>
                    </a:lnTo>
                    <a:lnTo>
                      <a:pt x="287" y="259"/>
                    </a:lnTo>
                    <a:lnTo>
                      <a:pt x="287" y="105"/>
                    </a:lnTo>
                    <a:lnTo>
                      <a:pt x="286" y="84"/>
                    </a:lnTo>
                    <a:lnTo>
                      <a:pt x="281" y="69"/>
                    </a:lnTo>
                    <a:lnTo>
                      <a:pt x="272" y="55"/>
                    </a:lnTo>
                    <a:lnTo>
                      <a:pt x="263" y="45"/>
                    </a:lnTo>
                    <a:lnTo>
                      <a:pt x="250" y="39"/>
                    </a:lnTo>
                    <a:lnTo>
                      <a:pt x="238" y="36"/>
                    </a:lnTo>
                    <a:lnTo>
                      <a:pt x="226" y="34"/>
                    </a:lnTo>
                    <a:lnTo>
                      <a:pt x="214" y="34"/>
                    </a:lnTo>
                    <a:lnTo>
                      <a:pt x="199" y="38"/>
                    </a:lnTo>
                    <a:lnTo>
                      <a:pt x="183" y="44"/>
                    </a:lnTo>
                    <a:lnTo>
                      <a:pt x="164" y="53"/>
                    </a:lnTo>
                    <a:lnTo>
                      <a:pt x="140" y="66"/>
                    </a:lnTo>
                    <a:lnTo>
                      <a:pt x="115" y="82"/>
                    </a:lnTo>
                    <a:lnTo>
                      <a:pt x="115" y="271"/>
                    </a:lnTo>
                    <a:lnTo>
                      <a:pt x="116" y="291"/>
                    </a:lnTo>
                    <a:lnTo>
                      <a:pt x="120" y="304"/>
                    </a:lnTo>
                    <a:lnTo>
                      <a:pt x="126" y="314"/>
                    </a:lnTo>
                    <a:lnTo>
                      <a:pt x="137" y="319"/>
                    </a:lnTo>
                    <a:lnTo>
                      <a:pt x="153" y="323"/>
                    </a:lnTo>
                    <a:lnTo>
                      <a:pt x="172" y="323"/>
                    </a:lnTo>
                    <a:lnTo>
                      <a:pt x="172" y="339"/>
                    </a:lnTo>
                    <a:lnTo>
                      <a:pt x="0" y="339"/>
                    </a:lnTo>
                    <a:lnTo>
                      <a:pt x="0" y="323"/>
                    </a:lnTo>
                    <a:lnTo>
                      <a:pt x="18" y="322"/>
                    </a:lnTo>
                    <a:lnTo>
                      <a:pt x="33" y="318"/>
                    </a:lnTo>
                    <a:lnTo>
                      <a:pt x="42" y="312"/>
                    </a:lnTo>
                    <a:lnTo>
                      <a:pt x="51" y="302"/>
                    </a:lnTo>
                    <a:lnTo>
                      <a:pt x="55" y="291"/>
                    </a:lnTo>
                    <a:lnTo>
                      <a:pt x="58" y="276"/>
                    </a:lnTo>
                    <a:lnTo>
                      <a:pt x="58" y="259"/>
                    </a:lnTo>
                    <a:lnTo>
                      <a:pt x="58" y="97"/>
                    </a:lnTo>
                    <a:lnTo>
                      <a:pt x="58" y="80"/>
                    </a:lnTo>
                    <a:lnTo>
                      <a:pt x="56" y="69"/>
                    </a:lnTo>
                    <a:lnTo>
                      <a:pt x="51" y="60"/>
                    </a:lnTo>
                    <a:lnTo>
                      <a:pt x="45" y="56"/>
                    </a:lnTo>
                    <a:lnTo>
                      <a:pt x="34" y="54"/>
                    </a:lnTo>
                    <a:lnTo>
                      <a:pt x="2" y="50"/>
                    </a:lnTo>
                    <a:lnTo>
                      <a:pt x="2" y="3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0"/>
              <p:cNvSpPr>
                <a:spLocks noEditPoints="1"/>
              </p:cNvSpPr>
              <p:nvPr/>
            </p:nvSpPr>
            <p:spPr bwMode="auto">
              <a:xfrm>
                <a:off x="8668814" y="31351283"/>
                <a:ext cx="982806" cy="955508"/>
              </a:xfrm>
              <a:custGeom>
                <a:avLst/>
                <a:gdLst>
                  <a:gd name="T0" fmla="*/ 146 w 360"/>
                  <a:gd name="T1" fmla="*/ 23 h 350"/>
                  <a:gd name="T2" fmla="*/ 104 w 360"/>
                  <a:gd name="T3" fmla="*/ 49 h 350"/>
                  <a:gd name="T4" fmla="*/ 75 w 360"/>
                  <a:gd name="T5" fmla="*/ 92 h 350"/>
                  <a:gd name="T6" fmla="*/ 63 w 360"/>
                  <a:gd name="T7" fmla="*/ 149 h 350"/>
                  <a:gd name="T8" fmla="*/ 74 w 360"/>
                  <a:gd name="T9" fmla="*/ 219 h 350"/>
                  <a:gd name="T10" fmla="*/ 100 w 360"/>
                  <a:gd name="T11" fmla="*/ 276 h 350"/>
                  <a:gd name="T12" fmla="*/ 142 w 360"/>
                  <a:gd name="T13" fmla="*/ 315 h 350"/>
                  <a:gd name="T14" fmla="*/ 192 w 360"/>
                  <a:gd name="T15" fmla="*/ 329 h 350"/>
                  <a:gd name="T16" fmla="*/ 229 w 360"/>
                  <a:gd name="T17" fmla="*/ 320 h 350"/>
                  <a:gd name="T18" fmla="*/ 263 w 360"/>
                  <a:gd name="T19" fmla="*/ 293 h 350"/>
                  <a:gd name="T20" fmla="*/ 288 w 360"/>
                  <a:gd name="T21" fmla="*/ 252 h 350"/>
                  <a:gd name="T22" fmla="*/ 297 w 360"/>
                  <a:gd name="T23" fmla="*/ 196 h 350"/>
                  <a:gd name="T24" fmla="*/ 286 w 360"/>
                  <a:gd name="T25" fmla="*/ 128 h 350"/>
                  <a:gd name="T26" fmla="*/ 259 w 360"/>
                  <a:gd name="T27" fmla="*/ 72 h 350"/>
                  <a:gd name="T28" fmla="*/ 218 w 360"/>
                  <a:gd name="T29" fmla="*/ 34 h 350"/>
                  <a:gd name="T30" fmla="*/ 169 w 360"/>
                  <a:gd name="T31" fmla="*/ 21 h 350"/>
                  <a:gd name="T32" fmla="*/ 218 w 360"/>
                  <a:gd name="T33" fmla="*/ 4 h 350"/>
                  <a:gd name="T34" fmla="*/ 281 w 360"/>
                  <a:gd name="T35" fmla="*/ 29 h 350"/>
                  <a:gd name="T36" fmla="*/ 329 w 360"/>
                  <a:gd name="T37" fmla="*/ 77 h 350"/>
                  <a:gd name="T38" fmla="*/ 356 w 360"/>
                  <a:gd name="T39" fmla="*/ 139 h 350"/>
                  <a:gd name="T40" fmla="*/ 356 w 360"/>
                  <a:gd name="T41" fmla="*/ 210 h 350"/>
                  <a:gd name="T42" fmla="*/ 329 w 360"/>
                  <a:gd name="T43" fmla="*/ 274 h 350"/>
                  <a:gd name="T44" fmla="*/ 283 w 360"/>
                  <a:gd name="T45" fmla="*/ 320 h 350"/>
                  <a:gd name="T46" fmla="*/ 219 w 360"/>
                  <a:gd name="T47" fmla="*/ 346 h 350"/>
                  <a:gd name="T48" fmla="*/ 146 w 360"/>
                  <a:gd name="T49" fmla="*/ 346 h 350"/>
                  <a:gd name="T50" fmla="*/ 80 w 360"/>
                  <a:gd name="T51" fmla="*/ 320 h 350"/>
                  <a:gd name="T52" fmla="*/ 31 w 360"/>
                  <a:gd name="T53" fmla="*/ 274 h 350"/>
                  <a:gd name="T54" fmla="*/ 4 w 360"/>
                  <a:gd name="T55" fmla="*/ 213 h 350"/>
                  <a:gd name="T56" fmla="*/ 4 w 360"/>
                  <a:gd name="T57" fmla="*/ 144 h 350"/>
                  <a:gd name="T58" fmla="*/ 23 w 360"/>
                  <a:gd name="T59" fmla="*/ 88 h 350"/>
                  <a:gd name="T60" fmla="*/ 58 w 360"/>
                  <a:gd name="T61" fmla="*/ 45 h 350"/>
                  <a:gd name="T62" fmla="*/ 103 w 360"/>
                  <a:gd name="T63" fmla="*/ 17 h 350"/>
                  <a:gd name="T64" fmla="*/ 154 w 360"/>
                  <a:gd name="T65" fmla="*/ 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0" h="350">
                    <a:moveTo>
                      <a:pt x="169" y="21"/>
                    </a:moveTo>
                    <a:lnTo>
                      <a:pt x="146" y="23"/>
                    </a:lnTo>
                    <a:lnTo>
                      <a:pt x="124" y="33"/>
                    </a:lnTo>
                    <a:lnTo>
                      <a:pt x="104" y="49"/>
                    </a:lnTo>
                    <a:lnTo>
                      <a:pt x="87" y="69"/>
                    </a:lnTo>
                    <a:lnTo>
                      <a:pt x="75" y="92"/>
                    </a:lnTo>
                    <a:lnTo>
                      <a:pt x="66" y="119"/>
                    </a:lnTo>
                    <a:lnTo>
                      <a:pt x="63" y="149"/>
                    </a:lnTo>
                    <a:lnTo>
                      <a:pt x="66" y="186"/>
                    </a:lnTo>
                    <a:lnTo>
                      <a:pt x="74" y="219"/>
                    </a:lnTo>
                    <a:lnTo>
                      <a:pt x="85" y="249"/>
                    </a:lnTo>
                    <a:lnTo>
                      <a:pt x="100" y="276"/>
                    </a:lnTo>
                    <a:lnTo>
                      <a:pt x="120" y="298"/>
                    </a:lnTo>
                    <a:lnTo>
                      <a:pt x="142" y="315"/>
                    </a:lnTo>
                    <a:lnTo>
                      <a:pt x="166" y="325"/>
                    </a:lnTo>
                    <a:lnTo>
                      <a:pt x="192" y="329"/>
                    </a:lnTo>
                    <a:lnTo>
                      <a:pt x="211" y="326"/>
                    </a:lnTo>
                    <a:lnTo>
                      <a:pt x="229" y="320"/>
                    </a:lnTo>
                    <a:lnTo>
                      <a:pt x="247" y="309"/>
                    </a:lnTo>
                    <a:lnTo>
                      <a:pt x="263" y="293"/>
                    </a:lnTo>
                    <a:lnTo>
                      <a:pt x="277" y="275"/>
                    </a:lnTo>
                    <a:lnTo>
                      <a:pt x="288" y="252"/>
                    </a:lnTo>
                    <a:lnTo>
                      <a:pt x="295" y="226"/>
                    </a:lnTo>
                    <a:lnTo>
                      <a:pt x="297" y="196"/>
                    </a:lnTo>
                    <a:lnTo>
                      <a:pt x="295" y="161"/>
                    </a:lnTo>
                    <a:lnTo>
                      <a:pt x="286" y="128"/>
                    </a:lnTo>
                    <a:lnTo>
                      <a:pt x="275" y="99"/>
                    </a:lnTo>
                    <a:lnTo>
                      <a:pt x="259" y="72"/>
                    </a:lnTo>
                    <a:lnTo>
                      <a:pt x="240" y="51"/>
                    </a:lnTo>
                    <a:lnTo>
                      <a:pt x="218" y="34"/>
                    </a:lnTo>
                    <a:lnTo>
                      <a:pt x="195" y="25"/>
                    </a:lnTo>
                    <a:lnTo>
                      <a:pt x="169" y="21"/>
                    </a:lnTo>
                    <a:close/>
                    <a:moveTo>
                      <a:pt x="180" y="0"/>
                    </a:moveTo>
                    <a:lnTo>
                      <a:pt x="218" y="4"/>
                    </a:lnTo>
                    <a:lnTo>
                      <a:pt x="251" y="14"/>
                    </a:lnTo>
                    <a:lnTo>
                      <a:pt x="281" y="29"/>
                    </a:lnTo>
                    <a:lnTo>
                      <a:pt x="308" y="50"/>
                    </a:lnTo>
                    <a:lnTo>
                      <a:pt x="329" y="77"/>
                    </a:lnTo>
                    <a:lnTo>
                      <a:pt x="346" y="106"/>
                    </a:lnTo>
                    <a:lnTo>
                      <a:pt x="356" y="139"/>
                    </a:lnTo>
                    <a:lnTo>
                      <a:pt x="360" y="175"/>
                    </a:lnTo>
                    <a:lnTo>
                      <a:pt x="356" y="210"/>
                    </a:lnTo>
                    <a:lnTo>
                      <a:pt x="346" y="243"/>
                    </a:lnTo>
                    <a:lnTo>
                      <a:pt x="329" y="274"/>
                    </a:lnTo>
                    <a:lnTo>
                      <a:pt x="308" y="300"/>
                    </a:lnTo>
                    <a:lnTo>
                      <a:pt x="283" y="320"/>
                    </a:lnTo>
                    <a:lnTo>
                      <a:pt x="252" y="336"/>
                    </a:lnTo>
                    <a:lnTo>
                      <a:pt x="219" y="346"/>
                    </a:lnTo>
                    <a:lnTo>
                      <a:pt x="182" y="350"/>
                    </a:lnTo>
                    <a:lnTo>
                      <a:pt x="146" y="346"/>
                    </a:lnTo>
                    <a:lnTo>
                      <a:pt x="111" y="336"/>
                    </a:lnTo>
                    <a:lnTo>
                      <a:pt x="80" y="320"/>
                    </a:lnTo>
                    <a:lnTo>
                      <a:pt x="53" y="300"/>
                    </a:lnTo>
                    <a:lnTo>
                      <a:pt x="31" y="274"/>
                    </a:lnTo>
                    <a:lnTo>
                      <a:pt x="15" y="245"/>
                    </a:lnTo>
                    <a:lnTo>
                      <a:pt x="4" y="213"/>
                    </a:lnTo>
                    <a:lnTo>
                      <a:pt x="0" y="177"/>
                    </a:lnTo>
                    <a:lnTo>
                      <a:pt x="4" y="144"/>
                    </a:lnTo>
                    <a:lnTo>
                      <a:pt x="11" y="115"/>
                    </a:lnTo>
                    <a:lnTo>
                      <a:pt x="23" y="88"/>
                    </a:lnTo>
                    <a:lnTo>
                      <a:pt x="39" y="65"/>
                    </a:lnTo>
                    <a:lnTo>
                      <a:pt x="58" y="45"/>
                    </a:lnTo>
                    <a:lnTo>
                      <a:pt x="80" y="29"/>
                    </a:lnTo>
                    <a:lnTo>
                      <a:pt x="103" y="17"/>
                    </a:lnTo>
                    <a:lnTo>
                      <a:pt x="129" y="7"/>
                    </a:lnTo>
                    <a:lnTo>
                      <a:pt x="154" y="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>
                <a:off x="9749900" y="31356741"/>
                <a:ext cx="1075628" cy="950046"/>
              </a:xfrm>
              <a:custGeom>
                <a:avLst/>
                <a:gdLst>
                  <a:gd name="T0" fmla="*/ 108 w 394"/>
                  <a:gd name="T1" fmla="*/ 0 h 349"/>
                  <a:gd name="T2" fmla="*/ 108 w 394"/>
                  <a:gd name="T3" fmla="*/ 234 h 349"/>
                  <a:gd name="T4" fmla="*/ 111 w 394"/>
                  <a:gd name="T5" fmla="*/ 253 h 349"/>
                  <a:gd name="T6" fmla="*/ 117 w 394"/>
                  <a:gd name="T7" fmla="*/ 270 h 349"/>
                  <a:gd name="T8" fmla="*/ 127 w 394"/>
                  <a:gd name="T9" fmla="*/ 284 h 349"/>
                  <a:gd name="T10" fmla="*/ 138 w 394"/>
                  <a:gd name="T11" fmla="*/ 295 h 349"/>
                  <a:gd name="T12" fmla="*/ 152 w 394"/>
                  <a:gd name="T13" fmla="*/ 302 h 349"/>
                  <a:gd name="T14" fmla="*/ 167 w 394"/>
                  <a:gd name="T15" fmla="*/ 307 h 349"/>
                  <a:gd name="T16" fmla="*/ 183 w 394"/>
                  <a:gd name="T17" fmla="*/ 308 h 349"/>
                  <a:gd name="T18" fmla="*/ 206 w 394"/>
                  <a:gd name="T19" fmla="*/ 305 h 349"/>
                  <a:gd name="T20" fmla="*/ 231 w 394"/>
                  <a:gd name="T21" fmla="*/ 296 h 349"/>
                  <a:gd name="T22" fmla="*/ 256 w 394"/>
                  <a:gd name="T23" fmla="*/ 281 h 349"/>
                  <a:gd name="T24" fmla="*/ 282 w 394"/>
                  <a:gd name="T25" fmla="*/ 262 h 349"/>
                  <a:gd name="T26" fmla="*/ 282 w 394"/>
                  <a:gd name="T27" fmla="*/ 83 h 349"/>
                  <a:gd name="T28" fmla="*/ 282 w 394"/>
                  <a:gd name="T29" fmla="*/ 68 h 349"/>
                  <a:gd name="T30" fmla="*/ 279 w 394"/>
                  <a:gd name="T31" fmla="*/ 55 h 349"/>
                  <a:gd name="T32" fmla="*/ 273 w 394"/>
                  <a:gd name="T33" fmla="*/ 48 h 349"/>
                  <a:gd name="T34" fmla="*/ 265 w 394"/>
                  <a:gd name="T35" fmla="*/ 43 h 349"/>
                  <a:gd name="T36" fmla="*/ 251 w 394"/>
                  <a:gd name="T37" fmla="*/ 39 h 349"/>
                  <a:gd name="T38" fmla="*/ 210 w 394"/>
                  <a:gd name="T39" fmla="*/ 32 h 349"/>
                  <a:gd name="T40" fmla="*/ 210 w 394"/>
                  <a:gd name="T41" fmla="*/ 20 h 349"/>
                  <a:gd name="T42" fmla="*/ 338 w 394"/>
                  <a:gd name="T43" fmla="*/ 0 h 349"/>
                  <a:gd name="T44" fmla="*/ 338 w 394"/>
                  <a:gd name="T45" fmla="*/ 280 h 349"/>
                  <a:gd name="T46" fmla="*/ 339 w 394"/>
                  <a:gd name="T47" fmla="*/ 292 h 349"/>
                  <a:gd name="T48" fmla="*/ 343 w 394"/>
                  <a:gd name="T49" fmla="*/ 300 h 349"/>
                  <a:gd name="T50" fmla="*/ 350 w 394"/>
                  <a:gd name="T51" fmla="*/ 303 h 349"/>
                  <a:gd name="T52" fmla="*/ 361 w 394"/>
                  <a:gd name="T53" fmla="*/ 305 h 349"/>
                  <a:gd name="T54" fmla="*/ 376 w 394"/>
                  <a:gd name="T55" fmla="*/ 302 h 349"/>
                  <a:gd name="T56" fmla="*/ 394 w 394"/>
                  <a:gd name="T57" fmla="*/ 299 h 349"/>
                  <a:gd name="T58" fmla="*/ 394 w 394"/>
                  <a:gd name="T59" fmla="*/ 314 h 349"/>
                  <a:gd name="T60" fmla="*/ 282 w 394"/>
                  <a:gd name="T61" fmla="*/ 349 h 349"/>
                  <a:gd name="T62" fmla="*/ 282 w 394"/>
                  <a:gd name="T63" fmla="*/ 281 h 349"/>
                  <a:gd name="T64" fmla="*/ 246 w 394"/>
                  <a:gd name="T65" fmla="*/ 306 h 349"/>
                  <a:gd name="T66" fmla="*/ 215 w 394"/>
                  <a:gd name="T67" fmla="*/ 324 h 349"/>
                  <a:gd name="T68" fmla="*/ 186 w 394"/>
                  <a:gd name="T69" fmla="*/ 338 h 349"/>
                  <a:gd name="T70" fmla="*/ 162 w 394"/>
                  <a:gd name="T71" fmla="*/ 345 h 349"/>
                  <a:gd name="T72" fmla="*/ 141 w 394"/>
                  <a:gd name="T73" fmla="*/ 349 h 349"/>
                  <a:gd name="T74" fmla="*/ 123 w 394"/>
                  <a:gd name="T75" fmla="*/ 346 h 349"/>
                  <a:gd name="T76" fmla="*/ 106 w 394"/>
                  <a:gd name="T77" fmla="*/ 341 h 349"/>
                  <a:gd name="T78" fmla="*/ 89 w 394"/>
                  <a:gd name="T79" fmla="*/ 333 h 349"/>
                  <a:gd name="T80" fmla="*/ 74 w 394"/>
                  <a:gd name="T81" fmla="*/ 321 h 349"/>
                  <a:gd name="T82" fmla="*/ 63 w 394"/>
                  <a:gd name="T83" fmla="*/ 305 h 349"/>
                  <a:gd name="T84" fmla="*/ 56 w 394"/>
                  <a:gd name="T85" fmla="*/ 286 h 349"/>
                  <a:gd name="T86" fmla="*/ 53 w 394"/>
                  <a:gd name="T87" fmla="*/ 263 h 349"/>
                  <a:gd name="T88" fmla="*/ 53 w 394"/>
                  <a:gd name="T89" fmla="*/ 79 h 349"/>
                  <a:gd name="T90" fmla="*/ 52 w 394"/>
                  <a:gd name="T91" fmla="*/ 65 h 349"/>
                  <a:gd name="T92" fmla="*/ 48 w 394"/>
                  <a:gd name="T93" fmla="*/ 55 h 349"/>
                  <a:gd name="T94" fmla="*/ 41 w 394"/>
                  <a:gd name="T95" fmla="*/ 49 h 349"/>
                  <a:gd name="T96" fmla="*/ 30 w 394"/>
                  <a:gd name="T97" fmla="*/ 44 h 349"/>
                  <a:gd name="T98" fmla="*/ 0 w 394"/>
                  <a:gd name="T99" fmla="*/ 36 h 349"/>
                  <a:gd name="T100" fmla="*/ 0 w 394"/>
                  <a:gd name="T101" fmla="*/ 24 h 349"/>
                  <a:gd name="T102" fmla="*/ 108 w 394"/>
                  <a:gd name="T10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4" h="349">
                    <a:moveTo>
                      <a:pt x="108" y="0"/>
                    </a:moveTo>
                    <a:lnTo>
                      <a:pt x="108" y="234"/>
                    </a:lnTo>
                    <a:lnTo>
                      <a:pt x="111" y="253"/>
                    </a:lnTo>
                    <a:lnTo>
                      <a:pt x="117" y="270"/>
                    </a:lnTo>
                    <a:lnTo>
                      <a:pt x="127" y="284"/>
                    </a:lnTo>
                    <a:lnTo>
                      <a:pt x="138" y="295"/>
                    </a:lnTo>
                    <a:lnTo>
                      <a:pt x="152" y="302"/>
                    </a:lnTo>
                    <a:lnTo>
                      <a:pt x="167" y="307"/>
                    </a:lnTo>
                    <a:lnTo>
                      <a:pt x="183" y="308"/>
                    </a:lnTo>
                    <a:lnTo>
                      <a:pt x="206" y="305"/>
                    </a:lnTo>
                    <a:lnTo>
                      <a:pt x="231" y="296"/>
                    </a:lnTo>
                    <a:lnTo>
                      <a:pt x="256" y="281"/>
                    </a:lnTo>
                    <a:lnTo>
                      <a:pt x="282" y="262"/>
                    </a:lnTo>
                    <a:lnTo>
                      <a:pt x="282" y="83"/>
                    </a:lnTo>
                    <a:lnTo>
                      <a:pt x="282" y="68"/>
                    </a:lnTo>
                    <a:lnTo>
                      <a:pt x="279" y="55"/>
                    </a:lnTo>
                    <a:lnTo>
                      <a:pt x="273" y="48"/>
                    </a:lnTo>
                    <a:lnTo>
                      <a:pt x="265" y="43"/>
                    </a:lnTo>
                    <a:lnTo>
                      <a:pt x="251" y="39"/>
                    </a:lnTo>
                    <a:lnTo>
                      <a:pt x="210" y="32"/>
                    </a:lnTo>
                    <a:lnTo>
                      <a:pt x="210" y="20"/>
                    </a:lnTo>
                    <a:lnTo>
                      <a:pt x="338" y="0"/>
                    </a:lnTo>
                    <a:lnTo>
                      <a:pt x="338" y="280"/>
                    </a:lnTo>
                    <a:lnTo>
                      <a:pt x="339" y="292"/>
                    </a:lnTo>
                    <a:lnTo>
                      <a:pt x="343" y="300"/>
                    </a:lnTo>
                    <a:lnTo>
                      <a:pt x="350" y="303"/>
                    </a:lnTo>
                    <a:lnTo>
                      <a:pt x="361" y="305"/>
                    </a:lnTo>
                    <a:lnTo>
                      <a:pt x="376" y="302"/>
                    </a:lnTo>
                    <a:lnTo>
                      <a:pt x="394" y="299"/>
                    </a:lnTo>
                    <a:lnTo>
                      <a:pt x="394" y="314"/>
                    </a:lnTo>
                    <a:lnTo>
                      <a:pt x="282" y="349"/>
                    </a:lnTo>
                    <a:lnTo>
                      <a:pt x="282" y="281"/>
                    </a:lnTo>
                    <a:lnTo>
                      <a:pt x="246" y="306"/>
                    </a:lnTo>
                    <a:lnTo>
                      <a:pt x="215" y="324"/>
                    </a:lnTo>
                    <a:lnTo>
                      <a:pt x="186" y="338"/>
                    </a:lnTo>
                    <a:lnTo>
                      <a:pt x="162" y="345"/>
                    </a:lnTo>
                    <a:lnTo>
                      <a:pt x="141" y="349"/>
                    </a:lnTo>
                    <a:lnTo>
                      <a:pt x="123" y="346"/>
                    </a:lnTo>
                    <a:lnTo>
                      <a:pt x="106" y="341"/>
                    </a:lnTo>
                    <a:lnTo>
                      <a:pt x="89" y="333"/>
                    </a:lnTo>
                    <a:lnTo>
                      <a:pt x="74" y="321"/>
                    </a:lnTo>
                    <a:lnTo>
                      <a:pt x="63" y="305"/>
                    </a:lnTo>
                    <a:lnTo>
                      <a:pt x="56" y="286"/>
                    </a:lnTo>
                    <a:lnTo>
                      <a:pt x="53" y="263"/>
                    </a:lnTo>
                    <a:lnTo>
                      <a:pt x="53" y="79"/>
                    </a:lnTo>
                    <a:lnTo>
                      <a:pt x="52" y="65"/>
                    </a:lnTo>
                    <a:lnTo>
                      <a:pt x="48" y="55"/>
                    </a:lnTo>
                    <a:lnTo>
                      <a:pt x="41" y="49"/>
                    </a:lnTo>
                    <a:lnTo>
                      <a:pt x="30" y="4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>
                <a:off x="10945646" y="31149260"/>
                <a:ext cx="584225" cy="1157527"/>
              </a:xfrm>
              <a:custGeom>
                <a:avLst/>
                <a:gdLst>
                  <a:gd name="T0" fmla="*/ 80 w 213"/>
                  <a:gd name="T1" fmla="*/ 0 h 423"/>
                  <a:gd name="T2" fmla="*/ 95 w 213"/>
                  <a:gd name="T3" fmla="*/ 0 h 423"/>
                  <a:gd name="T4" fmla="*/ 95 w 213"/>
                  <a:gd name="T5" fmla="*/ 83 h 423"/>
                  <a:gd name="T6" fmla="*/ 213 w 213"/>
                  <a:gd name="T7" fmla="*/ 83 h 423"/>
                  <a:gd name="T8" fmla="*/ 200 w 213"/>
                  <a:gd name="T9" fmla="*/ 120 h 423"/>
                  <a:gd name="T10" fmla="*/ 95 w 213"/>
                  <a:gd name="T11" fmla="*/ 120 h 423"/>
                  <a:gd name="T12" fmla="*/ 95 w 213"/>
                  <a:gd name="T13" fmla="*/ 313 h 423"/>
                  <a:gd name="T14" fmla="*/ 96 w 213"/>
                  <a:gd name="T15" fmla="*/ 333 h 423"/>
                  <a:gd name="T16" fmla="*/ 102 w 213"/>
                  <a:gd name="T17" fmla="*/ 349 h 423"/>
                  <a:gd name="T18" fmla="*/ 111 w 213"/>
                  <a:gd name="T19" fmla="*/ 363 h 423"/>
                  <a:gd name="T20" fmla="*/ 120 w 213"/>
                  <a:gd name="T21" fmla="*/ 373 h 423"/>
                  <a:gd name="T22" fmla="*/ 130 w 213"/>
                  <a:gd name="T23" fmla="*/ 379 h 423"/>
                  <a:gd name="T24" fmla="*/ 141 w 213"/>
                  <a:gd name="T25" fmla="*/ 382 h 423"/>
                  <a:gd name="T26" fmla="*/ 149 w 213"/>
                  <a:gd name="T27" fmla="*/ 384 h 423"/>
                  <a:gd name="T28" fmla="*/ 162 w 213"/>
                  <a:gd name="T29" fmla="*/ 380 h 423"/>
                  <a:gd name="T30" fmla="*/ 175 w 213"/>
                  <a:gd name="T31" fmla="*/ 373 h 423"/>
                  <a:gd name="T32" fmla="*/ 188 w 213"/>
                  <a:gd name="T33" fmla="*/ 359 h 423"/>
                  <a:gd name="T34" fmla="*/ 200 w 213"/>
                  <a:gd name="T35" fmla="*/ 342 h 423"/>
                  <a:gd name="T36" fmla="*/ 213 w 213"/>
                  <a:gd name="T37" fmla="*/ 354 h 423"/>
                  <a:gd name="T38" fmla="*/ 200 w 213"/>
                  <a:gd name="T39" fmla="*/ 377 h 423"/>
                  <a:gd name="T40" fmla="*/ 184 w 213"/>
                  <a:gd name="T41" fmla="*/ 397 h 423"/>
                  <a:gd name="T42" fmla="*/ 166 w 213"/>
                  <a:gd name="T43" fmla="*/ 410 h 423"/>
                  <a:gd name="T44" fmla="*/ 145 w 213"/>
                  <a:gd name="T45" fmla="*/ 419 h 423"/>
                  <a:gd name="T46" fmla="*/ 123 w 213"/>
                  <a:gd name="T47" fmla="*/ 423 h 423"/>
                  <a:gd name="T48" fmla="*/ 100 w 213"/>
                  <a:gd name="T49" fmla="*/ 419 h 423"/>
                  <a:gd name="T50" fmla="*/ 79 w 213"/>
                  <a:gd name="T51" fmla="*/ 409 h 423"/>
                  <a:gd name="T52" fmla="*/ 62 w 213"/>
                  <a:gd name="T53" fmla="*/ 395 h 423"/>
                  <a:gd name="T54" fmla="*/ 49 w 213"/>
                  <a:gd name="T55" fmla="*/ 375 h 423"/>
                  <a:gd name="T56" fmla="*/ 41 w 213"/>
                  <a:gd name="T57" fmla="*/ 352 h 423"/>
                  <a:gd name="T58" fmla="*/ 38 w 213"/>
                  <a:gd name="T59" fmla="*/ 326 h 423"/>
                  <a:gd name="T60" fmla="*/ 38 w 213"/>
                  <a:gd name="T61" fmla="*/ 120 h 423"/>
                  <a:gd name="T62" fmla="*/ 0 w 213"/>
                  <a:gd name="T63" fmla="*/ 120 h 423"/>
                  <a:gd name="T64" fmla="*/ 0 w 213"/>
                  <a:gd name="T65" fmla="*/ 106 h 423"/>
                  <a:gd name="T66" fmla="*/ 19 w 213"/>
                  <a:gd name="T67" fmla="*/ 94 h 423"/>
                  <a:gd name="T68" fmla="*/ 37 w 213"/>
                  <a:gd name="T69" fmla="*/ 77 h 423"/>
                  <a:gd name="T70" fmla="*/ 53 w 213"/>
                  <a:gd name="T71" fmla="*/ 55 h 423"/>
                  <a:gd name="T72" fmla="*/ 68 w 213"/>
                  <a:gd name="T73" fmla="*/ 29 h 423"/>
                  <a:gd name="T74" fmla="*/ 80 w 213"/>
                  <a:gd name="T7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3" h="423">
                    <a:moveTo>
                      <a:pt x="80" y="0"/>
                    </a:moveTo>
                    <a:lnTo>
                      <a:pt x="95" y="0"/>
                    </a:lnTo>
                    <a:lnTo>
                      <a:pt x="95" y="83"/>
                    </a:lnTo>
                    <a:lnTo>
                      <a:pt x="213" y="83"/>
                    </a:lnTo>
                    <a:lnTo>
                      <a:pt x="200" y="120"/>
                    </a:lnTo>
                    <a:lnTo>
                      <a:pt x="95" y="120"/>
                    </a:lnTo>
                    <a:lnTo>
                      <a:pt x="95" y="313"/>
                    </a:lnTo>
                    <a:lnTo>
                      <a:pt x="96" y="333"/>
                    </a:lnTo>
                    <a:lnTo>
                      <a:pt x="102" y="349"/>
                    </a:lnTo>
                    <a:lnTo>
                      <a:pt x="111" y="363"/>
                    </a:lnTo>
                    <a:lnTo>
                      <a:pt x="120" y="373"/>
                    </a:lnTo>
                    <a:lnTo>
                      <a:pt x="130" y="379"/>
                    </a:lnTo>
                    <a:lnTo>
                      <a:pt x="141" y="382"/>
                    </a:lnTo>
                    <a:lnTo>
                      <a:pt x="149" y="384"/>
                    </a:lnTo>
                    <a:lnTo>
                      <a:pt x="162" y="380"/>
                    </a:lnTo>
                    <a:lnTo>
                      <a:pt x="175" y="373"/>
                    </a:lnTo>
                    <a:lnTo>
                      <a:pt x="188" y="359"/>
                    </a:lnTo>
                    <a:lnTo>
                      <a:pt x="200" y="342"/>
                    </a:lnTo>
                    <a:lnTo>
                      <a:pt x="213" y="354"/>
                    </a:lnTo>
                    <a:lnTo>
                      <a:pt x="200" y="377"/>
                    </a:lnTo>
                    <a:lnTo>
                      <a:pt x="184" y="397"/>
                    </a:lnTo>
                    <a:lnTo>
                      <a:pt x="166" y="410"/>
                    </a:lnTo>
                    <a:lnTo>
                      <a:pt x="145" y="419"/>
                    </a:lnTo>
                    <a:lnTo>
                      <a:pt x="123" y="423"/>
                    </a:lnTo>
                    <a:lnTo>
                      <a:pt x="100" y="419"/>
                    </a:lnTo>
                    <a:lnTo>
                      <a:pt x="79" y="409"/>
                    </a:lnTo>
                    <a:lnTo>
                      <a:pt x="62" y="395"/>
                    </a:lnTo>
                    <a:lnTo>
                      <a:pt x="49" y="375"/>
                    </a:lnTo>
                    <a:lnTo>
                      <a:pt x="41" y="352"/>
                    </a:lnTo>
                    <a:lnTo>
                      <a:pt x="38" y="326"/>
                    </a:lnTo>
                    <a:lnTo>
                      <a:pt x="38" y="120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19" y="94"/>
                    </a:lnTo>
                    <a:lnTo>
                      <a:pt x="37" y="77"/>
                    </a:lnTo>
                    <a:lnTo>
                      <a:pt x="53" y="55"/>
                    </a:lnTo>
                    <a:lnTo>
                      <a:pt x="68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43"/>
              <p:cNvSpPr>
                <a:spLocks/>
              </p:cNvSpPr>
              <p:nvPr/>
            </p:nvSpPr>
            <p:spPr bwMode="auto">
              <a:xfrm>
                <a:off x="11600850" y="30750679"/>
                <a:ext cx="1097468" cy="1523351"/>
              </a:xfrm>
              <a:custGeom>
                <a:avLst/>
                <a:gdLst>
                  <a:gd name="T0" fmla="*/ 113 w 402"/>
                  <a:gd name="T1" fmla="*/ 0 h 559"/>
                  <a:gd name="T2" fmla="*/ 143 w 402"/>
                  <a:gd name="T3" fmla="*/ 256 h 559"/>
                  <a:gd name="T4" fmla="*/ 198 w 402"/>
                  <a:gd name="T5" fmla="*/ 230 h 559"/>
                  <a:gd name="T6" fmla="*/ 250 w 402"/>
                  <a:gd name="T7" fmla="*/ 220 h 559"/>
                  <a:gd name="T8" fmla="*/ 296 w 402"/>
                  <a:gd name="T9" fmla="*/ 230 h 559"/>
                  <a:gd name="T10" fmla="*/ 326 w 402"/>
                  <a:gd name="T11" fmla="*/ 260 h 559"/>
                  <a:gd name="T12" fmla="*/ 340 w 402"/>
                  <a:gd name="T13" fmla="*/ 312 h 559"/>
                  <a:gd name="T14" fmla="*/ 342 w 402"/>
                  <a:gd name="T15" fmla="*/ 386 h 559"/>
                  <a:gd name="T16" fmla="*/ 340 w 402"/>
                  <a:gd name="T17" fmla="*/ 455 h 559"/>
                  <a:gd name="T18" fmla="*/ 338 w 402"/>
                  <a:gd name="T19" fmla="*/ 512 h 559"/>
                  <a:gd name="T20" fmla="*/ 344 w 402"/>
                  <a:gd name="T21" fmla="*/ 529 h 559"/>
                  <a:gd name="T22" fmla="*/ 364 w 402"/>
                  <a:gd name="T23" fmla="*/ 540 h 559"/>
                  <a:gd name="T24" fmla="*/ 402 w 402"/>
                  <a:gd name="T25" fmla="*/ 543 h 559"/>
                  <a:gd name="T26" fmla="*/ 222 w 402"/>
                  <a:gd name="T27" fmla="*/ 559 h 559"/>
                  <a:gd name="T28" fmla="*/ 241 w 402"/>
                  <a:gd name="T29" fmla="*/ 542 h 559"/>
                  <a:gd name="T30" fmla="*/ 268 w 402"/>
                  <a:gd name="T31" fmla="*/ 531 h 559"/>
                  <a:gd name="T32" fmla="*/ 277 w 402"/>
                  <a:gd name="T33" fmla="*/ 513 h 559"/>
                  <a:gd name="T34" fmla="*/ 283 w 402"/>
                  <a:gd name="T35" fmla="*/ 484 h 559"/>
                  <a:gd name="T36" fmla="*/ 285 w 402"/>
                  <a:gd name="T37" fmla="*/ 433 h 559"/>
                  <a:gd name="T38" fmla="*/ 287 w 402"/>
                  <a:gd name="T39" fmla="*/ 356 h 559"/>
                  <a:gd name="T40" fmla="*/ 280 w 402"/>
                  <a:gd name="T41" fmla="*/ 307 h 559"/>
                  <a:gd name="T42" fmla="*/ 263 w 402"/>
                  <a:gd name="T43" fmla="*/ 276 h 559"/>
                  <a:gd name="T44" fmla="*/ 243 w 402"/>
                  <a:gd name="T45" fmla="*/ 260 h 559"/>
                  <a:gd name="T46" fmla="*/ 220 w 402"/>
                  <a:gd name="T47" fmla="*/ 256 h 559"/>
                  <a:gd name="T48" fmla="*/ 190 w 402"/>
                  <a:gd name="T49" fmla="*/ 257 h 559"/>
                  <a:gd name="T50" fmla="*/ 141 w 402"/>
                  <a:gd name="T51" fmla="*/ 276 h 559"/>
                  <a:gd name="T52" fmla="*/ 113 w 402"/>
                  <a:gd name="T53" fmla="*/ 494 h 559"/>
                  <a:gd name="T54" fmla="*/ 116 w 402"/>
                  <a:gd name="T55" fmla="*/ 523 h 559"/>
                  <a:gd name="T56" fmla="*/ 134 w 402"/>
                  <a:gd name="T57" fmla="*/ 539 h 559"/>
                  <a:gd name="T58" fmla="*/ 167 w 402"/>
                  <a:gd name="T59" fmla="*/ 543 h 559"/>
                  <a:gd name="T60" fmla="*/ 0 w 402"/>
                  <a:gd name="T61" fmla="*/ 559 h 559"/>
                  <a:gd name="T62" fmla="*/ 20 w 402"/>
                  <a:gd name="T63" fmla="*/ 540 h 559"/>
                  <a:gd name="T64" fmla="*/ 46 w 402"/>
                  <a:gd name="T65" fmla="*/ 528 h 559"/>
                  <a:gd name="T66" fmla="*/ 55 w 402"/>
                  <a:gd name="T67" fmla="*/ 500 h 559"/>
                  <a:gd name="T68" fmla="*/ 57 w 402"/>
                  <a:gd name="T69" fmla="*/ 81 h 559"/>
                  <a:gd name="T70" fmla="*/ 53 w 402"/>
                  <a:gd name="T71" fmla="*/ 61 h 559"/>
                  <a:gd name="T72" fmla="*/ 36 w 402"/>
                  <a:gd name="T73" fmla="*/ 54 h 559"/>
                  <a:gd name="T74" fmla="*/ 0 w 402"/>
                  <a:gd name="T75" fmla="*/ 3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2" h="559">
                    <a:moveTo>
                      <a:pt x="99" y="0"/>
                    </a:moveTo>
                    <a:lnTo>
                      <a:pt x="113" y="0"/>
                    </a:lnTo>
                    <a:lnTo>
                      <a:pt x="113" y="273"/>
                    </a:lnTo>
                    <a:lnTo>
                      <a:pt x="143" y="256"/>
                    </a:lnTo>
                    <a:lnTo>
                      <a:pt x="172" y="241"/>
                    </a:lnTo>
                    <a:lnTo>
                      <a:pt x="198" y="230"/>
                    </a:lnTo>
                    <a:lnTo>
                      <a:pt x="224" y="223"/>
                    </a:lnTo>
                    <a:lnTo>
                      <a:pt x="250" y="220"/>
                    </a:lnTo>
                    <a:lnTo>
                      <a:pt x="276" y="223"/>
                    </a:lnTo>
                    <a:lnTo>
                      <a:pt x="296" y="230"/>
                    </a:lnTo>
                    <a:lnTo>
                      <a:pt x="313" y="243"/>
                    </a:lnTo>
                    <a:lnTo>
                      <a:pt x="326" y="260"/>
                    </a:lnTo>
                    <a:lnTo>
                      <a:pt x="335" y="284"/>
                    </a:lnTo>
                    <a:lnTo>
                      <a:pt x="340" y="312"/>
                    </a:lnTo>
                    <a:lnTo>
                      <a:pt x="342" y="345"/>
                    </a:lnTo>
                    <a:lnTo>
                      <a:pt x="342" y="386"/>
                    </a:lnTo>
                    <a:lnTo>
                      <a:pt x="342" y="423"/>
                    </a:lnTo>
                    <a:lnTo>
                      <a:pt x="340" y="455"/>
                    </a:lnTo>
                    <a:lnTo>
                      <a:pt x="339" y="484"/>
                    </a:lnTo>
                    <a:lnTo>
                      <a:pt x="338" y="512"/>
                    </a:lnTo>
                    <a:lnTo>
                      <a:pt x="340" y="522"/>
                    </a:lnTo>
                    <a:lnTo>
                      <a:pt x="344" y="529"/>
                    </a:lnTo>
                    <a:lnTo>
                      <a:pt x="351" y="535"/>
                    </a:lnTo>
                    <a:lnTo>
                      <a:pt x="364" y="540"/>
                    </a:lnTo>
                    <a:lnTo>
                      <a:pt x="380" y="543"/>
                    </a:lnTo>
                    <a:lnTo>
                      <a:pt x="402" y="543"/>
                    </a:lnTo>
                    <a:lnTo>
                      <a:pt x="402" y="559"/>
                    </a:lnTo>
                    <a:lnTo>
                      <a:pt x="222" y="559"/>
                    </a:lnTo>
                    <a:lnTo>
                      <a:pt x="222" y="543"/>
                    </a:lnTo>
                    <a:lnTo>
                      <a:pt x="241" y="542"/>
                    </a:lnTo>
                    <a:lnTo>
                      <a:pt x="257" y="538"/>
                    </a:lnTo>
                    <a:lnTo>
                      <a:pt x="268" y="531"/>
                    </a:lnTo>
                    <a:lnTo>
                      <a:pt x="273" y="523"/>
                    </a:lnTo>
                    <a:lnTo>
                      <a:pt x="277" y="513"/>
                    </a:lnTo>
                    <a:lnTo>
                      <a:pt x="280" y="501"/>
                    </a:lnTo>
                    <a:lnTo>
                      <a:pt x="283" y="484"/>
                    </a:lnTo>
                    <a:lnTo>
                      <a:pt x="284" y="461"/>
                    </a:lnTo>
                    <a:lnTo>
                      <a:pt x="285" y="433"/>
                    </a:lnTo>
                    <a:lnTo>
                      <a:pt x="287" y="397"/>
                    </a:lnTo>
                    <a:lnTo>
                      <a:pt x="287" y="356"/>
                    </a:lnTo>
                    <a:lnTo>
                      <a:pt x="284" y="329"/>
                    </a:lnTo>
                    <a:lnTo>
                      <a:pt x="280" y="307"/>
                    </a:lnTo>
                    <a:lnTo>
                      <a:pt x="273" y="290"/>
                    </a:lnTo>
                    <a:lnTo>
                      <a:pt x="263" y="276"/>
                    </a:lnTo>
                    <a:lnTo>
                      <a:pt x="254" y="268"/>
                    </a:lnTo>
                    <a:lnTo>
                      <a:pt x="243" y="260"/>
                    </a:lnTo>
                    <a:lnTo>
                      <a:pt x="231" y="257"/>
                    </a:lnTo>
                    <a:lnTo>
                      <a:pt x="220" y="256"/>
                    </a:lnTo>
                    <a:lnTo>
                      <a:pt x="211" y="254"/>
                    </a:lnTo>
                    <a:lnTo>
                      <a:pt x="190" y="257"/>
                    </a:lnTo>
                    <a:lnTo>
                      <a:pt x="167" y="264"/>
                    </a:lnTo>
                    <a:lnTo>
                      <a:pt x="141" y="276"/>
                    </a:lnTo>
                    <a:lnTo>
                      <a:pt x="113" y="293"/>
                    </a:lnTo>
                    <a:lnTo>
                      <a:pt x="113" y="494"/>
                    </a:lnTo>
                    <a:lnTo>
                      <a:pt x="113" y="511"/>
                    </a:lnTo>
                    <a:lnTo>
                      <a:pt x="116" y="523"/>
                    </a:lnTo>
                    <a:lnTo>
                      <a:pt x="123" y="533"/>
                    </a:lnTo>
                    <a:lnTo>
                      <a:pt x="134" y="539"/>
                    </a:lnTo>
                    <a:lnTo>
                      <a:pt x="147" y="543"/>
                    </a:lnTo>
                    <a:lnTo>
                      <a:pt x="167" y="543"/>
                    </a:lnTo>
                    <a:lnTo>
                      <a:pt x="167" y="559"/>
                    </a:lnTo>
                    <a:lnTo>
                      <a:pt x="0" y="559"/>
                    </a:lnTo>
                    <a:lnTo>
                      <a:pt x="0" y="543"/>
                    </a:lnTo>
                    <a:lnTo>
                      <a:pt x="20" y="540"/>
                    </a:lnTo>
                    <a:lnTo>
                      <a:pt x="35" y="535"/>
                    </a:lnTo>
                    <a:lnTo>
                      <a:pt x="46" y="528"/>
                    </a:lnTo>
                    <a:lnTo>
                      <a:pt x="52" y="516"/>
                    </a:lnTo>
                    <a:lnTo>
                      <a:pt x="55" y="500"/>
                    </a:lnTo>
                    <a:lnTo>
                      <a:pt x="57" y="479"/>
                    </a:lnTo>
                    <a:lnTo>
                      <a:pt x="57" y="81"/>
                    </a:lnTo>
                    <a:lnTo>
                      <a:pt x="55" y="70"/>
                    </a:lnTo>
                    <a:lnTo>
                      <a:pt x="53" y="61"/>
                    </a:lnTo>
                    <a:lnTo>
                      <a:pt x="47" y="56"/>
                    </a:lnTo>
                    <a:lnTo>
                      <a:pt x="36" y="54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44"/>
              <p:cNvSpPr>
                <a:spLocks/>
              </p:cNvSpPr>
              <p:nvPr/>
            </p:nvSpPr>
            <p:spPr bwMode="auto">
              <a:xfrm>
                <a:off x="2853876" y="32754509"/>
                <a:ext cx="573305" cy="567843"/>
              </a:xfrm>
              <a:custGeom>
                <a:avLst/>
                <a:gdLst>
                  <a:gd name="T0" fmla="*/ 130 w 211"/>
                  <a:gd name="T1" fmla="*/ 2 h 209"/>
                  <a:gd name="T2" fmla="*/ 159 w 211"/>
                  <a:gd name="T3" fmla="*/ 8 h 209"/>
                  <a:gd name="T4" fmla="*/ 175 w 211"/>
                  <a:gd name="T5" fmla="*/ 11 h 209"/>
                  <a:gd name="T6" fmla="*/ 182 w 211"/>
                  <a:gd name="T7" fmla="*/ 9 h 209"/>
                  <a:gd name="T8" fmla="*/ 186 w 211"/>
                  <a:gd name="T9" fmla="*/ 62 h 209"/>
                  <a:gd name="T10" fmla="*/ 175 w 211"/>
                  <a:gd name="T11" fmla="*/ 43 h 209"/>
                  <a:gd name="T12" fmla="*/ 156 w 211"/>
                  <a:gd name="T13" fmla="*/ 20 h 209"/>
                  <a:gd name="T14" fmla="*/ 130 w 211"/>
                  <a:gd name="T15" fmla="*/ 10 h 209"/>
                  <a:gd name="T16" fmla="*/ 92 w 211"/>
                  <a:gd name="T17" fmla="*/ 11 h 209"/>
                  <a:gd name="T18" fmla="*/ 58 w 211"/>
                  <a:gd name="T19" fmla="*/ 31 h 209"/>
                  <a:gd name="T20" fmla="*/ 37 w 211"/>
                  <a:gd name="T21" fmla="*/ 65 h 209"/>
                  <a:gd name="T22" fmla="*/ 30 w 211"/>
                  <a:gd name="T23" fmla="*/ 107 h 209"/>
                  <a:gd name="T24" fmla="*/ 38 w 211"/>
                  <a:gd name="T25" fmla="*/ 150 h 209"/>
                  <a:gd name="T26" fmla="*/ 58 w 211"/>
                  <a:gd name="T27" fmla="*/ 179 h 209"/>
                  <a:gd name="T28" fmla="*/ 85 w 211"/>
                  <a:gd name="T29" fmla="*/ 196 h 209"/>
                  <a:gd name="T30" fmla="*/ 113 w 211"/>
                  <a:gd name="T31" fmla="*/ 201 h 209"/>
                  <a:gd name="T32" fmla="*/ 145 w 211"/>
                  <a:gd name="T33" fmla="*/ 196 h 209"/>
                  <a:gd name="T34" fmla="*/ 162 w 211"/>
                  <a:gd name="T35" fmla="*/ 150 h 209"/>
                  <a:gd name="T36" fmla="*/ 156 w 211"/>
                  <a:gd name="T37" fmla="*/ 130 h 209"/>
                  <a:gd name="T38" fmla="*/ 136 w 211"/>
                  <a:gd name="T39" fmla="*/ 125 h 209"/>
                  <a:gd name="T40" fmla="*/ 124 w 211"/>
                  <a:gd name="T41" fmla="*/ 119 h 209"/>
                  <a:gd name="T42" fmla="*/ 211 w 211"/>
                  <a:gd name="T43" fmla="*/ 125 h 209"/>
                  <a:gd name="T44" fmla="*/ 193 w 211"/>
                  <a:gd name="T45" fmla="*/ 130 h 209"/>
                  <a:gd name="T46" fmla="*/ 189 w 211"/>
                  <a:gd name="T47" fmla="*/ 145 h 209"/>
                  <a:gd name="T48" fmla="*/ 168 w 211"/>
                  <a:gd name="T49" fmla="*/ 197 h 209"/>
                  <a:gd name="T50" fmla="*/ 129 w 211"/>
                  <a:gd name="T51" fmla="*/ 207 h 209"/>
                  <a:gd name="T52" fmla="*/ 103 w 211"/>
                  <a:gd name="T53" fmla="*/ 209 h 209"/>
                  <a:gd name="T54" fmla="*/ 56 w 211"/>
                  <a:gd name="T55" fmla="*/ 200 h 209"/>
                  <a:gd name="T56" fmla="*/ 25 w 211"/>
                  <a:gd name="T57" fmla="*/ 176 h 209"/>
                  <a:gd name="T58" fmla="*/ 6 w 211"/>
                  <a:gd name="T59" fmla="*/ 145 h 209"/>
                  <a:gd name="T60" fmla="*/ 0 w 211"/>
                  <a:gd name="T61" fmla="*/ 109 h 209"/>
                  <a:gd name="T62" fmla="*/ 5 w 211"/>
                  <a:gd name="T63" fmla="*/ 76 h 209"/>
                  <a:gd name="T64" fmla="*/ 21 w 211"/>
                  <a:gd name="T65" fmla="*/ 44 h 209"/>
                  <a:gd name="T66" fmla="*/ 48 w 211"/>
                  <a:gd name="T67" fmla="*/ 19 h 209"/>
                  <a:gd name="T68" fmla="*/ 87 w 211"/>
                  <a:gd name="T69" fmla="*/ 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209">
                    <a:moveTo>
                      <a:pt x="111" y="0"/>
                    </a:moveTo>
                    <a:lnTo>
                      <a:pt x="130" y="2"/>
                    </a:lnTo>
                    <a:lnTo>
                      <a:pt x="147" y="5"/>
                    </a:lnTo>
                    <a:lnTo>
                      <a:pt x="159" y="8"/>
                    </a:lnTo>
                    <a:lnTo>
                      <a:pt x="169" y="10"/>
                    </a:lnTo>
                    <a:lnTo>
                      <a:pt x="175" y="11"/>
                    </a:lnTo>
                    <a:lnTo>
                      <a:pt x="179" y="11"/>
                    </a:lnTo>
                    <a:lnTo>
                      <a:pt x="182" y="9"/>
                    </a:lnTo>
                    <a:lnTo>
                      <a:pt x="186" y="9"/>
                    </a:lnTo>
                    <a:lnTo>
                      <a:pt x="186" y="62"/>
                    </a:lnTo>
                    <a:lnTo>
                      <a:pt x="180" y="62"/>
                    </a:lnTo>
                    <a:lnTo>
                      <a:pt x="175" y="43"/>
                    </a:lnTo>
                    <a:lnTo>
                      <a:pt x="167" y="30"/>
                    </a:lnTo>
                    <a:lnTo>
                      <a:pt x="156" y="20"/>
                    </a:lnTo>
                    <a:lnTo>
                      <a:pt x="143" y="14"/>
                    </a:lnTo>
                    <a:lnTo>
                      <a:pt x="130" y="10"/>
                    </a:lnTo>
                    <a:lnTo>
                      <a:pt x="115" y="9"/>
                    </a:lnTo>
                    <a:lnTo>
                      <a:pt x="92" y="11"/>
                    </a:lnTo>
                    <a:lnTo>
                      <a:pt x="74" y="20"/>
                    </a:lnTo>
                    <a:lnTo>
                      <a:pt x="58" y="31"/>
                    </a:lnTo>
                    <a:lnTo>
                      <a:pt x="45" y="47"/>
                    </a:lnTo>
                    <a:lnTo>
                      <a:pt x="37" y="65"/>
                    </a:lnTo>
                    <a:lnTo>
                      <a:pt x="32" y="85"/>
                    </a:lnTo>
                    <a:lnTo>
                      <a:pt x="30" y="107"/>
                    </a:lnTo>
                    <a:lnTo>
                      <a:pt x="32" y="130"/>
                    </a:lnTo>
                    <a:lnTo>
                      <a:pt x="38" y="150"/>
                    </a:lnTo>
                    <a:lnTo>
                      <a:pt x="47" y="165"/>
                    </a:lnTo>
                    <a:lnTo>
                      <a:pt x="58" y="179"/>
                    </a:lnTo>
                    <a:lnTo>
                      <a:pt x="70" y="189"/>
                    </a:lnTo>
                    <a:lnTo>
                      <a:pt x="85" y="196"/>
                    </a:lnTo>
                    <a:lnTo>
                      <a:pt x="98" y="200"/>
                    </a:lnTo>
                    <a:lnTo>
                      <a:pt x="113" y="201"/>
                    </a:lnTo>
                    <a:lnTo>
                      <a:pt x="127" y="200"/>
                    </a:lnTo>
                    <a:lnTo>
                      <a:pt x="145" y="196"/>
                    </a:lnTo>
                    <a:lnTo>
                      <a:pt x="162" y="189"/>
                    </a:lnTo>
                    <a:lnTo>
                      <a:pt x="162" y="150"/>
                    </a:lnTo>
                    <a:lnTo>
                      <a:pt x="160" y="137"/>
                    </a:lnTo>
                    <a:lnTo>
                      <a:pt x="156" y="130"/>
                    </a:lnTo>
                    <a:lnTo>
                      <a:pt x="148" y="126"/>
                    </a:lnTo>
                    <a:lnTo>
                      <a:pt x="136" y="125"/>
                    </a:lnTo>
                    <a:lnTo>
                      <a:pt x="124" y="125"/>
                    </a:lnTo>
                    <a:lnTo>
                      <a:pt x="124" y="119"/>
                    </a:lnTo>
                    <a:lnTo>
                      <a:pt x="211" y="119"/>
                    </a:lnTo>
                    <a:lnTo>
                      <a:pt x="211" y="125"/>
                    </a:lnTo>
                    <a:lnTo>
                      <a:pt x="200" y="126"/>
                    </a:lnTo>
                    <a:lnTo>
                      <a:pt x="193" y="130"/>
                    </a:lnTo>
                    <a:lnTo>
                      <a:pt x="190" y="136"/>
                    </a:lnTo>
                    <a:lnTo>
                      <a:pt x="189" y="145"/>
                    </a:lnTo>
                    <a:lnTo>
                      <a:pt x="189" y="189"/>
                    </a:lnTo>
                    <a:lnTo>
                      <a:pt x="168" y="197"/>
                    </a:lnTo>
                    <a:lnTo>
                      <a:pt x="148" y="203"/>
                    </a:lnTo>
                    <a:lnTo>
                      <a:pt x="129" y="207"/>
                    </a:lnTo>
                    <a:lnTo>
                      <a:pt x="114" y="208"/>
                    </a:lnTo>
                    <a:lnTo>
                      <a:pt x="103" y="209"/>
                    </a:lnTo>
                    <a:lnTo>
                      <a:pt x="78" y="207"/>
                    </a:lnTo>
                    <a:lnTo>
                      <a:pt x="56" y="200"/>
                    </a:lnTo>
                    <a:lnTo>
                      <a:pt x="39" y="190"/>
                    </a:lnTo>
                    <a:lnTo>
                      <a:pt x="25" y="176"/>
                    </a:lnTo>
                    <a:lnTo>
                      <a:pt x="14" y="161"/>
                    </a:lnTo>
                    <a:lnTo>
                      <a:pt x="6" y="145"/>
                    </a:lnTo>
                    <a:lnTo>
                      <a:pt x="1" y="126"/>
                    </a:lnTo>
                    <a:lnTo>
                      <a:pt x="0" y="109"/>
                    </a:lnTo>
                    <a:lnTo>
                      <a:pt x="1" y="92"/>
                    </a:lnTo>
                    <a:lnTo>
                      <a:pt x="5" y="76"/>
                    </a:lnTo>
                    <a:lnTo>
                      <a:pt x="11" y="59"/>
                    </a:lnTo>
                    <a:lnTo>
                      <a:pt x="21" y="44"/>
                    </a:lnTo>
                    <a:lnTo>
                      <a:pt x="33" y="30"/>
                    </a:lnTo>
                    <a:lnTo>
                      <a:pt x="48" y="19"/>
                    </a:lnTo>
                    <a:lnTo>
                      <a:pt x="66" y="9"/>
                    </a:lnTo>
                    <a:lnTo>
                      <a:pt x="87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45"/>
              <p:cNvSpPr>
                <a:spLocks/>
              </p:cNvSpPr>
              <p:nvPr/>
            </p:nvSpPr>
            <p:spPr bwMode="auto">
              <a:xfrm>
                <a:off x="3563681" y="32765430"/>
                <a:ext cx="480483" cy="546003"/>
              </a:xfrm>
              <a:custGeom>
                <a:avLst/>
                <a:gdLst>
                  <a:gd name="T0" fmla="*/ 6 w 175"/>
                  <a:gd name="T1" fmla="*/ 0 h 200"/>
                  <a:gd name="T2" fmla="*/ 160 w 175"/>
                  <a:gd name="T3" fmla="*/ 0 h 200"/>
                  <a:gd name="T4" fmla="*/ 162 w 175"/>
                  <a:gd name="T5" fmla="*/ 46 h 200"/>
                  <a:gd name="T6" fmla="*/ 156 w 175"/>
                  <a:gd name="T7" fmla="*/ 46 h 200"/>
                  <a:gd name="T8" fmla="*/ 153 w 175"/>
                  <a:gd name="T9" fmla="*/ 28 h 200"/>
                  <a:gd name="T10" fmla="*/ 148 w 175"/>
                  <a:gd name="T11" fmla="*/ 19 h 200"/>
                  <a:gd name="T12" fmla="*/ 140 w 175"/>
                  <a:gd name="T13" fmla="*/ 14 h 200"/>
                  <a:gd name="T14" fmla="*/ 133 w 175"/>
                  <a:gd name="T15" fmla="*/ 13 h 200"/>
                  <a:gd name="T16" fmla="*/ 66 w 175"/>
                  <a:gd name="T17" fmla="*/ 13 h 200"/>
                  <a:gd name="T18" fmla="*/ 66 w 175"/>
                  <a:gd name="T19" fmla="*/ 91 h 200"/>
                  <a:gd name="T20" fmla="*/ 122 w 175"/>
                  <a:gd name="T21" fmla="*/ 91 h 200"/>
                  <a:gd name="T22" fmla="*/ 129 w 175"/>
                  <a:gd name="T23" fmla="*/ 90 h 200"/>
                  <a:gd name="T24" fmla="*/ 136 w 175"/>
                  <a:gd name="T25" fmla="*/ 86 h 200"/>
                  <a:gd name="T26" fmla="*/ 139 w 175"/>
                  <a:gd name="T27" fmla="*/ 79 h 200"/>
                  <a:gd name="T28" fmla="*/ 140 w 175"/>
                  <a:gd name="T29" fmla="*/ 66 h 200"/>
                  <a:gd name="T30" fmla="*/ 147 w 175"/>
                  <a:gd name="T31" fmla="*/ 66 h 200"/>
                  <a:gd name="T32" fmla="*/ 147 w 175"/>
                  <a:gd name="T33" fmla="*/ 127 h 200"/>
                  <a:gd name="T34" fmla="*/ 140 w 175"/>
                  <a:gd name="T35" fmla="*/ 127 h 200"/>
                  <a:gd name="T36" fmla="*/ 138 w 175"/>
                  <a:gd name="T37" fmla="*/ 114 h 200"/>
                  <a:gd name="T38" fmla="*/ 134 w 175"/>
                  <a:gd name="T39" fmla="*/ 107 h 200"/>
                  <a:gd name="T40" fmla="*/ 128 w 175"/>
                  <a:gd name="T41" fmla="*/ 103 h 200"/>
                  <a:gd name="T42" fmla="*/ 120 w 175"/>
                  <a:gd name="T43" fmla="*/ 102 h 200"/>
                  <a:gd name="T44" fmla="*/ 66 w 175"/>
                  <a:gd name="T45" fmla="*/ 102 h 200"/>
                  <a:gd name="T46" fmla="*/ 66 w 175"/>
                  <a:gd name="T47" fmla="*/ 170 h 200"/>
                  <a:gd name="T48" fmla="*/ 66 w 175"/>
                  <a:gd name="T49" fmla="*/ 176 h 200"/>
                  <a:gd name="T50" fmla="*/ 67 w 175"/>
                  <a:gd name="T51" fmla="*/ 180 h 200"/>
                  <a:gd name="T52" fmla="*/ 68 w 175"/>
                  <a:gd name="T53" fmla="*/ 184 h 200"/>
                  <a:gd name="T54" fmla="*/ 71 w 175"/>
                  <a:gd name="T55" fmla="*/ 185 h 200"/>
                  <a:gd name="T56" fmla="*/ 74 w 175"/>
                  <a:gd name="T57" fmla="*/ 187 h 200"/>
                  <a:gd name="T58" fmla="*/ 78 w 175"/>
                  <a:gd name="T59" fmla="*/ 187 h 200"/>
                  <a:gd name="T60" fmla="*/ 83 w 175"/>
                  <a:gd name="T61" fmla="*/ 187 h 200"/>
                  <a:gd name="T62" fmla="*/ 132 w 175"/>
                  <a:gd name="T63" fmla="*/ 187 h 200"/>
                  <a:gd name="T64" fmla="*/ 145 w 175"/>
                  <a:gd name="T65" fmla="*/ 186 h 200"/>
                  <a:gd name="T66" fmla="*/ 155 w 175"/>
                  <a:gd name="T67" fmla="*/ 180 h 200"/>
                  <a:gd name="T68" fmla="*/ 162 w 175"/>
                  <a:gd name="T69" fmla="*/ 169 h 200"/>
                  <a:gd name="T70" fmla="*/ 169 w 175"/>
                  <a:gd name="T71" fmla="*/ 152 h 200"/>
                  <a:gd name="T72" fmla="*/ 175 w 175"/>
                  <a:gd name="T73" fmla="*/ 152 h 200"/>
                  <a:gd name="T74" fmla="*/ 170 w 175"/>
                  <a:gd name="T75" fmla="*/ 200 h 200"/>
                  <a:gd name="T76" fmla="*/ 0 w 175"/>
                  <a:gd name="T77" fmla="*/ 200 h 200"/>
                  <a:gd name="T78" fmla="*/ 0 w 175"/>
                  <a:gd name="T79" fmla="*/ 193 h 200"/>
                  <a:gd name="T80" fmla="*/ 8 w 175"/>
                  <a:gd name="T81" fmla="*/ 193 h 200"/>
                  <a:gd name="T82" fmla="*/ 22 w 175"/>
                  <a:gd name="T83" fmla="*/ 192 h 200"/>
                  <a:gd name="T84" fmla="*/ 30 w 175"/>
                  <a:gd name="T85" fmla="*/ 190 h 200"/>
                  <a:gd name="T86" fmla="*/ 35 w 175"/>
                  <a:gd name="T87" fmla="*/ 185 h 200"/>
                  <a:gd name="T88" fmla="*/ 38 w 175"/>
                  <a:gd name="T89" fmla="*/ 178 h 200"/>
                  <a:gd name="T90" fmla="*/ 39 w 175"/>
                  <a:gd name="T91" fmla="*/ 167 h 200"/>
                  <a:gd name="T92" fmla="*/ 39 w 175"/>
                  <a:gd name="T93" fmla="*/ 32 h 200"/>
                  <a:gd name="T94" fmla="*/ 38 w 175"/>
                  <a:gd name="T95" fmla="*/ 21 h 200"/>
                  <a:gd name="T96" fmla="*/ 34 w 175"/>
                  <a:gd name="T97" fmla="*/ 13 h 200"/>
                  <a:gd name="T98" fmla="*/ 27 w 175"/>
                  <a:gd name="T99" fmla="*/ 9 h 200"/>
                  <a:gd name="T100" fmla="*/ 13 w 175"/>
                  <a:gd name="T101" fmla="*/ 6 h 200"/>
                  <a:gd name="T102" fmla="*/ 6 w 175"/>
                  <a:gd name="T103" fmla="*/ 6 h 200"/>
                  <a:gd name="T104" fmla="*/ 6 w 175"/>
                  <a:gd name="T10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5" h="200">
                    <a:moveTo>
                      <a:pt x="6" y="0"/>
                    </a:moveTo>
                    <a:lnTo>
                      <a:pt x="160" y="0"/>
                    </a:lnTo>
                    <a:lnTo>
                      <a:pt x="162" y="46"/>
                    </a:lnTo>
                    <a:lnTo>
                      <a:pt x="156" y="46"/>
                    </a:lnTo>
                    <a:lnTo>
                      <a:pt x="153" y="28"/>
                    </a:lnTo>
                    <a:lnTo>
                      <a:pt x="148" y="19"/>
                    </a:lnTo>
                    <a:lnTo>
                      <a:pt x="140" y="14"/>
                    </a:lnTo>
                    <a:lnTo>
                      <a:pt x="133" y="13"/>
                    </a:lnTo>
                    <a:lnTo>
                      <a:pt x="66" y="13"/>
                    </a:lnTo>
                    <a:lnTo>
                      <a:pt x="66" y="91"/>
                    </a:lnTo>
                    <a:lnTo>
                      <a:pt x="122" y="91"/>
                    </a:lnTo>
                    <a:lnTo>
                      <a:pt x="129" y="90"/>
                    </a:lnTo>
                    <a:lnTo>
                      <a:pt x="136" y="86"/>
                    </a:lnTo>
                    <a:lnTo>
                      <a:pt x="139" y="79"/>
                    </a:lnTo>
                    <a:lnTo>
                      <a:pt x="140" y="66"/>
                    </a:lnTo>
                    <a:lnTo>
                      <a:pt x="147" y="66"/>
                    </a:lnTo>
                    <a:lnTo>
                      <a:pt x="147" y="127"/>
                    </a:lnTo>
                    <a:lnTo>
                      <a:pt x="140" y="127"/>
                    </a:lnTo>
                    <a:lnTo>
                      <a:pt x="138" y="114"/>
                    </a:lnTo>
                    <a:lnTo>
                      <a:pt x="134" y="107"/>
                    </a:lnTo>
                    <a:lnTo>
                      <a:pt x="128" y="103"/>
                    </a:lnTo>
                    <a:lnTo>
                      <a:pt x="120" y="102"/>
                    </a:lnTo>
                    <a:lnTo>
                      <a:pt x="66" y="102"/>
                    </a:lnTo>
                    <a:lnTo>
                      <a:pt x="66" y="170"/>
                    </a:lnTo>
                    <a:lnTo>
                      <a:pt x="66" y="176"/>
                    </a:lnTo>
                    <a:lnTo>
                      <a:pt x="67" y="180"/>
                    </a:lnTo>
                    <a:lnTo>
                      <a:pt x="68" y="184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8" y="187"/>
                    </a:lnTo>
                    <a:lnTo>
                      <a:pt x="83" y="187"/>
                    </a:lnTo>
                    <a:lnTo>
                      <a:pt x="132" y="187"/>
                    </a:lnTo>
                    <a:lnTo>
                      <a:pt x="145" y="186"/>
                    </a:lnTo>
                    <a:lnTo>
                      <a:pt x="155" y="180"/>
                    </a:lnTo>
                    <a:lnTo>
                      <a:pt x="162" y="169"/>
                    </a:lnTo>
                    <a:lnTo>
                      <a:pt x="169" y="152"/>
                    </a:lnTo>
                    <a:lnTo>
                      <a:pt x="175" y="152"/>
                    </a:lnTo>
                    <a:lnTo>
                      <a:pt x="170" y="200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8" y="193"/>
                    </a:lnTo>
                    <a:lnTo>
                      <a:pt x="22" y="192"/>
                    </a:lnTo>
                    <a:lnTo>
                      <a:pt x="30" y="190"/>
                    </a:lnTo>
                    <a:lnTo>
                      <a:pt x="35" y="185"/>
                    </a:lnTo>
                    <a:lnTo>
                      <a:pt x="38" y="178"/>
                    </a:lnTo>
                    <a:lnTo>
                      <a:pt x="39" y="167"/>
                    </a:lnTo>
                    <a:lnTo>
                      <a:pt x="39" y="32"/>
                    </a:lnTo>
                    <a:lnTo>
                      <a:pt x="38" y="21"/>
                    </a:lnTo>
                    <a:lnTo>
                      <a:pt x="34" y="13"/>
                    </a:lnTo>
                    <a:lnTo>
                      <a:pt x="27" y="9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46"/>
              <p:cNvSpPr>
                <a:spLocks/>
              </p:cNvSpPr>
              <p:nvPr/>
            </p:nvSpPr>
            <p:spPr bwMode="auto">
              <a:xfrm>
                <a:off x="4235267" y="32765430"/>
                <a:ext cx="212943" cy="546003"/>
              </a:xfrm>
              <a:custGeom>
                <a:avLst/>
                <a:gdLst>
                  <a:gd name="T0" fmla="*/ 0 w 79"/>
                  <a:gd name="T1" fmla="*/ 0 h 200"/>
                  <a:gd name="T2" fmla="*/ 79 w 79"/>
                  <a:gd name="T3" fmla="*/ 0 h 200"/>
                  <a:gd name="T4" fmla="*/ 79 w 79"/>
                  <a:gd name="T5" fmla="*/ 6 h 200"/>
                  <a:gd name="T6" fmla="*/ 65 w 79"/>
                  <a:gd name="T7" fmla="*/ 8 h 200"/>
                  <a:gd name="T8" fmla="*/ 57 w 79"/>
                  <a:gd name="T9" fmla="*/ 11 h 200"/>
                  <a:gd name="T10" fmla="*/ 53 w 79"/>
                  <a:gd name="T11" fmla="*/ 20 h 200"/>
                  <a:gd name="T12" fmla="*/ 52 w 79"/>
                  <a:gd name="T13" fmla="*/ 32 h 200"/>
                  <a:gd name="T14" fmla="*/ 52 w 79"/>
                  <a:gd name="T15" fmla="*/ 168 h 200"/>
                  <a:gd name="T16" fmla="*/ 52 w 79"/>
                  <a:gd name="T17" fmla="*/ 180 h 200"/>
                  <a:gd name="T18" fmla="*/ 57 w 79"/>
                  <a:gd name="T19" fmla="*/ 187 h 200"/>
                  <a:gd name="T20" fmla="*/ 65 w 79"/>
                  <a:gd name="T21" fmla="*/ 192 h 200"/>
                  <a:gd name="T22" fmla="*/ 79 w 79"/>
                  <a:gd name="T23" fmla="*/ 193 h 200"/>
                  <a:gd name="T24" fmla="*/ 79 w 79"/>
                  <a:gd name="T25" fmla="*/ 200 h 200"/>
                  <a:gd name="T26" fmla="*/ 0 w 79"/>
                  <a:gd name="T27" fmla="*/ 200 h 200"/>
                  <a:gd name="T28" fmla="*/ 0 w 79"/>
                  <a:gd name="T29" fmla="*/ 193 h 200"/>
                  <a:gd name="T30" fmla="*/ 13 w 79"/>
                  <a:gd name="T31" fmla="*/ 191 h 200"/>
                  <a:gd name="T32" fmla="*/ 20 w 79"/>
                  <a:gd name="T33" fmla="*/ 187 h 200"/>
                  <a:gd name="T34" fmla="*/ 24 w 79"/>
                  <a:gd name="T35" fmla="*/ 179 h 200"/>
                  <a:gd name="T36" fmla="*/ 25 w 79"/>
                  <a:gd name="T37" fmla="*/ 165 h 200"/>
                  <a:gd name="T38" fmla="*/ 25 w 79"/>
                  <a:gd name="T39" fmla="*/ 30 h 200"/>
                  <a:gd name="T40" fmla="*/ 24 w 79"/>
                  <a:gd name="T41" fmla="*/ 19 h 200"/>
                  <a:gd name="T42" fmla="*/ 20 w 79"/>
                  <a:gd name="T43" fmla="*/ 13 h 200"/>
                  <a:gd name="T44" fmla="*/ 11 w 79"/>
                  <a:gd name="T45" fmla="*/ 9 h 200"/>
                  <a:gd name="T46" fmla="*/ 0 w 79"/>
                  <a:gd name="T47" fmla="*/ 6 h 200"/>
                  <a:gd name="T48" fmla="*/ 0 w 79"/>
                  <a:gd name="T4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200">
                    <a:moveTo>
                      <a:pt x="0" y="0"/>
                    </a:moveTo>
                    <a:lnTo>
                      <a:pt x="79" y="0"/>
                    </a:lnTo>
                    <a:lnTo>
                      <a:pt x="79" y="6"/>
                    </a:lnTo>
                    <a:lnTo>
                      <a:pt x="65" y="8"/>
                    </a:lnTo>
                    <a:lnTo>
                      <a:pt x="57" y="11"/>
                    </a:lnTo>
                    <a:lnTo>
                      <a:pt x="53" y="20"/>
                    </a:lnTo>
                    <a:lnTo>
                      <a:pt x="52" y="32"/>
                    </a:lnTo>
                    <a:lnTo>
                      <a:pt x="52" y="168"/>
                    </a:lnTo>
                    <a:lnTo>
                      <a:pt x="52" y="180"/>
                    </a:lnTo>
                    <a:lnTo>
                      <a:pt x="57" y="187"/>
                    </a:lnTo>
                    <a:lnTo>
                      <a:pt x="65" y="192"/>
                    </a:lnTo>
                    <a:lnTo>
                      <a:pt x="79" y="193"/>
                    </a:lnTo>
                    <a:lnTo>
                      <a:pt x="79" y="200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13" y="191"/>
                    </a:lnTo>
                    <a:lnTo>
                      <a:pt x="20" y="187"/>
                    </a:lnTo>
                    <a:lnTo>
                      <a:pt x="24" y="179"/>
                    </a:lnTo>
                    <a:lnTo>
                      <a:pt x="25" y="165"/>
                    </a:lnTo>
                    <a:lnTo>
                      <a:pt x="25" y="30"/>
                    </a:lnTo>
                    <a:lnTo>
                      <a:pt x="24" y="19"/>
                    </a:lnTo>
                    <a:lnTo>
                      <a:pt x="20" y="13"/>
                    </a:lnTo>
                    <a:lnTo>
                      <a:pt x="11" y="9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47"/>
              <p:cNvSpPr>
                <a:spLocks/>
              </p:cNvSpPr>
              <p:nvPr/>
            </p:nvSpPr>
            <p:spPr bwMode="auto">
              <a:xfrm>
                <a:off x="4639309" y="32754509"/>
                <a:ext cx="349442" cy="567843"/>
              </a:xfrm>
              <a:custGeom>
                <a:avLst/>
                <a:gdLst>
                  <a:gd name="T0" fmla="*/ 73 w 129"/>
                  <a:gd name="T1" fmla="*/ 2 h 209"/>
                  <a:gd name="T2" fmla="*/ 90 w 129"/>
                  <a:gd name="T3" fmla="*/ 7 h 209"/>
                  <a:gd name="T4" fmla="*/ 102 w 129"/>
                  <a:gd name="T5" fmla="*/ 9 h 209"/>
                  <a:gd name="T6" fmla="*/ 107 w 129"/>
                  <a:gd name="T7" fmla="*/ 8 h 209"/>
                  <a:gd name="T8" fmla="*/ 113 w 129"/>
                  <a:gd name="T9" fmla="*/ 5 h 209"/>
                  <a:gd name="T10" fmla="*/ 113 w 129"/>
                  <a:gd name="T11" fmla="*/ 47 h 209"/>
                  <a:gd name="T12" fmla="*/ 92 w 129"/>
                  <a:gd name="T13" fmla="*/ 19 h 209"/>
                  <a:gd name="T14" fmla="*/ 62 w 129"/>
                  <a:gd name="T15" fmla="*/ 9 h 209"/>
                  <a:gd name="T16" fmla="*/ 36 w 129"/>
                  <a:gd name="T17" fmla="*/ 16 h 209"/>
                  <a:gd name="T18" fmla="*/ 26 w 129"/>
                  <a:gd name="T19" fmla="*/ 38 h 209"/>
                  <a:gd name="T20" fmla="*/ 37 w 129"/>
                  <a:gd name="T21" fmla="*/ 63 h 209"/>
                  <a:gd name="T22" fmla="*/ 62 w 129"/>
                  <a:gd name="T23" fmla="*/ 82 h 209"/>
                  <a:gd name="T24" fmla="*/ 92 w 129"/>
                  <a:gd name="T25" fmla="*/ 102 h 209"/>
                  <a:gd name="T26" fmla="*/ 118 w 129"/>
                  <a:gd name="T27" fmla="*/ 124 h 209"/>
                  <a:gd name="T28" fmla="*/ 129 w 129"/>
                  <a:gd name="T29" fmla="*/ 154 h 209"/>
                  <a:gd name="T30" fmla="*/ 117 w 129"/>
                  <a:gd name="T31" fmla="*/ 187 h 209"/>
                  <a:gd name="T32" fmla="*/ 85 w 129"/>
                  <a:gd name="T33" fmla="*/ 207 h 209"/>
                  <a:gd name="T34" fmla="*/ 53 w 129"/>
                  <a:gd name="T35" fmla="*/ 208 h 209"/>
                  <a:gd name="T36" fmla="*/ 31 w 129"/>
                  <a:gd name="T37" fmla="*/ 203 h 209"/>
                  <a:gd name="T38" fmla="*/ 19 w 129"/>
                  <a:gd name="T39" fmla="*/ 201 h 209"/>
                  <a:gd name="T40" fmla="*/ 14 w 129"/>
                  <a:gd name="T41" fmla="*/ 202 h 209"/>
                  <a:gd name="T42" fmla="*/ 8 w 129"/>
                  <a:gd name="T43" fmla="*/ 205 h 209"/>
                  <a:gd name="T44" fmla="*/ 7 w 129"/>
                  <a:gd name="T45" fmla="*/ 156 h 209"/>
                  <a:gd name="T46" fmla="*/ 21 w 129"/>
                  <a:gd name="T47" fmla="*/ 184 h 209"/>
                  <a:gd name="T48" fmla="*/ 46 w 129"/>
                  <a:gd name="T49" fmla="*/ 198 h 209"/>
                  <a:gd name="T50" fmla="*/ 74 w 129"/>
                  <a:gd name="T51" fmla="*/ 200 h 209"/>
                  <a:gd name="T52" fmla="*/ 96 w 129"/>
                  <a:gd name="T53" fmla="*/ 187 h 209"/>
                  <a:gd name="T54" fmla="*/ 104 w 129"/>
                  <a:gd name="T55" fmla="*/ 163 h 209"/>
                  <a:gd name="T56" fmla="*/ 93 w 129"/>
                  <a:gd name="T57" fmla="*/ 139 h 209"/>
                  <a:gd name="T58" fmla="*/ 69 w 129"/>
                  <a:gd name="T59" fmla="*/ 119 h 209"/>
                  <a:gd name="T60" fmla="*/ 38 w 129"/>
                  <a:gd name="T61" fmla="*/ 99 h 209"/>
                  <a:gd name="T62" fmla="*/ 13 w 129"/>
                  <a:gd name="T63" fmla="*/ 76 h 209"/>
                  <a:gd name="T64" fmla="*/ 2 w 129"/>
                  <a:gd name="T65" fmla="*/ 47 h 209"/>
                  <a:gd name="T66" fmla="*/ 13 w 129"/>
                  <a:gd name="T67" fmla="*/ 20 h 209"/>
                  <a:gd name="T68" fmla="*/ 41 w 129"/>
                  <a:gd name="T69" fmla="*/ 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9">
                    <a:moveTo>
                      <a:pt x="59" y="0"/>
                    </a:moveTo>
                    <a:lnTo>
                      <a:pt x="73" y="2"/>
                    </a:lnTo>
                    <a:lnTo>
                      <a:pt x="82" y="4"/>
                    </a:lnTo>
                    <a:lnTo>
                      <a:pt x="90" y="7"/>
                    </a:lnTo>
                    <a:lnTo>
                      <a:pt x="96" y="8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7" y="8"/>
                    </a:lnTo>
                    <a:lnTo>
                      <a:pt x="108" y="5"/>
                    </a:lnTo>
                    <a:lnTo>
                      <a:pt x="113" y="5"/>
                    </a:lnTo>
                    <a:lnTo>
                      <a:pt x="119" y="47"/>
                    </a:lnTo>
                    <a:lnTo>
                      <a:pt x="113" y="47"/>
                    </a:lnTo>
                    <a:lnTo>
                      <a:pt x="104" y="31"/>
                    </a:lnTo>
                    <a:lnTo>
                      <a:pt x="92" y="19"/>
                    </a:lnTo>
                    <a:lnTo>
                      <a:pt x="78" y="11"/>
                    </a:lnTo>
                    <a:lnTo>
                      <a:pt x="62" y="9"/>
                    </a:lnTo>
                    <a:lnTo>
                      <a:pt x="47" y="10"/>
                    </a:lnTo>
                    <a:lnTo>
                      <a:pt x="36" y="16"/>
                    </a:lnTo>
                    <a:lnTo>
                      <a:pt x="29" y="26"/>
                    </a:lnTo>
                    <a:lnTo>
                      <a:pt x="26" y="38"/>
                    </a:lnTo>
                    <a:lnTo>
                      <a:pt x="29" y="52"/>
                    </a:lnTo>
                    <a:lnTo>
                      <a:pt x="37" y="63"/>
                    </a:lnTo>
                    <a:lnTo>
                      <a:pt x="48" y="73"/>
                    </a:lnTo>
                    <a:lnTo>
                      <a:pt x="62" y="82"/>
                    </a:lnTo>
                    <a:lnTo>
                      <a:pt x="78" y="92"/>
                    </a:lnTo>
                    <a:lnTo>
                      <a:pt x="92" y="102"/>
                    </a:lnTo>
                    <a:lnTo>
                      <a:pt x="107" y="113"/>
                    </a:lnTo>
                    <a:lnTo>
                      <a:pt x="118" y="124"/>
                    </a:lnTo>
                    <a:lnTo>
                      <a:pt x="125" y="139"/>
                    </a:lnTo>
                    <a:lnTo>
                      <a:pt x="129" y="154"/>
                    </a:lnTo>
                    <a:lnTo>
                      <a:pt x="125" y="173"/>
                    </a:lnTo>
                    <a:lnTo>
                      <a:pt x="117" y="187"/>
                    </a:lnTo>
                    <a:lnTo>
                      <a:pt x="102" y="200"/>
                    </a:lnTo>
                    <a:lnTo>
                      <a:pt x="85" y="207"/>
                    </a:lnTo>
                    <a:lnTo>
                      <a:pt x="64" y="209"/>
                    </a:lnTo>
                    <a:lnTo>
                      <a:pt x="53" y="208"/>
                    </a:lnTo>
                    <a:lnTo>
                      <a:pt x="42" y="206"/>
                    </a:lnTo>
                    <a:lnTo>
                      <a:pt x="31" y="203"/>
                    </a:lnTo>
                    <a:lnTo>
                      <a:pt x="24" y="202"/>
                    </a:lnTo>
                    <a:lnTo>
                      <a:pt x="19" y="201"/>
                    </a:lnTo>
                    <a:lnTo>
                      <a:pt x="16" y="201"/>
                    </a:lnTo>
                    <a:lnTo>
                      <a:pt x="14" y="202"/>
                    </a:lnTo>
                    <a:lnTo>
                      <a:pt x="13" y="205"/>
                    </a:lnTo>
                    <a:lnTo>
                      <a:pt x="8" y="205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13" y="172"/>
                    </a:lnTo>
                    <a:lnTo>
                      <a:pt x="21" y="184"/>
                    </a:lnTo>
                    <a:lnTo>
                      <a:pt x="32" y="194"/>
                    </a:lnTo>
                    <a:lnTo>
                      <a:pt x="46" y="198"/>
                    </a:lnTo>
                    <a:lnTo>
                      <a:pt x="60" y="201"/>
                    </a:lnTo>
                    <a:lnTo>
                      <a:pt x="74" y="200"/>
                    </a:lnTo>
                    <a:lnTo>
                      <a:pt x="85" y="195"/>
                    </a:lnTo>
                    <a:lnTo>
                      <a:pt x="96" y="187"/>
                    </a:lnTo>
                    <a:lnTo>
                      <a:pt x="102" y="176"/>
                    </a:lnTo>
                    <a:lnTo>
                      <a:pt x="104" y="163"/>
                    </a:lnTo>
                    <a:lnTo>
                      <a:pt x="102" y="150"/>
                    </a:lnTo>
                    <a:lnTo>
                      <a:pt x="93" y="139"/>
                    </a:lnTo>
                    <a:lnTo>
                      <a:pt x="82" y="129"/>
                    </a:lnTo>
                    <a:lnTo>
                      <a:pt x="69" y="119"/>
                    </a:lnTo>
                    <a:lnTo>
                      <a:pt x="53" y="109"/>
                    </a:lnTo>
                    <a:lnTo>
                      <a:pt x="38" y="99"/>
                    </a:lnTo>
                    <a:lnTo>
                      <a:pt x="25" y="88"/>
                    </a:lnTo>
                    <a:lnTo>
                      <a:pt x="13" y="76"/>
                    </a:lnTo>
                    <a:lnTo>
                      <a:pt x="5" y="63"/>
                    </a:lnTo>
                    <a:lnTo>
                      <a:pt x="2" y="47"/>
                    </a:lnTo>
                    <a:lnTo>
                      <a:pt x="5" y="32"/>
                    </a:lnTo>
                    <a:lnTo>
                      <a:pt x="13" y="20"/>
                    </a:lnTo>
                    <a:lnTo>
                      <a:pt x="25" y="10"/>
                    </a:lnTo>
                    <a:lnTo>
                      <a:pt x="4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48"/>
              <p:cNvSpPr>
                <a:spLocks/>
              </p:cNvSpPr>
              <p:nvPr/>
            </p:nvSpPr>
            <p:spPr bwMode="auto">
              <a:xfrm>
                <a:off x="5147090" y="32765430"/>
                <a:ext cx="475025" cy="546003"/>
              </a:xfrm>
              <a:custGeom>
                <a:avLst/>
                <a:gdLst>
                  <a:gd name="T0" fmla="*/ 7 w 174"/>
                  <a:gd name="T1" fmla="*/ 0 h 200"/>
                  <a:gd name="T2" fmla="*/ 159 w 174"/>
                  <a:gd name="T3" fmla="*/ 0 h 200"/>
                  <a:gd name="T4" fmla="*/ 162 w 174"/>
                  <a:gd name="T5" fmla="*/ 46 h 200"/>
                  <a:gd name="T6" fmla="*/ 156 w 174"/>
                  <a:gd name="T7" fmla="*/ 46 h 200"/>
                  <a:gd name="T8" fmla="*/ 152 w 174"/>
                  <a:gd name="T9" fmla="*/ 28 h 200"/>
                  <a:gd name="T10" fmla="*/ 147 w 174"/>
                  <a:gd name="T11" fmla="*/ 19 h 200"/>
                  <a:gd name="T12" fmla="*/ 141 w 174"/>
                  <a:gd name="T13" fmla="*/ 14 h 200"/>
                  <a:gd name="T14" fmla="*/ 133 w 174"/>
                  <a:gd name="T15" fmla="*/ 13 h 200"/>
                  <a:gd name="T16" fmla="*/ 65 w 174"/>
                  <a:gd name="T17" fmla="*/ 13 h 200"/>
                  <a:gd name="T18" fmla="*/ 65 w 174"/>
                  <a:gd name="T19" fmla="*/ 91 h 200"/>
                  <a:gd name="T20" fmla="*/ 123 w 174"/>
                  <a:gd name="T21" fmla="*/ 91 h 200"/>
                  <a:gd name="T22" fmla="*/ 130 w 174"/>
                  <a:gd name="T23" fmla="*/ 90 h 200"/>
                  <a:gd name="T24" fmla="*/ 135 w 174"/>
                  <a:gd name="T25" fmla="*/ 86 h 200"/>
                  <a:gd name="T26" fmla="*/ 139 w 174"/>
                  <a:gd name="T27" fmla="*/ 79 h 200"/>
                  <a:gd name="T28" fmla="*/ 141 w 174"/>
                  <a:gd name="T29" fmla="*/ 66 h 200"/>
                  <a:gd name="T30" fmla="*/ 147 w 174"/>
                  <a:gd name="T31" fmla="*/ 66 h 200"/>
                  <a:gd name="T32" fmla="*/ 147 w 174"/>
                  <a:gd name="T33" fmla="*/ 127 h 200"/>
                  <a:gd name="T34" fmla="*/ 141 w 174"/>
                  <a:gd name="T35" fmla="*/ 127 h 200"/>
                  <a:gd name="T36" fmla="*/ 139 w 174"/>
                  <a:gd name="T37" fmla="*/ 114 h 200"/>
                  <a:gd name="T38" fmla="*/ 134 w 174"/>
                  <a:gd name="T39" fmla="*/ 107 h 200"/>
                  <a:gd name="T40" fmla="*/ 128 w 174"/>
                  <a:gd name="T41" fmla="*/ 103 h 200"/>
                  <a:gd name="T42" fmla="*/ 119 w 174"/>
                  <a:gd name="T43" fmla="*/ 102 h 200"/>
                  <a:gd name="T44" fmla="*/ 65 w 174"/>
                  <a:gd name="T45" fmla="*/ 102 h 200"/>
                  <a:gd name="T46" fmla="*/ 65 w 174"/>
                  <a:gd name="T47" fmla="*/ 170 h 200"/>
                  <a:gd name="T48" fmla="*/ 65 w 174"/>
                  <a:gd name="T49" fmla="*/ 176 h 200"/>
                  <a:gd name="T50" fmla="*/ 66 w 174"/>
                  <a:gd name="T51" fmla="*/ 180 h 200"/>
                  <a:gd name="T52" fmla="*/ 69 w 174"/>
                  <a:gd name="T53" fmla="*/ 184 h 200"/>
                  <a:gd name="T54" fmla="*/ 71 w 174"/>
                  <a:gd name="T55" fmla="*/ 185 h 200"/>
                  <a:gd name="T56" fmla="*/ 74 w 174"/>
                  <a:gd name="T57" fmla="*/ 187 h 200"/>
                  <a:gd name="T58" fmla="*/ 77 w 174"/>
                  <a:gd name="T59" fmla="*/ 187 h 200"/>
                  <a:gd name="T60" fmla="*/ 82 w 174"/>
                  <a:gd name="T61" fmla="*/ 187 h 200"/>
                  <a:gd name="T62" fmla="*/ 131 w 174"/>
                  <a:gd name="T63" fmla="*/ 187 h 200"/>
                  <a:gd name="T64" fmla="*/ 146 w 174"/>
                  <a:gd name="T65" fmla="*/ 186 h 200"/>
                  <a:gd name="T66" fmla="*/ 156 w 174"/>
                  <a:gd name="T67" fmla="*/ 180 h 200"/>
                  <a:gd name="T68" fmla="*/ 163 w 174"/>
                  <a:gd name="T69" fmla="*/ 169 h 200"/>
                  <a:gd name="T70" fmla="*/ 169 w 174"/>
                  <a:gd name="T71" fmla="*/ 152 h 200"/>
                  <a:gd name="T72" fmla="*/ 174 w 174"/>
                  <a:gd name="T73" fmla="*/ 152 h 200"/>
                  <a:gd name="T74" fmla="*/ 169 w 174"/>
                  <a:gd name="T75" fmla="*/ 200 h 200"/>
                  <a:gd name="T76" fmla="*/ 0 w 174"/>
                  <a:gd name="T77" fmla="*/ 200 h 200"/>
                  <a:gd name="T78" fmla="*/ 0 w 174"/>
                  <a:gd name="T79" fmla="*/ 193 h 200"/>
                  <a:gd name="T80" fmla="*/ 9 w 174"/>
                  <a:gd name="T81" fmla="*/ 193 h 200"/>
                  <a:gd name="T82" fmla="*/ 21 w 174"/>
                  <a:gd name="T83" fmla="*/ 192 h 200"/>
                  <a:gd name="T84" fmla="*/ 30 w 174"/>
                  <a:gd name="T85" fmla="*/ 190 h 200"/>
                  <a:gd name="T86" fmla="*/ 36 w 174"/>
                  <a:gd name="T87" fmla="*/ 185 h 200"/>
                  <a:gd name="T88" fmla="*/ 38 w 174"/>
                  <a:gd name="T89" fmla="*/ 178 h 200"/>
                  <a:gd name="T90" fmla="*/ 38 w 174"/>
                  <a:gd name="T91" fmla="*/ 167 h 200"/>
                  <a:gd name="T92" fmla="*/ 38 w 174"/>
                  <a:gd name="T93" fmla="*/ 32 h 200"/>
                  <a:gd name="T94" fmla="*/ 38 w 174"/>
                  <a:gd name="T95" fmla="*/ 21 h 200"/>
                  <a:gd name="T96" fmla="*/ 33 w 174"/>
                  <a:gd name="T97" fmla="*/ 13 h 200"/>
                  <a:gd name="T98" fmla="*/ 26 w 174"/>
                  <a:gd name="T99" fmla="*/ 9 h 200"/>
                  <a:gd name="T100" fmla="*/ 13 w 174"/>
                  <a:gd name="T101" fmla="*/ 6 h 200"/>
                  <a:gd name="T102" fmla="*/ 7 w 174"/>
                  <a:gd name="T103" fmla="*/ 6 h 200"/>
                  <a:gd name="T104" fmla="*/ 7 w 174"/>
                  <a:gd name="T10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4" h="200">
                    <a:moveTo>
                      <a:pt x="7" y="0"/>
                    </a:moveTo>
                    <a:lnTo>
                      <a:pt x="159" y="0"/>
                    </a:lnTo>
                    <a:lnTo>
                      <a:pt x="162" y="46"/>
                    </a:lnTo>
                    <a:lnTo>
                      <a:pt x="156" y="46"/>
                    </a:lnTo>
                    <a:lnTo>
                      <a:pt x="152" y="28"/>
                    </a:lnTo>
                    <a:lnTo>
                      <a:pt x="147" y="19"/>
                    </a:lnTo>
                    <a:lnTo>
                      <a:pt x="141" y="14"/>
                    </a:lnTo>
                    <a:lnTo>
                      <a:pt x="133" y="13"/>
                    </a:lnTo>
                    <a:lnTo>
                      <a:pt x="65" y="13"/>
                    </a:lnTo>
                    <a:lnTo>
                      <a:pt x="65" y="91"/>
                    </a:lnTo>
                    <a:lnTo>
                      <a:pt x="123" y="91"/>
                    </a:lnTo>
                    <a:lnTo>
                      <a:pt x="130" y="90"/>
                    </a:lnTo>
                    <a:lnTo>
                      <a:pt x="135" y="86"/>
                    </a:lnTo>
                    <a:lnTo>
                      <a:pt x="139" y="79"/>
                    </a:lnTo>
                    <a:lnTo>
                      <a:pt x="141" y="66"/>
                    </a:lnTo>
                    <a:lnTo>
                      <a:pt x="147" y="66"/>
                    </a:lnTo>
                    <a:lnTo>
                      <a:pt x="147" y="127"/>
                    </a:lnTo>
                    <a:lnTo>
                      <a:pt x="141" y="127"/>
                    </a:lnTo>
                    <a:lnTo>
                      <a:pt x="139" y="114"/>
                    </a:lnTo>
                    <a:lnTo>
                      <a:pt x="134" y="107"/>
                    </a:lnTo>
                    <a:lnTo>
                      <a:pt x="128" y="103"/>
                    </a:lnTo>
                    <a:lnTo>
                      <a:pt x="119" y="102"/>
                    </a:lnTo>
                    <a:lnTo>
                      <a:pt x="65" y="102"/>
                    </a:lnTo>
                    <a:lnTo>
                      <a:pt x="65" y="170"/>
                    </a:lnTo>
                    <a:lnTo>
                      <a:pt x="65" y="176"/>
                    </a:lnTo>
                    <a:lnTo>
                      <a:pt x="66" y="180"/>
                    </a:lnTo>
                    <a:lnTo>
                      <a:pt x="69" y="184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7" y="187"/>
                    </a:lnTo>
                    <a:lnTo>
                      <a:pt x="82" y="187"/>
                    </a:lnTo>
                    <a:lnTo>
                      <a:pt x="131" y="187"/>
                    </a:lnTo>
                    <a:lnTo>
                      <a:pt x="146" y="186"/>
                    </a:lnTo>
                    <a:lnTo>
                      <a:pt x="156" y="180"/>
                    </a:lnTo>
                    <a:lnTo>
                      <a:pt x="163" y="169"/>
                    </a:lnTo>
                    <a:lnTo>
                      <a:pt x="169" y="152"/>
                    </a:lnTo>
                    <a:lnTo>
                      <a:pt x="174" y="152"/>
                    </a:lnTo>
                    <a:lnTo>
                      <a:pt x="169" y="200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9" y="193"/>
                    </a:lnTo>
                    <a:lnTo>
                      <a:pt x="21" y="192"/>
                    </a:lnTo>
                    <a:lnTo>
                      <a:pt x="30" y="190"/>
                    </a:lnTo>
                    <a:lnTo>
                      <a:pt x="36" y="185"/>
                    </a:lnTo>
                    <a:lnTo>
                      <a:pt x="38" y="178"/>
                    </a:lnTo>
                    <a:lnTo>
                      <a:pt x="38" y="167"/>
                    </a:lnTo>
                    <a:lnTo>
                      <a:pt x="38" y="32"/>
                    </a:lnTo>
                    <a:lnTo>
                      <a:pt x="38" y="21"/>
                    </a:lnTo>
                    <a:lnTo>
                      <a:pt x="33" y="13"/>
                    </a:lnTo>
                    <a:lnTo>
                      <a:pt x="26" y="9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49"/>
              <p:cNvSpPr>
                <a:spLocks/>
              </p:cNvSpPr>
              <p:nvPr/>
            </p:nvSpPr>
            <p:spPr bwMode="auto">
              <a:xfrm>
                <a:off x="5791374" y="32765430"/>
                <a:ext cx="458643" cy="546003"/>
              </a:xfrm>
              <a:custGeom>
                <a:avLst/>
                <a:gdLst>
                  <a:gd name="T0" fmla="*/ 1 w 167"/>
                  <a:gd name="T1" fmla="*/ 0 h 200"/>
                  <a:gd name="T2" fmla="*/ 95 w 167"/>
                  <a:gd name="T3" fmla="*/ 0 h 200"/>
                  <a:gd name="T4" fmla="*/ 95 w 167"/>
                  <a:gd name="T5" fmla="*/ 6 h 200"/>
                  <a:gd name="T6" fmla="*/ 83 w 167"/>
                  <a:gd name="T7" fmla="*/ 6 h 200"/>
                  <a:gd name="T8" fmla="*/ 70 w 167"/>
                  <a:gd name="T9" fmla="*/ 8 h 200"/>
                  <a:gd name="T10" fmla="*/ 62 w 167"/>
                  <a:gd name="T11" fmla="*/ 10 h 200"/>
                  <a:gd name="T12" fmla="*/ 58 w 167"/>
                  <a:gd name="T13" fmla="*/ 17 h 200"/>
                  <a:gd name="T14" fmla="*/ 57 w 167"/>
                  <a:gd name="T15" fmla="*/ 28 h 200"/>
                  <a:gd name="T16" fmla="*/ 57 w 167"/>
                  <a:gd name="T17" fmla="*/ 176 h 200"/>
                  <a:gd name="T18" fmla="*/ 57 w 167"/>
                  <a:gd name="T19" fmla="*/ 180 h 200"/>
                  <a:gd name="T20" fmla="*/ 58 w 167"/>
                  <a:gd name="T21" fmla="*/ 184 h 200"/>
                  <a:gd name="T22" fmla="*/ 61 w 167"/>
                  <a:gd name="T23" fmla="*/ 186 h 200"/>
                  <a:gd name="T24" fmla="*/ 64 w 167"/>
                  <a:gd name="T25" fmla="*/ 187 h 200"/>
                  <a:gd name="T26" fmla="*/ 69 w 167"/>
                  <a:gd name="T27" fmla="*/ 187 h 200"/>
                  <a:gd name="T28" fmla="*/ 117 w 167"/>
                  <a:gd name="T29" fmla="*/ 187 h 200"/>
                  <a:gd name="T30" fmla="*/ 127 w 167"/>
                  <a:gd name="T31" fmla="*/ 186 h 200"/>
                  <a:gd name="T32" fmla="*/ 135 w 167"/>
                  <a:gd name="T33" fmla="*/ 184 h 200"/>
                  <a:gd name="T34" fmla="*/ 143 w 167"/>
                  <a:gd name="T35" fmla="*/ 178 h 200"/>
                  <a:gd name="T36" fmla="*/ 151 w 167"/>
                  <a:gd name="T37" fmla="*/ 167 h 200"/>
                  <a:gd name="T38" fmla="*/ 161 w 167"/>
                  <a:gd name="T39" fmla="*/ 153 h 200"/>
                  <a:gd name="T40" fmla="*/ 167 w 167"/>
                  <a:gd name="T41" fmla="*/ 153 h 200"/>
                  <a:gd name="T42" fmla="*/ 143 w 167"/>
                  <a:gd name="T43" fmla="*/ 200 h 200"/>
                  <a:gd name="T44" fmla="*/ 0 w 167"/>
                  <a:gd name="T45" fmla="*/ 200 h 200"/>
                  <a:gd name="T46" fmla="*/ 0 w 167"/>
                  <a:gd name="T47" fmla="*/ 193 h 200"/>
                  <a:gd name="T48" fmla="*/ 11 w 167"/>
                  <a:gd name="T49" fmla="*/ 193 h 200"/>
                  <a:gd name="T50" fmla="*/ 19 w 167"/>
                  <a:gd name="T51" fmla="*/ 192 h 200"/>
                  <a:gd name="T52" fmla="*/ 26 w 167"/>
                  <a:gd name="T53" fmla="*/ 189 h 200"/>
                  <a:gd name="T54" fmla="*/ 29 w 167"/>
                  <a:gd name="T55" fmla="*/ 182 h 200"/>
                  <a:gd name="T56" fmla="*/ 30 w 167"/>
                  <a:gd name="T57" fmla="*/ 173 h 200"/>
                  <a:gd name="T58" fmla="*/ 30 w 167"/>
                  <a:gd name="T59" fmla="*/ 31 h 200"/>
                  <a:gd name="T60" fmla="*/ 29 w 167"/>
                  <a:gd name="T61" fmla="*/ 20 h 200"/>
                  <a:gd name="T62" fmla="*/ 25 w 167"/>
                  <a:gd name="T63" fmla="*/ 13 h 200"/>
                  <a:gd name="T64" fmla="*/ 18 w 167"/>
                  <a:gd name="T65" fmla="*/ 8 h 200"/>
                  <a:gd name="T66" fmla="*/ 6 w 167"/>
                  <a:gd name="T67" fmla="*/ 6 h 200"/>
                  <a:gd name="T68" fmla="*/ 1 w 167"/>
                  <a:gd name="T69" fmla="*/ 6 h 200"/>
                  <a:gd name="T70" fmla="*/ 1 w 167"/>
                  <a:gd name="T7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7" h="200">
                    <a:moveTo>
                      <a:pt x="1" y="0"/>
                    </a:moveTo>
                    <a:lnTo>
                      <a:pt x="95" y="0"/>
                    </a:lnTo>
                    <a:lnTo>
                      <a:pt x="95" y="6"/>
                    </a:lnTo>
                    <a:lnTo>
                      <a:pt x="83" y="6"/>
                    </a:lnTo>
                    <a:lnTo>
                      <a:pt x="70" y="8"/>
                    </a:lnTo>
                    <a:lnTo>
                      <a:pt x="62" y="10"/>
                    </a:lnTo>
                    <a:lnTo>
                      <a:pt x="58" y="17"/>
                    </a:lnTo>
                    <a:lnTo>
                      <a:pt x="57" y="28"/>
                    </a:lnTo>
                    <a:lnTo>
                      <a:pt x="57" y="176"/>
                    </a:lnTo>
                    <a:lnTo>
                      <a:pt x="57" y="180"/>
                    </a:lnTo>
                    <a:lnTo>
                      <a:pt x="58" y="184"/>
                    </a:lnTo>
                    <a:lnTo>
                      <a:pt x="61" y="186"/>
                    </a:lnTo>
                    <a:lnTo>
                      <a:pt x="64" y="187"/>
                    </a:lnTo>
                    <a:lnTo>
                      <a:pt x="69" y="187"/>
                    </a:lnTo>
                    <a:lnTo>
                      <a:pt x="117" y="187"/>
                    </a:lnTo>
                    <a:lnTo>
                      <a:pt x="127" y="186"/>
                    </a:lnTo>
                    <a:lnTo>
                      <a:pt x="135" y="184"/>
                    </a:lnTo>
                    <a:lnTo>
                      <a:pt x="143" y="178"/>
                    </a:lnTo>
                    <a:lnTo>
                      <a:pt x="151" y="167"/>
                    </a:lnTo>
                    <a:lnTo>
                      <a:pt x="161" y="153"/>
                    </a:lnTo>
                    <a:lnTo>
                      <a:pt x="167" y="153"/>
                    </a:lnTo>
                    <a:lnTo>
                      <a:pt x="143" y="200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11" y="193"/>
                    </a:lnTo>
                    <a:lnTo>
                      <a:pt x="19" y="192"/>
                    </a:lnTo>
                    <a:lnTo>
                      <a:pt x="26" y="189"/>
                    </a:lnTo>
                    <a:lnTo>
                      <a:pt x="29" y="182"/>
                    </a:lnTo>
                    <a:lnTo>
                      <a:pt x="30" y="173"/>
                    </a:lnTo>
                    <a:lnTo>
                      <a:pt x="30" y="31"/>
                    </a:lnTo>
                    <a:lnTo>
                      <a:pt x="29" y="20"/>
                    </a:lnTo>
                    <a:lnTo>
                      <a:pt x="25" y="13"/>
                    </a:lnTo>
                    <a:lnTo>
                      <a:pt x="18" y="8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0"/>
              <p:cNvSpPr>
                <a:spLocks/>
              </p:cNvSpPr>
              <p:nvPr/>
            </p:nvSpPr>
            <p:spPr bwMode="auto">
              <a:xfrm>
                <a:off x="6763260" y="32754509"/>
                <a:ext cx="349442" cy="567843"/>
              </a:xfrm>
              <a:custGeom>
                <a:avLst/>
                <a:gdLst>
                  <a:gd name="T0" fmla="*/ 72 w 127"/>
                  <a:gd name="T1" fmla="*/ 2 h 209"/>
                  <a:gd name="T2" fmla="*/ 89 w 127"/>
                  <a:gd name="T3" fmla="*/ 7 h 209"/>
                  <a:gd name="T4" fmla="*/ 101 w 127"/>
                  <a:gd name="T5" fmla="*/ 9 h 209"/>
                  <a:gd name="T6" fmla="*/ 105 w 127"/>
                  <a:gd name="T7" fmla="*/ 8 h 209"/>
                  <a:gd name="T8" fmla="*/ 112 w 127"/>
                  <a:gd name="T9" fmla="*/ 5 h 209"/>
                  <a:gd name="T10" fmla="*/ 112 w 127"/>
                  <a:gd name="T11" fmla="*/ 47 h 209"/>
                  <a:gd name="T12" fmla="*/ 92 w 127"/>
                  <a:gd name="T13" fmla="*/ 19 h 209"/>
                  <a:gd name="T14" fmla="*/ 61 w 127"/>
                  <a:gd name="T15" fmla="*/ 9 h 209"/>
                  <a:gd name="T16" fmla="*/ 35 w 127"/>
                  <a:gd name="T17" fmla="*/ 16 h 209"/>
                  <a:gd name="T18" fmla="*/ 24 w 127"/>
                  <a:gd name="T19" fmla="*/ 38 h 209"/>
                  <a:gd name="T20" fmla="*/ 35 w 127"/>
                  <a:gd name="T21" fmla="*/ 63 h 209"/>
                  <a:gd name="T22" fmla="*/ 61 w 127"/>
                  <a:gd name="T23" fmla="*/ 82 h 209"/>
                  <a:gd name="T24" fmla="*/ 92 w 127"/>
                  <a:gd name="T25" fmla="*/ 102 h 209"/>
                  <a:gd name="T26" fmla="*/ 117 w 127"/>
                  <a:gd name="T27" fmla="*/ 124 h 209"/>
                  <a:gd name="T28" fmla="*/ 127 w 127"/>
                  <a:gd name="T29" fmla="*/ 154 h 209"/>
                  <a:gd name="T30" fmla="*/ 115 w 127"/>
                  <a:gd name="T31" fmla="*/ 187 h 209"/>
                  <a:gd name="T32" fmla="*/ 83 w 127"/>
                  <a:gd name="T33" fmla="*/ 207 h 209"/>
                  <a:gd name="T34" fmla="*/ 51 w 127"/>
                  <a:gd name="T35" fmla="*/ 208 h 209"/>
                  <a:gd name="T36" fmla="*/ 30 w 127"/>
                  <a:gd name="T37" fmla="*/ 203 h 209"/>
                  <a:gd name="T38" fmla="*/ 18 w 127"/>
                  <a:gd name="T39" fmla="*/ 201 h 209"/>
                  <a:gd name="T40" fmla="*/ 13 w 127"/>
                  <a:gd name="T41" fmla="*/ 202 h 209"/>
                  <a:gd name="T42" fmla="*/ 6 w 127"/>
                  <a:gd name="T43" fmla="*/ 205 h 209"/>
                  <a:gd name="T44" fmla="*/ 6 w 127"/>
                  <a:gd name="T45" fmla="*/ 156 h 209"/>
                  <a:gd name="T46" fmla="*/ 21 w 127"/>
                  <a:gd name="T47" fmla="*/ 184 h 209"/>
                  <a:gd name="T48" fmla="*/ 45 w 127"/>
                  <a:gd name="T49" fmla="*/ 198 h 209"/>
                  <a:gd name="T50" fmla="*/ 72 w 127"/>
                  <a:gd name="T51" fmla="*/ 200 h 209"/>
                  <a:gd name="T52" fmla="*/ 94 w 127"/>
                  <a:gd name="T53" fmla="*/ 187 h 209"/>
                  <a:gd name="T54" fmla="*/ 104 w 127"/>
                  <a:gd name="T55" fmla="*/ 163 h 209"/>
                  <a:gd name="T56" fmla="*/ 93 w 127"/>
                  <a:gd name="T57" fmla="*/ 139 h 209"/>
                  <a:gd name="T58" fmla="*/ 67 w 127"/>
                  <a:gd name="T59" fmla="*/ 119 h 209"/>
                  <a:gd name="T60" fmla="*/ 36 w 127"/>
                  <a:gd name="T61" fmla="*/ 99 h 209"/>
                  <a:gd name="T62" fmla="*/ 12 w 127"/>
                  <a:gd name="T63" fmla="*/ 76 h 209"/>
                  <a:gd name="T64" fmla="*/ 1 w 127"/>
                  <a:gd name="T65" fmla="*/ 47 h 209"/>
                  <a:gd name="T66" fmla="*/ 12 w 127"/>
                  <a:gd name="T67" fmla="*/ 20 h 209"/>
                  <a:gd name="T68" fmla="*/ 39 w 127"/>
                  <a:gd name="T69" fmla="*/ 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" h="209">
                    <a:moveTo>
                      <a:pt x="57" y="0"/>
                    </a:moveTo>
                    <a:lnTo>
                      <a:pt x="72" y="2"/>
                    </a:lnTo>
                    <a:lnTo>
                      <a:pt x="82" y="4"/>
                    </a:lnTo>
                    <a:lnTo>
                      <a:pt x="89" y="7"/>
                    </a:lnTo>
                    <a:lnTo>
                      <a:pt x="95" y="8"/>
                    </a:lnTo>
                    <a:lnTo>
                      <a:pt x="101" y="9"/>
                    </a:lnTo>
                    <a:lnTo>
                      <a:pt x="104" y="9"/>
                    </a:lnTo>
                    <a:lnTo>
                      <a:pt x="105" y="8"/>
                    </a:lnTo>
                    <a:lnTo>
                      <a:pt x="107" y="5"/>
                    </a:lnTo>
                    <a:lnTo>
                      <a:pt x="112" y="5"/>
                    </a:lnTo>
                    <a:lnTo>
                      <a:pt x="117" y="47"/>
                    </a:lnTo>
                    <a:lnTo>
                      <a:pt x="112" y="47"/>
                    </a:lnTo>
                    <a:lnTo>
                      <a:pt x="104" y="31"/>
                    </a:lnTo>
                    <a:lnTo>
                      <a:pt x="92" y="19"/>
                    </a:lnTo>
                    <a:lnTo>
                      <a:pt x="77" y="11"/>
                    </a:lnTo>
                    <a:lnTo>
                      <a:pt x="61" y="9"/>
                    </a:lnTo>
                    <a:lnTo>
                      <a:pt x="46" y="10"/>
                    </a:lnTo>
                    <a:lnTo>
                      <a:pt x="35" y="16"/>
                    </a:lnTo>
                    <a:lnTo>
                      <a:pt x="28" y="26"/>
                    </a:lnTo>
                    <a:lnTo>
                      <a:pt x="24" y="38"/>
                    </a:lnTo>
                    <a:lnTo>
                      <a:pt x="28" y="52"/>
                    </a:lnTo>
                    <a:lnTo>
                      <a:pt x="35" y="63"/>
                    </a:lnTo>
                    <a:lnTo>
                      <a:pt x="47" y="73"/>
                    </a:lnTo>
                    <a:lnTo>
                      <a:pt x="61" y="82"/>
                    </a:lnTo>
                    <a:lnTo>
                      <a:pt x="76" y="92"/>
                    </a:lnTo>
                    <a:lnTo>
                      <a:pt x="92" y="102"/>
                    </a:lnTo>
                    <a:lnTo>
                      <a:pt x="105" y="113"/>
                    </a:lnTo>
                    <a:lnTo>
                      <a:pt x="117" y="124"/>
                    </a:lnTo>
                    <a:lnTo>
                      <a:pt x="125" y="139"/>
                    </a:lnTo>
                    <a:lnTo>
                      <a:pt x="127" y="154"/>
                    </a:lnTo>
                    <a:lnTo>
                      <a:pt x="125" y="173"/>
                    </a:lnTo>
                    <a:lnTo>
                      <a:pt x="115" y="187"/>
                    </a:lnTo>
                    <a:lnTo>
                      <a:pt x="101" y="200"/>
                    </a:lnTo>
                    <a:lnTo>
                      <a:pt x="83" y="207"/>
                    </a:lnTo>
                    <a:lnTo>
                      <a:pt x="62" y="209"/>
                    </a:lnTo>
                    <a:lnTo>
                      <a:pt x="51" y="208"/>
                    </a:lnTo>
                    <a:lnTo>
                      <a:pt x="40" y="206"/>
                    </a:lnTo>
                    <a:lnTo>
                      <a:pt x="30" y="203"/>
                    </a:lnTo>
                    <a:lnTo>
                      <a:pt x="23" y="202"/>
                    </a:lnTo>
                    <a:lnTo>
                      <a:pt x="18" y="201"/>
                    </a:lnTo>
                    <a:lnTo>
                      <a:pt x="16" y="201"/>
                    </a:lnTo>
                    <a:lnTo>
                      <a:pt x="13" y="202"/>
                    </a:lnTo>
                    <a:lnTo>
                      <a:pt x="11" y="205"/>
                    </a:lnTo>
                    <a:lnTo>
                      <a:pt x="6" y="205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11" y="172"/>
                    </a:lnTo>
                    <a:lnTo>
                      <a:pt x="21" y="184"/>
                    </a:lnTo>
                    <a:lnTo>
                      <a:pt x="32" y="194"/>
                    </a:lnTo>
                    <a:lnTo>
                      <a:pt x="45" y="198"/>
                    </a:lnTo>
                    <a:lnTo>
                      <a:pt x="60" y="201"/>
                    </a:lnTo>
                    <a:lnTo>
                      <a:pt x="72" y="200"/>
                    </a:lnTo>
                    <a:lnTo>
                      <a:pt x="84" y="195"/>
                    </a:lnTo>
                    <a:lnTo>
                      <a:pt x="94" y="187"/>
                    </a:lnTo>
                    <a:lnTo>
                      <a:pt x="101" y="176"/>
                    </a:lnTo>
                    <a:lnTo>
                      <a:pt x="104" y="163"/>
                    </a:lnTo>
                    <a:lnTo>
                      <a:pt x="100" y="150"/>
                    </a:lnTo>
                    <a:lnTo>
                      <a:pt x="93" y="139"/>
                    </a:lnTo>
                    <a:lnTo>
                      <a:pt x="82" y="129"/>
                    </a:lnTo>
                    <a:lnTo>
                      <a:pt x="67" y="119"/>
                    </a:lnTo>
                    <a:lnTo>
                      <a:pt x="52" y="109"/>
                    </a:lnTo>
                    <a:lnTo>
                      <a:pt x="36" y="99"/>
                    </a:lnTo>
                    <a:lnTo>
                      <a:pt x="23" y="88"/>
                    </a:lnTo>
                    <a:lnTo>
                      <a:pt x="12" y="76"/>
                    </a:lnTo>
                    <a:lnTo>
                      <a:pt x="3" y="63"/>
                    </a:lnTo>
                    <a:lnTo>
                      <a:pt x="1" y="47"/>
                    </a:lnTo>
                    <a:lnTo>
                      <a:pt x="3" y="32"/>
                    </a:lnTo>
                    <a:lnTo>
                      <a:pt x="12" y="20"/>
                    </a:lnTo>
                    <a:lnTo>
                      <a:pt x="23" y="10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1"/>
              <p:cNvSpPr>
                <a:spLocks/>
              </p:cNvSpPr>
              <p:nvPr/>
            </p:nvSpPr>
            <p:spPr bwMode="auto">
              <a:xfrm>
                <a:off x="7314725" y="32754509"/>
                <a:ext cx="556923" cy="567843"/>
              </a:xfrm>
              <a:custGeom>
                <a:avLst/>
                <a:gdLst>
                  <a:gd name="T0" fmla="*/ 114 w 205"/>
                  <a:gd name="T1" fmla="*/ 0 h 209"/>
                  <a:gd name="T2" fmla="*/ 136 w 205"/>
                  <a:gd name="T3" fmla="*/ 3 h 209"/>
                  <a:gd name="T4" fmla="*/ 153 w 205"/>
                  <a:gd name="T5" fmla="*/ 5 h 209"/>
                  <a:gd name="T6" fmla="*/ 166 w 205"/>
                  <a:gd name="T7" fmla="*/ 9 h 209"/>
                  <a:gd name="T8" fmla="*/ 175 w 205"/>
                  <a:gd name="T9" fmla="*/ 13 h 209"/>
                  <a:gd name="T10" fmla="*/ 183 w 205"/>
                  <a:gd name="T11" fmla="*/ 14 h 209"/>
                  <a:gd name="T12" fmla="*/ 185 w 205"/>
                  <a:gd name="T13" fmla="*/ 14 h 209"/>
                  <a:gd name="T14" fmla="*/ 186 w 205"/>
                  <a:gd name="T15" fmla="*/ 13 h 209"/>
                  <a:gd name="T16" fmla="*/ 188 w 205"/>
                  <a:gd name="T17" fmla="*/ 11 h 209"/>
                  <a:gd name="T18" fmla="*/ 192 w 205"/>
                  <a:gd name="T19" fmla="*/ 11 h 209"/>
                  <a:gd name="T20" fmla="*/ 196 w 205"/>
                  <a:gd name="T21" fmla="*/ 58 h 209"/>
                  <a:gd name="T22" fmla="*/ 190 w 205"/>
                  <a:gd name="T23" fmla="*/ 58 h 209"/>
                  <a:gd name="T24" fmla="*/ 181 w 205"/>
                  <a:gd name="T25" fmla="*/ 42 h 209"/>
                  <a:gd name="T26" fmla="*/ 169 w 205"/>
                  <a:gd name="T27" fmla="*/ 29 h 209"/>
                  <a:gd name="T28" fmla="*/ 155 w 205"/>
                  <a:gd name="T29" fmla="*/ 18 h 209"/>
                  <a:gd name="T30" fmla="*/ 136 w 205"/>
                  <a:gd name="T31" fmla="*/ 11 h 209"/>
                  <a:gd name="T32" fmla="*/ 117 w 205"/>
                  <a:gd name="T33" fmla="*/ 9 h 209"/>
                  <a:gd name="T34" fmla="*/ 95 w 205"/>
                  <a:gd name="T35" fmla="*/ 11 h 209"/>
                  <a:gd name="T36" fmla="*/ 76 w 205"/>
                  <a:gd name="T37" fmla="*/ 18 h 209"/>
                  <a:gd name="T38" fmla="*/ 60 w 205"/>
                  <a:gd name="T39" fmla="*/ 29 h 209"/>
                  <a:gd name="T40" fmla="*/ 47 w 205"/>
                  <a:gd name="T41" fmla="*/ 42 h 209"/>
                  <a:gd name="T42" fmla="*/ 38 w 205"/>
                  <a:gd name="T43" fmla="*/ 59 h 209"/>
                  <a:gd name="T44" fmla="*/ 32 w 205"/>
                  <a:gd name="T45" fmla="*/ 79 h 209"/>
                  <a:gd name="T46" fmla="*/ 30 w 205"/>
                  <a:gd name="T47" fmla="*/ 101 h 209"/>
                  <a:gd name="T48" fmla="*/ 33 w 205"/>
                  <a:gd name="T49" fmla="*/ 129 h 209"/>
                  <a:gd name="T50" fmla="*/ 43 w 205"/>
                  <a:gd name="T51" fmla="*/ 153 h 209"/>
                  <a:gd name="T52" fmla="*/ 57 w 205"/>
                  <a:gd name="T53" fmla="*/ 173 h 209"/>
                  <a:gd name="T54" fmla="*/ 75 w 205"/>
                  <a:gd name="T55" fmla="*/ 189 h 209"/>
                  <a:gd name="T56" fmla="*/ 97 w 205"/>
                  <a:gd name="T57" fmla="*/ 198 h 209"/>
                  <a:gd name="T58" fmla="*/ 120 w 205"/>
                  <a:gd name="T59" fmla="*/ 201 h 209"/>
                  <a:gd name="T60" fmla="*/ 136 w 205"/>
                  <a:gd name="T61" fmla="*/ 200 h 209"/>
                  <a:gd name="T62" fmla="*/ 152 w 205"/>
                  <a:gd name="T63" fmla="*/ 196 h 209"/>
                  <a:gd name="T64" fmla="*/ 168 w 205"/>
                  <a:gd name="T65" fmla="*/ 187 h 209"/>
                  <a:gd name="T66" fmla="*/ 184 w 205"/>
                  <a:gd name="T67" fmla="*/ 174 h 209"/>
                  <a:gd name="T68" fmla="*/ 199 w 205"/>
                  <a:gd name="T69" fmla="*/ 154 h 209"/>
                  <a:gd name="T70" fmla="*/ 205 w 205"/>
                  <a:gd name="T71" fmla="*/ 154 h 209"/>
                  <a:gd name="T72" fmla="*/ 199 w 205"/>
                  <a:gd name="T73" fmla="*/ 170 h 209"/>
                  <a:gd name="T74" fmla="*/ 191 w 205"/>
                  <a:gd name="T75" fmla="*/ 186 h 209"/>
                  <a:gd name="T76" fmla="*/ 184 w 205"/>
                  <a:gd name="T77" fmla="*/ 201 h 209"/>
                  <a:gd name="T78" fmla="*/ 172 w 205"/>
                  <a:gd name="T79" fmla="*/ 201 h 209"/>
                  <a:gd name="T80" fmla="*/ 161 w 205"/>
                  <a:gd name="T81" fmla="*/ 202 h 209"/>
                  <a:gd name="T82" fmla="*/ 147 w 205"/>
                  <a:gd name="T83" fmla="*/ 206 h 209"/>
                  <a:gd name="T84" fmla="*/ 131 w 205"/>
                  <a:gd name="T85" fmla="*/ 208 h 209"/>
                  <a:gd name="T86" fmla="*/ 112 w 205"/>
                  <a:gd name="T87" fmla="*/ 209 h 209"/>
                  <a:gd name="T88" fmla="*/ 85 w 205"/>
                  <a:gd name="T89" fmla="*/ 207 h 209"/>
                  <a:gd name="T90" fmla="*/ 62 w 205"/>
                  <a:gd name="T91" fmla="*/ 200 h 209"/>
                  <a:gd name="T92" fmla="*/ 41 w 205"/>
                  <a:gd name="T93" fmla="*/ 187 h 209"/>
                  <a:gd name="T94" fmla="*/ 24 w 205"/>
                  <a:gd name="T95" fmla="*/ 173 h 209"/>
                  <a:gd name="T96" fmla="*/ 11 w 205"/>
                  <a:gd name="T97" fmla="*/ 153 h 209"/>
                  <a:gd name="T98" fmla="*/ 3 w 205"/>
                  <a:gd name="T99" fmla="*/ 131 h 209"/>
                  <a:gd name="T100" fmla="*/ 0 w 205"/>
                  <a:gd name="T101" fmla="*/ 108 h 209"/>
                  <a:gd name="T102" fmla="*/ 3 w 205"/>
                  <a:gd name="T103" fmla="*/ 82 h 209"/>
                  <a:gd name="T104" fmla="*/ 11 w 205"/>
                  <a:gd name="T105" fmla="*/ 59 h 209"/>
                  <a:gd name="T106" fmla="*/ 24 w 205"/>
                  <a:gd name="T107" fmla="*/ 40 h 209"/>
                  <a:gd name="T108" fmla="*/ 42 w 205"/>
                  <a:gd name="T109" fmla="*/ 24 h 209"/>
                  <a:gd name="T110" fmla="*/ 63 w 205"/>
                  <a:gd name="T111" fmla="*/ 11 h 209"/>
                  <a:gd name="T112" fmla="*/ 87 w 205"/>
                  <a:gd name="T113" fmla="*/ 4 h 209"/>
                  <a:gd name="T114" fmla="*/ 114 w 205"/>
                  <a:gd name="T1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5" h="209">
                    <a:moveTo>
                      <a:pt x="114" y="0"/>
                    </a:moveTo>
                    <a:lnTo>
                      <a:pt x="136" y="3"/>
                    </a:lnTo>
                    <a:lnTo>
                      <a:pt x="153" y="5"/>
                    </a:lnTo>
                    <a:lnTo>
                      <a:pt x="166" y="9"/>
                    </a:lnTo>
                    <a:lnTo>
                      <a:pt x="175" y="13"/>
                    </a:lnTo>
                    <a:lnTo>
                      <a:pt x="183" y="14"/>
                    </a:lnTo>
                    <a:lnTo>
                      <a:pt x="185" y="14"/>
                    </a:lnTo>
                    <a:lnTo>
                      <a:pt x="186" y="13"/>
                    </a:lnTo>
                    <a:lnTo>
                      <a:pt x="188" y="11"/>
                    </a:lnTo>
                    <a:lnTo>
                      <a:pt x="192" y="11"/>
                    </a:lnTo>
                    <a:lnTo>
                      <a:pt x="196" y="58"/>
                    </a:lnTo>
                    <a:lnTo>
                      <a:pt x="190" y="58"/>
                    </a:lnTo>
                    <a:lnTo>
                      <a:pt x="181" y="42"/>
                    </a:lnTo>
                    <a:lnTo>
                      <a:pt x="169" y="29"/>
                    </a:lnTo>
                    <a:lnTo>
                      <a:pt x="155" y="18"/>
                    </a:lnTo>
                    <a:lnTo>
                      <a:pt x="136" y="11"/>
                    </a:lnTo>
                    <a:lnTo>
                      <a:pt x="117" y="9"/>
                    </a:lnTo>
                    <a:lnTo>
                      <a:pt x="95" y="11"/>
                    </a:lnTo>
                    <a:lnTo>
                      <a:pt x="76" y="18"/>
                    </a:lnTo>
                    <a:lnTo>
                      <a:pt x="60" y="29"/>
                    </a:lnTo>
                    <a:lnTo>
                      <a:pt x="47" y="42"/>
                    </a:lnTo>
                    <a:lnTo>
                      <a:pt x="38" y="59"/>
                    </a:lnTo>
                    <a:lnTo>
                      <a:pt x="32" y="79"/>
                    </a:lnTo>
                    <a:lnTo>
                      <a:pt x="30" y="101"/>
                    </a:lnTo>
                    <a:lnTo>
                      <a:pt x="33" y="129"/>
                    </a:lnTo>
                    <a:lnTo>
                      <a:pt x="43" y="153"/>
                    </a:lnTo>
                    <a:lnTo>
                      <a:pt x="57" y="173"/>
                    </a:lnTo>
                    <a:lnTo>
                      <a:pt x="75" y="189"/>
                    </a:lnTo>
                    <a:lnTo>
                      <a:pt x="97" y="198"/>
                    </a:lnTo>
                    <a:lnTo>
                      <a:pt x="120" y="201"/>
                    </a:lnTo>
                    <a:lnTo>
                      <a:pt x="136" y="200"/>
                    </a:lnTo>
                    <a:lnTo>
                      <a:pt x="152" y="196"/>
                    </a:lnTo>
                    <a:lnTo>
                      <a:pt x="168" y="187"/>
                    </a:lnTo>
                    <a:lnTo>
                      <a:pt x="184" y="174"/>
                    </a:lnTo>
                    <a:lnTo>
                      <a:pt x="199" y="154"/>
                    </a:lnTo>
                    <a:lnTo>
                      <a:pt x="205" y="154"/>
                    </a:lnTo>
                    <a:lnTo>
                      <a:pt x="199" y="170"/>
                    </a:lnTo>
                    <a:lnTo>
                      <a:pt x="191" y="186"/>
                    </a:lnTo>
                    <a:lnTo>
                      <a:pt x="184" y="201"/>
                    </a:lnTo>
                    <a:lnTo>
                      <a:pt x="172" y="201"/>
                    </a:lnTo>
                    <a:lnTo>
                      <a:pt x="161" y="202"/>
                    </a:lnTo>
                    <a:lnTo>
                      <a:pt x="147" y="206"/>
                    </a:lnTo>
                    <a:lnTo>
                      <a:pt x="131" y="208"/>
                    </a:lnTo>
                    <a:lnTo>
                      <a:pt x="112" y="209"/>
                    </a:lnTo>
                    <a:lnTo>
                      <a:pt x="85" y="207"/>
                    </a:lnTo>
                    <a:lnTo>
                      <a:pt x="62" y="200"/>
                    </a:lnTo>
                    <a:lnTo>
                      <a:pt x="41" y="187"/>
                    </a:lnTo>
                    <a:lnTo>
                      <a:pt x="24" y="173"/>
                    </a:lnTo>
                    <a:lnTo>
                      <a:pt x="11" y="153"/>
                    </a:lnTo>
                    <a:lnTo>
                      <a:pt x="3" y="131"/>
                    </a:lnTo>
                    <a:lnTo>
                      <a:pt x="0" y="108"/>
                    </a:lnTo>
                    <a:lnTo>
                      <a:pt x="3" y="82"/>
                    </a:lnTo>
                    <a:lnTo>
                      <a:pt x="11" y="59"/>
                    </a:lnTo>
                    <a:lnTo>
                      <a:pt x="24" y="40"/>
                    </a:lnTo>
                    <a:lnTo>
                      <a:pt x="42" y="24"/>
                    </a:lnTo>
                    <a:lnTo>
                      <a:pt x="63" y="11"/>
                    </a:lnTo>
                    <a:lnTo>
                      <a:pt x="87" y="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52"/>
              <p:cNvSpPr>
                <a:spLocks/>
              </p:cNvSpPr>
              <p:nvPr/>
            </p:nvSpPr>
            <p:spPr bwMode="auto">
              <a:xfrm>
                <a:off x="8046370" y="32765430"/>
                <a:ext cx="638826" cy="546003"/>
              </a:xfrm>
              <a:custGeom>
                <a:avLst/>
                <a:gdLst>
                  <a:gd name="T0" fmla="*/ 4 w 234"/>
                  <a:gd name="T1" fmla="*/ 0 h 200"/>
                  <a:gd name="T2" fmla="*/ 80 w 234"/>
                  <a:gd name="T3" fmla="*/ 0 h 200"/>
                  <a:gd name="T4" fmla="*/ 80 w 234"/>
                  <a:gd name="T5" fmla="*/ 6 h 200"/>
                  <a:gd name="T6" fmla="*/ 66 w 234"/>
                  <a:gd name="T7" fmla="*/ 8 h 200"/>
                  <a:gd name="T8" fmla="*/ 58 w 234"/>
                  <a:gd name="T9" fmla="*/ 13 h 200"/>
                  <a:gd name="T10" fmla="*/ 54 w 234"/>
                  <a:gd name="T11" fmla="*/ 22 h 200"/>
                  <a:gd name="T12" fmla="*/ 53 w 234"/>
                  <a:gd name="T13" fmla="*/ 37 h 200"/>
                  <a:gd name="T14" fmla="*/ 53 w 234"/>
                  <a:gd name="T15" fmla="*/ 93 h 200"/>
                  <a:gd name="T16" fmla="*/ 179 w 234"/>
                  <a:gd name="T17" fmla="*/ 93 h 200"/>
                  <a:gd name="T18" fmla="*/ 179 w 234"/>
                  <a:gd name="T19" fmla="*/ 30 h 200"/>
                  <a:gd name="T20" fmla="*/ 178 w 234"/>
                  <a:gd name="T21" fmla="*/ 20 h 200"/>
                  <a:gd name="T22" fmla="*/ 173 w 234"/>
                  <a:gd name="T23" fmla="*/ 13 h 200"/>
                  <a:gd name="T24" fmla="*/ 165 w 234"/>
                  <a:gd name="T25" fmla="*/ 8 h 200"/>
                  <a:gd name="T26" fmla="*/ 153 w 234"/>
                  <a:gd name="T27" fmla="*/ 6 h 200"/>
                  <a:gd name="T28" fmla="*/ 147 w 234"/>
                  <a:gd name="T29" fmla="*/ 6 h 200"/>
                  <a:gd name="T30" fmla="*/ 147 w 234"/>
                  <a:gd name="T31" fmla="*/ 0 h 200"/>
                  <a:gd name="T32" fmla="*/ 229 w 234"/>
                  <a:gd name="T33" fmla="*/ 0 h 200"/>
                  <a:gd name="T34" fmla="*/ 229 w 234"/>
                  <a:gd name="T35" fmla="*/ 6 h 200"/>
                  <a:gd name="T36" fmla="*/ 217 w 234"/>
                  <a:gd name="T37" fmla="*/ 9 h 200"/>
                  <a:gd name="T38" fmla="*/ 210 w 234"/>
                  <a:gd name="T39" fmla="*/ 13 h 200"/>
                  <a:gd name="T40" fmla="*/ 206 w 234"/>
                  <a:gd name="T41" fmla="*/ 21 h 200"/>
                  <a:gd name="T42" fmla="*/ 205 w 234"/>
                  <a:gd name="T43" fmla="*/ 33 h 200"/>
                  <a:gd name="T44" fmla="*/ 205 w 234"/>
                  <a:gd name="T45" fmla="*/ 165 h 200"/>
                  <a:gd name="T46" fmla="*/ 206 w 234"/>
                  <a:gd name="T47" fmla="*/ 179 h 200"/>
                  <a:gd name="T48" fmla="*/ 211 w 234"/>
                  <a:gd name="T49" fmla="*/ 187 h 200"/>
                  <a:gd name="T50" fmla="*/ 218 w 234"/>
                  <a:gd name="T51" fmla="*/ 192 h 200"/>
                  <a:gd name="T52" fmla="*/ 230 w 234"/>
                  <a:gd name="T53" fmla="*/ 193 h 200"/>
                  <a:gd name="T54" fmla="*/ 234 w 234"/>
                  <a:gd name="T55" fmla="*/ 193 h 200"/>
                  <a:gd name="T56" fmla="*/ 234 w 234"/>
                  <a:gd name="T57" fmla="*/ 200 h 200"/>
                  <a:gd name="T58" fmla="*/ 143 w 234"/>
                  <a:gd name="T59" fmla="*/ 200 h 200"/>
                  <a:gd name="T60" fmla="*/ 143 w 234"/>
                  <a:gd name="T61" fmla="*/ 193 h 200"/>
                  <a:gd name="T62" fmla="*/ 153 w 234"/>
                  <a:gd name="T63" fmla="*/ 193 h 200"/>
                  <a:gd name="T64" fmla="*/ 165 w 234"/>
                  <a:gd name="T65" fmla="*/ 192 h 200"/>
                  <a:gd name="T66" fmla="*/ 174 w 234"/>
                  <a:gd name="T67" fmla="*/ 187 h 200"/>
                  <a:gd name="T68" fmla="*/ 178 w 234"/>
                  <a:gd name="T69" fmla="*/ 180 h 200"/>
                  <a:gd name="T70" fmla="*/ 179 w 234"/>
                  <a:gd name="T71" fmla="*/ 169 h 200"/>
                  <a:gd name="T72" fmla="*/ 179 w 234"/>
                  <a:gd name="T73" fmla="*/ 104 h 200"/>
                  <a:gd name="T74" fmla="*/ 53 w 234"/>
                  <a:gd name="T75" fmla="*/ 104 h 200"/>
                  <a:gd name="T76" fmla="*/ 53 w 234"/>
                  <a:gd name="T77" fmla="*/ 165 h 200"/>
                  <a:gd name="T78" fmla="*/ 54 w 234"/>
                  <a:gd name="T79" fmla="*/ 179 h 200"/>
                  <a:gd name="T80" fmla="*/ 58 w 234"/>
                  <a:gd name="T81" fmla="*/ 187 h 200"/>
                  <a:gd name="T82" fmla="*/ 66 w 234"/>
                  <a:gd name="T83" fmla="*/ 192 h 200"/>
                  <a:gd name="T84" fmla="*/ 79 w 234"/>
                  <a:gd name="T85" fmla="*/ 193 h 200"/>
                  <a:gd name="T86" fmla="*/ 80 w 234"/>
                  <a:gd name="T87" fmla="*/ 193 h 200"/>
                  <a:gd name="T88" fmla="*/ 80 w 234"/>
                  <a:gd name="T89" fmla="*/ 200 h 200"/>
                  <a:gd name="T90" fmla="*/ 0 w 234"/>
                  <a:gd name="T91" fmla="*/ 200 h 200"/>
                  <a:gd name="T92" fmla="*/ 0 w 234"/>
                  <a:gd name="T93" fmla="*/ 193 h 200"/>
                  <a:gd name="T94" fmla="*/ 2 w 234"/>
                  <a:gd name="T95" fmla="*/ 193 h 200"/>
                  <a:gd name="T96" fmla="*/ 14 w 234"/>
                  <a:gd name="T97" fmla="*/ 192 h 200"/>
                  <a:gd name="T98" fmla="*/ 21 w 234"/>
                  <a:gd name="T99" fmla="*/ 189 h 200"/>
                  <a:gd name="T100" fmla="*/ 26 w 234"/>
                  <a:gd name="T101" fmla="*/ 181 h 200"/>
                  <a:gd name="T102" fmla="*/ 27 w 234"/>
                  <a:gd name="T103" fmla="*/ 170 h 200"/>
                  <a:gd name="T104" fmla="*/ 27 w 234"/>
                  <a:gd name="T105" fmla="*/ 30 h 200"/>
                  <a:gd name="T106" fmla="*/ 26 w 234"/>
                  <a:gd name="T107" fmla="*/ 19 h 200"/>
                  <a:gd name="T108" fmla="*/ 22 w 234"/>
                  <a:gd name="T109" fmla="*/ 13 h 200"/>
                  <a:gd name="T110" fmla="*/ 15 w 234"/>
                  <a:gd name="T111" fmla="*/ 9 h 200"/>
                  <a:gd name="T112" fmla="*/ 4 w 234"/>
                  <a:gd name="T113" fmla="*/ 6 h 200"/>
                  <a:gd name="T114" fmla="*/ 4 w 234"/>
                  <a:gd name="T11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4" h="200">
                    <a:moveTo>
                      <a:pt x="4" y="0"/>
                    </a:moveTo>
                    <a:lnTo>
                      <a:pt x="80" y="0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8" y="13"/>
                    </a:lnTo>
                    <a:lnTo>
                      <a:pt x="54" y="22"/>
                    </a:lnTo>
                    <a:lnTo>
                      <a:pt x="53" y="37"/>
                    </a:lnTo>
                    <a:lnTo>
                      <a:pt x="53" y="93"/>
                    </a:lnTo>
                    <a:lnTo>
                      <a:pt x="179" y="93"/>
                    </a:lnTo>
                    <a:lnTo>
                      <a:pt x="179" y="30"/>
                    </a:lnTo>
                    <a:lnTo>
                      <a:pt x="178" y="20"/>
                    </a:lnTo>
                    <a:lnTo>
                      <a:pt x="173" y="13"/>
                    </a:lnTo>
                    <a:lnTo>
                      <a:pt x="165" y="8"/>
                    </a:lnTo>
                    <a:lnTo>
                      <a:pt x="153" y="6"/>
                    </a:lnTo>
                    <a:lnTo>
                      <a:pt x="147" y="6"/>
                    </a:lnTo>
                    <a:lnTo>
                      <a:pt x="147" y="0"/>
                    </a:lnTo>
                    <a:lnTo>
                      <a:pt x="229" y="0"/>
                    </a:lnTo>
                    <a:lnTo>
                      <a:pt x="229" y="6"/>
                    </a:lnTo>
                    <a:lnTo>
                      <a:pt x="217" y="9"/>
                    </a:lnTo>
                    <a:lnTo>
                      <a:pt x="210" y="13"/>
                    </a:lnTo>
                    <a:lnTo>
                      <a:pt x="206" y="21"/>
                    </a:lnTo>
                    <a:lnTo>
                      <a:pt x="205" y="33"/>
                    </a:lnTo>
                    <a:lnTo>
                      <a:pt x="205" y="165"/>
                    </a:lnTo>
                    <a:lnTo>
                      <a:pt x="206" y="179"/>
                    </a:lnTo>
                    <a:lnTo>
                      <a:pt x="211" y="187"/>
                    </a:lnTo>
                    <a:lnTo>
                      <a:pt x="218" y="192"/>
                    </a:lnTo>
                    <a:lnTo>
                      <a:pt x="230" y="193"/>
                    </a:lnTo>
                    <a:lnTo>
                      <a:pt x="234" y="193"/>
                    </a:lnTo>
                    <a:lnTo>
                      <a:pt x="234" y="200"/>
                    </a:lnTo>
                    <a:lnTo>
                      <a:pt x="143" y="200"/>
                    </a:lnTo>
                    <a:lnTo>
                      <a:pt x="143" y="193"/>
                    </a:lnTo>
                    <a:lnTo>
                      <a:pt x="153" y="193"/>
                    </a:lnTo>
                    <a:lnTo>
                      <a:pt x="165" y="192"/>
                    </a:lnTo>
                    <a:lnTo>
                      <a:pt x="174" y="187"/>
                    </a:lnTo>
                    <a:lnTo>
                      <a:pt x="178" y="180"/>
                    </a:lnTo>
                    <a:lnTo>
                      <a:pt x="179" y="169"/>
                    </a:lnTo>
                    <a:lnTo>
                      <a:pt x="179" y="104"/>
                    </a:lnTo>
                    <a:lnTo>
                      <a:pt x="53" y="104"/>
                    </a:lnTo>
                    <a:lnTo>
                      <a:pt x="53" y="165"/>
                    </a:lnTo>
                    <a:lnTo>
                      <a:pt x="54" y="179"/>
                    </a:lnTo>
                    <a:lnTo>
                      <a:pt x="58" y="187"/>
                    </a:lnTo>
                    <a:lnTo>
                      <a:pt x="66" y="192"/>
                    </a:lnTo>
                    <a:lnTo>
                      <a:pt x="79" y="193"/>
                    </a:lnTo>
                    <a:lnTo>
                      <a:pt x="80" y="193"/>
                    </a:lnTo>
                    <a:lnTo>
                      <a:pt x="80" y="200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2" y="193"/>
                    </a:lnTo>
                    <a:lnTo>
                      <a:pt x="14" y="192"/>
                    </a:lnTo>
                    <a:lnTo>
                      <a:pt x="21" y="189"/>
                    </a:lnTo>
                    <a:lnTo>
                      <a:pt x="26" y="181"/>
                    </a:lnTo>
                    <a:lnTo>
                      <a:pt x="27" y="170"/>
                    </a:lnTo>
                    <a:lnTo>
                      <a:pt x="27" y="30"/>
                    </a:lnTo>
                    <a:lnTo>
                      <a:pt x="26" y="19"/>
                    </a:lnTo>
                    <a:lnTo>
                      <a:pt x="22" y="13"/>
                    </a:lnTo>
                    <a:lnTo>
                      <a:pt x="15" y="9"/>
                    </a:lnTo>
                    <a:lnTo>
                      <a:pt x="4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53"/>
              <p:cNvSpPr>
                <a:spLocks noEditPoints="1"/>
              </p:cNvSpPr>
              <p:nvPr/>
            </p:nvSpPr>
            <p:spPr bwMode="auto">
              <a:xfrm>
                <a:off x="8865375" y="32754509"/>
                <a:ext cx="627906" cy="567843"/>
              </a:xfrm>
              <a:custGeom>
                <a:avLst/>
                <a:gdLst>
                  <a:gd name="T0" fmla="*/ 109 w 230"/>
                  <a:gd name="T1" fmla="*/ 9 h 209"/>
                  <a:gd name="T2" fmla="*/ 90 w 230"/>
                  <a:gd name="T3" fmla="*/ 11 h 209"/>
                  <a:gd name="T4" fmla="*/ 74 w 230"/>
                  <a:gd name="T5" fmla="*/ 18 h 209"/>
                  <a:gd name="T6" fmla="*/ 60 w 230"/>
                  <a:gd name="T7" fmla="*/ 27 h 209"/>
                  <a:gd name="T8" fmla="*/ 49 w 230"/>
                  <a:gd name="T9" fmla="*/ 40 h 209"/>
                  <a:gd name="T10" fmla="*/ 41 w 230"/>
                  <a:gd name="T11" fmla="*/ 54 h 209"/>
                  <a:gd name="T12" fmla="*/ 36 w 230"/>
                  <a:gd name="T13" fmla="*/ 69 h 209"/>
                  <a:gd name="T14" fmla="*/ 32 w 230"/>
                  <a:gd name="T15" fmla="*/ 85 h 209"/>
                  <a:gd name="T16" fmla="*/ 31 w 230"/>
                  <a:gd name="T17" fmla="*/ 99 h 209"/>
                  <a:gd name="T18" fmla="*/ 35 w 230"/>
                  <a:gd name="T19" fmla="*/ 128 h 209"/>
                  <a:gd name="T20" fmla="*/ 43 w 230"/>
                  <a:gd name="T21" fmla="*/ 152 h 209"/>
                  <a:gd name="T22" fmla="*/ 58 w 230"/>
                  <a:gd name="T23" fmla="*/ 173 h 209"/>
                  <a:gd name="T24" fmla="*/ 76 w 230"/>
                  <a:gd name="T25" fmla="*/ 189 h 209"/>
                  <a:gd name="T26" fmla="*/ 98 w 230"/>
                  <a:gd name="T27" fmla="*/ 198 h 209"/>
                  <a:gd name="T28" fmla="*/ 123 w 230"/>
                  <a:gd name="T29" fmla="*/ 201 h 209"/>
                  <a:gd name="T30" fmla="*/ 143 w 230"/>
                  <a:gd name="T31" fmla="*/ 198 h 209"/>
                  <a:gd name="T32" fmla="*/ 161 w 230"/>
                  <a:gd name="T33" fmla="*/ 191 h 209"/>
                  <a:gd name="T34" fmla="*/ 175 w 230"/>
                  <a:gd name="T35" fmla="*/ 180 h 209"/>
                  <a:gd name="T36" fmla="*/ 186 w 230"/>
                  <a:gd name="T37" fmla="*/ 165 h 209"/>
                  <a:gd name="T38" fmla="*/ 194 w 230"/>
                  <a:gd name="T39" fmla="*/ 148 h 209"/>
                  <a:gd name="T40" fmla="*/ 198 w 230"/>
                  <a:gd name="T41" fmla="*/ 130 h 209"/>
                  <a:gd name="T42" fmla="*/ 200 w 230"/>
                  <a:gd name="T43" fmla="*/ 110 h 209"/>
                  <a:gd name="T44" fmla="*/ 197 w 230"/>
                  <a:gd name="T45" fmla="*/ 82 h 209"/>
                  <a:gd name="T46" fmla="*/ 189 w 230"/>
                  <a:gd name="T47" fmla="*/ 58 h 209"/>
                  <a:gd name="T48" fmla="*/ 174 w 230"/>
                  <a:gd name="T49" fmla="*/ 37 h 209"/>
                  <a:gd name="T50" fmla="*/ 157 w 230"/>
                  <a:gd name="T51" fmla="*/ 22 h 209"/>
                  <a:gd name="T52" fmla="*/ 135 w 230"/>
                  <a:gd name="T53" fmla="*/ 13 h 209"/>
                  <a:gd name="T54" fmla="*/ 109 w 230"/>
                  <a:gd name="T55" fmla="*/ 9 h 209"/>
                  <a:gd name="T56" fmla="*/ 118 w 230"/>
                  <a:gd name="T57" fmla="*/ 0 h 209"/>
                  <a:gd name="T58" fmla="*/ 143 w 230"/>
                  <a:gd name="T59" fmla="*/ 3 h 209"/>
                  <a:gd name="T60" fmla="*/ 167 w 230"/>
                  <a:gd name="T61" fmla="*/ 10 h 209"/>
                  <a:gd name="T62" fmla="*/ 187 w 230"/>
                  <a:gd name="T63" fmla="*/ 21 h 209"/>
                  <a:gd name="T64" fmla="*/ 205 w 230"/>
                  <a:gd name="T65" fmla="*/ 37 h 209"/>
                  <a:gd name="T66" fmla="*/ 218 w 230"/>
                  <a:gd name="T67" fmla="*/ 55 h 209"/>
                  <a:gd name="T68" fmla="*/ 227 w 230"/>
                  <a:gd name="T69" fmla="*/ 76 h 209"/>
                  <a:gd name="T70" fmla="*/ 230 w 230"/>
                  <a:gd name="T71" fmla="*/ 99 h 209"/>
                  <a:gd name="T72" fmla="*/ 227 w 230"/>
                  <a:gd name="T73" fmla="*/ 126 h 209"/>
                  <a:gd name="T74" fmla="*/ 218 w 230"/>
                  <a:gd name="T75" fmla="*/ 150 h 209"/>
                  <a:gd name="T76" fmla="*/ 205 w 230"/>
                  <a:gd name="T77" fmla="*/ 170 h 209"/>
                  <a:gd name="T78" fmla="*/ 187 w 230"/>
                  <a:gd name="T79" fmla="*/ 186 h 209"/>
                  <a:gd name="T80" fmla="*/ 165 w 230"/>
                  <a:gd name="T81" fmla="*/ 198 h 209"/>
                  <a:gd name="T82" fmla="*/ 142 w 230"/>
                  <a:gd name="T83" fmla="*/ 207 h 209"/>
                  <a:gd name="T84" fmla="*/ 117 w 230"/>
                  <a:gd name="T85" fmla="*/ 209 h 209"/>
                  <a:gd name="T86" fmla="*/ 90 w 230"/>
                  <a:gd name="T87" fmla="*/ 207 h 209"/>
                  <a:gd name="T88" fmla="*/ 66 w 230"/>
                  <a:gd name="T89" fmla="*/ 200 h 209"/>
                  <a:gd name="T90" fmla="*/ 44 w 230"/>
                  <a:gd name="T91" fmla="*/ 189 h 209"/>
                  <a:gd name="T92" fmla="*/ 26 w 230"/>
                  <a:gd name="T93" fmla="*/ 174 h 209"/>
                  <a:gd name="T94" fmla="*/ 13 w 230"/>
                  <a:gd name="T95" fmla="*/ 156 h 209"/>
                  <a:gd name="T96" fmla="*/ 4 w 230"/>
                  <a:gd name="T97" fmla="*/ 134 h 209"/>
                  <a:gd name="T98" fmla="*/ 0 w 230"/>
                  <a:gd name="T99" fmla="*/ 109 h 209"/>
                  <a:gd name="T100" fmla="*/ 4 w 230"/>
                  <a:gd name="T101" fmla="*/ 84 h 209"/>
                  <a:gd name="T102" fmla="*/ 13 w 230"/>
                  <a:gd name="T103" fmla="*/ 60 h 209"/>
                  <a:gd name="T104" fmla="*/ 26 w 230"/>
                  <a:gd name="T105" fmla="*/ 40 h 209"/>
                  <a:gd name="T106" fmla="*/ 43 w 230"/>
                  <a:gd name="T107" fmla="*/ 24 h 209"/>
                  <a:gd name="T108" fmla="*/ 65 w 230"/>
                  <a:gd name="T109" fmla="*/ 11 h 209"/>
                  <a:gd name="T110" fmla="*/ 90 w 230"/>
                  <a:gd name="T111" fmla="*/ 4 h 209"/>
                  <a:gd name="T112" fmla="*/ 118 w 230"/>
                  <a:gd name="T1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0" h="209">
                    <a:moveTo>
                      <a:pt x="109" y="9"/>
                    </a:moveTo>
                    <a:lnTo>
                      <a:pt x="90" y="11"/>
                    </a:lnTo>
                    <a:lnTo>
                      <a:pt x="74" y="18"/>
                    </a:lnTo>
                    <a:lnTo>
                      <a:pt x="60" y="27"/>
                    </a:lnTo>
                    <a:lnTo>
                      <a:pt x="49" y="40"/>
                    </a:lnTo>
                    <a:lnTo>
                      <a:pt x="41" y="54"/>
                    </a:lnTo>
                    <a:lnTo>
                      <a:pt x="36" y="69"/>
                    </a:lnTo>
                    <a:lnTo>
                      <a:pt x="32" y="85"/>
                    </a:lnTo>
                    <a:lnTo>
                      <a:pt x="31" y="99"/>
                    </a:lnTo>
                    <a:lnTo>
                      <a:pt x="35" y="128"/>
                    </a:lnTo>
                    <a:lnTo>
                      <a:pt x="43" y="152"/>
                    </a:lnTo>
                    <a:lnTo>
                      <a:pt x="58" y="173"/>
                    </a:lnTo>
                    <a:lnTo>
                      <a:pt x="76" y="189"/>
                    </a:lnTo>
                    <a:lnTo>
                      <a:pt x="98" y="198"/>
                    </a:lnTo>
                    <a:lnTo>
                      <a:pt x="123" y="201"/>
                    </a:lnTo>
                    <a:lnTo>
                      <a:pt x="143" y="198"/>
                    </a:lnTo>
                    <a:lnTo>
                      <a:pt x="161" y="191"/>
                    </a:lnTo>
                    <a:lnTo>
                      <a:pt x="175" y="180"/>
                    </a:lnTo>
                    <a:lnTo>
                      <a:pt x="186" y="165"/>
                    </a:lnTo>
                    <a:lnTo>
                      <a:pt x="194" y="148"/>
                    </a:lnTo>
                    <a:lnTo>
                      <a:pt x="198" y="130"/>
                    </a:lnTo>
                    <a:lnTo>
                      <a:pt x="200" y="110"/>
                    </a:lnTo>
                    <a:lnTo>
                      <a:pt x="197" y="82"/>
                    </a:lnTo>
                    <a:lnTo>
                      <a:pt x="189" y="58"/>
                    </a:lnTo>
                    <a:lnTo>
                      <a:pt x="174" y="37"/>
                    </a:lnTo>
                    <a:lnTo>
                      <a:pt x="157" y="22"/>
                    </a:lnTo>
                    <a:lnTo>
                      <a:pt x="135" y="13"/>
                    </a:lnTo>
                    <a:lnTo>
                      <a:pt x="109" y="9"/>
                    </a:lnTo>
                    <a:close/>
                    <a:moveTo>
                      <a:pt x="118" y="0"/>
                    </a:moveTo>
                    <a:lnTo>
                      <a:pt x="143" y="3"/>
                    </a:lnTo>
                    <a:lnTo>
                      <a:pt x="167" y="10"/>
                    </a:lnTo>
                    <a:lnTo>
                      <a:pt x="187" y="21"/>
                    </a:lnTo>
                    <a:lnTo>
                      <a:pt x="205" y="37"/>
                    </a:lnTo>
                    <a:lnTo>
                      <a:pt x="218" y="55"/>
                    </a:lnTo>
                    <a:lnTo>
                      <a:pt x="227" y="76"/>
                    </a:lnTo>
                    <a:lnTo>
                      <a:pt x="230" y="99"/>
                    </a:lnTo>
                    <a:lnTo>
                      <a:pt x="227" y="126"/>
                    </a:lnTo>
                    <a:lnTo>
                      <a:pt x="218" y="150"/>
                    </a:lnTo>
                    <a:lnTo>
                      <a:pt x="205" y="170"/>
                    </a:lnTo>
                    <a:lnTo>
                      <a:pt x="187" y="186"/>
                    </a:lnTo>
                    <a:lnTo>
                      <a:pt x="165" y="198"/>
                    </a:lnTo>
                    <a:lnTo>
                      <a:pt x="142" y="207"/>
                    </a:lnTo>
                    <a:lnTo>
                      <a:pt x="117" y="209"/>
                    </a:lnTo>
                    <a:lnTo>
                      <a:pt x="90" y="207"/>
                    </a:lnTo>
                    <a:lnTo>
                      <a:pt x="66" y="200"/>
                    </a:lnTo>
                    <a:lnTo>
                      <a:pt x="44" y="189"/>
                    </a:lnTo>
                    <a:lnTo>
                      <a:pt x="26" y="174"/>
                    </a:lnTo>
                    <a:lnTo>
                      <a:pt x="13" y="156"/>
                    </a:lnTo>
                    <a:lnTo>
                      <a:pt x="4" y="134"/>
                    </a:lnTo>
                    <a:lnTo>
                      <a:pt x="0" y="109"/>
                    </a:lnTo>
                    <a:lnTo>
                      <a:pt x="4" y="84"/>
                    </a:lnTo>
                    <a:lnTo>
                      <a:pt x="13" y="60"/>
                    </a:lnTo>
                    <a:lnTo>
                      <a:pt x="26" y="40"/>
                    </a:lnTo>
                    <a:lnTo>
                      <a:pt x="43" y="24"/>
                    </a:lnTo>
                    <a:lnTo>
                      <a:pt x="65" y="11"/>
                    </a:lnTo>
                    <a:lnTo>
                      <a:pt x="90" y="4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4"/>
              <p:cNvSpPr>
                <a:spLocks noEditPoints="1"/>
              </p:cNvSpPr>
              <p:nvPr/>
            </p:nvSpPr>
            <p:spPr bwMode="auto">
              <a:xfrm>
                <a:off x="9678918" y="32754509"/>
                <a:ext cx="622444" cy="567843"/>
              </a:xfrm>
              <a:custGeom>
                <a:avLst/>
                <a:gdLst>
                  <a:gd name="T0" fmla="*/ 108 w 228"/>
                  <a:gd name="T1" fmla="*/ 9 h 209"/>
                  <a:gd name="T2" fmla="*/ 89 w 228"/>
                  <a:gd name="T3" fmla="*/ 11 h 209"/>
                  <a:gd name="T4" fmla="*/ 72 w 228"/>
                  <a:gd name="T5" fmla="*/ 18 h 209"/>
                  <a:gd name="T6" fmla="*/ 58 w 228"/>
                  <a:gd name="T7" fmla="*/ 27 h 209"/>
                  <a:gd name="T8" fmla="*/ 47 w 228"/>
                  <a:gd name="T9" fmla="*/ 40 h 209"/>
                  <a:gd name="T10" fmla="*/ 40 w 228"/>
                  <a:gd name="T11" fmla="*/ 54 h 209"/>
                  <a:gd name="T12" fmla="*/ 34 w 228"/>
                  <a:gd name="T13" fmla="*/ 69 h 209"/>
                  <a:gd name="T14" fmla="*/ 30 w 228"/>
                  <a:gd name="T15" fmla="*/ 85 h 209"/>
                  <a:gd name="T16" fmla="*/ 30 w 228"/>
                  <a:gd name="T17" fmla="*/ 99 h 209"/>
                  <a:gd name="T18" fmla="*/ 33 w 228"/>
                  <a:gd name="T19" fmla="*/ 128 h 209"/>
                  <a:gd name="T20" fmla="*/ 42 w 228"/>
                  <a:gd name="T21" fmla="*/ 152 h 209"/>
                  <a:gd name="T22" fmla="*/ 56 w 228"/>
                  <a:gd name="T23" fmla="*/ 173 h 209"/>
                  <a:gd name="T24" fmla="*/ 75 w 228"/>
                  <a:gd name="T25" fmla="*/ 189 h 209"/>
                  <a:gd name="T26" fmla="*/ 97 w 228"/>
                  <a:gd name="T27" fmla="*/ 198 h 209"/>
                  <a:gd name="T28" fmla="*/ 122 w 228"/>
                  <a:gd name="T29" fmla="*/ 201 h 209"/>
                  <a:gd name="T30" fmla="*/ 143 w 228"/>
                  <a:gd name="T31" fmla="*/ 198 h 209"/>
                  <a:gd name="T32" fmla="*/ 160 w 228"/>
                  <a:gd name="T33" fmla="*/ 191 h 209"/>
                  <a:gd name="T34" fmla="*/ 173 w 228"/>
                  <a:gd name="T35" fmla="*/ 180 h 209"/>
                  <a:gd name="T36" fmla="*/ 184 w 228"/>
                  <a:gd name="T37" fmla="*/ 165 h 209"/>
                  <a:gd name="T38" fmla="*/ 193 w 228"/>
                  <a:gd name="T39" fmla="*/ 148 h 209"/>
                  <a:gd name="T40" fmla="*/ 197 w 228"/>
                  <a:gd name="T41" fmla="*/ 130 h 209"/>
                  <a:gd name="T42" fmla="*/ 199 w 228"/>
                  <a:gd name="T43" fmla="*/ 110 h 209"/>
                  <a:gd name="T44" fmla="*/ 195 w 228"/>
                  <a:gd name="T45" fmla="*/ 82 h 209"/>
                  <a:gd name="T46" fmla="*/ 187 w 228"/>
                  <a:gd name="T47" fmla="*/ 58 h 209"/>
                  <a:gd name="T48" fmla="*/ 173 w 228"/>
                  <a:gd name="T49" fmla="*/ 37 h 209"/>
                  <a:gd name="T50" fmla="*/ 155 w 228"/>
                  <a:gd name="T51" fmla="*/ 22 h 209"/>
                  <a:gd name="T52" fmla="*/ 133 w 228"/>
                  <a:gd name="T53" fmla="*/ 13 h 209"/>
                  <a:gd name="T54" fmla="*/ 108 w 228"/>
                  <a:gd name="T55" fmla="*/ 9 h 209"/>
                  <a:gd name="T56" fmla="*/ 117 w 228"/>
                  <a:gd name="T57" fmla="*/ 0 h 209"/>
                  <a:gd name="T58" fmla="*/ 141 w 228"/>
                  <a:gd name="T59" fmla="*/ 3 h 209"/>
                  <a:gd name="T60" fmla="*/ 165 w 228"/>
                  <a:gd name="T61" fmla="*/ 10 h 209"/>
                  <a:gd name="T62" fmla="*/ 186 w 228"/>
                  <a:gd name="T63" fmla="*/ 21 h 209"/>
                  <a:gd name="T64" fmla="*/ 204 w 228"/>
                  <a:gd name="T65" fmla="*/ 37 h 209"/>
                  <a:gd name="T66" fmla="*/ 217 w 228"/>
                  <a:gd name="T67" fmla="*/ 55 h 209"/>
                  <a:gd name="T68" fmla="*/ 226 w 228"/>
                  <a:gd name="T69" fmla="*/ 76 h 209"/>
                  <a:gd name="T70" fmla="*/ 228 w 228"/>
                  <a:gd name="T71" fmla="*/ 99 h 209"/>
                  <a:gd name="T72" fmla="*/ 226 w 228"/>
                  <a:gd name="T73" fmla="*/ 126 h 209"/>
                  <a:gd name="T74" fmla="*/ 217 w 228"/>
                  <a:gd name="T75" fmla="*/ 150 h 209"/>
                  <a:gd name="T76" fmla="*/ 204 w 228"/>
                  <a:gd name="T77" fmla="*/ 170 h 209"/>
                  <a:gd name="T78" fmla="*/ 186 w 228"/>
                  <a:gd name="T79" fmla="*/ 186 h 209"/>
                  <a:gd name="T80" fmla="*/ 165 w 228"/>
                  <a:gd name="T81" fmla="*/ 198 h 209"/>
                  <a:gd name="T82" fmla="*/ 140 w 228"/>
                  <a:gd name="T83" fmla="*/ 207 h 209"/>
                  <a:gd name="T84" fmla="*/ 115 w 228"/>
                  <a:gd name="T85" fmla="*/ 209 h 209"/>
                  <a:gd name="T86" fmla="*/ 89 w 228"/>
                  <a:gd name="T87" fmla="*/ 207 h 209"/>
                  <a:gd name="T88" fmla="*/ 64 w 228"/>
                  <a:gd name="T89" fmla="*/ 200 h 209"/>
                  <a:gd name="T90" fmla="*/ 44 w 228"/>
                  <a:gd name="T91" fmla="*/ 189 h 209"/>
                  <a:gd name="T92" fmla="*/ 25 w 228"/>
                  <a:gd name="T93" fmla="*/ 174 h 209"/>
                  <a:gd name="T94" fmla="*/ 12 w 228"/>
                  <a:gd name="T95" fmla="*/ 156 h 209"/>
                  <a:gd name="T96" fmla="*/ 3 w 228"/>
                  <a:gd name="T97" fmla="*/ 134 h 209"/>
                  <a:gd name="T98" fmla="*/ 0 w 228"/>
                  <a:gd name="T99" fmla="*/ 109 h 209"/>
                  <a:gd name="T100" fmla="*/ 2 w 228"/>
                  <a:gd name="T101" fmla="*/ 84 h 209"/>
                  <a:gd name="T102" fmla="*/ 11 w 228"/>
                  <a:gd name="T103" fmla="*/ 60 h 209"/>
                  <a:gd name="T104" fmla="*/ 24 w 228"/>
                  <a:gd name="T105" fmla="*/ 40 h 209"/>
                  <a:gd name="T106" fmla="*/ 42 w 228"/>
                  <a:gd name="T107" fmla="*/ 24 h 209"/>
                  <a:gd name="T108" fmla="*/ 63 w 228"/>
                  <a:gd name="T109" fmla="*/ 11 h 209"/>
                  <a:gd name="T110" fmla="*/ 89 w 228"/>
                  <a:gd name="T111" fmla="*/ 4 h 209"/>
                  <a:gd name="T112" fmla="*/ 117 w 228"/>
                  <a:gd name="T1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8" h="209">
                    <a:moveTo>
                      <a:pt x="108" y="9"/>
                    </a:moveTo>
                    <a:lnTo>
                      <a:pt x="89" y="11"/>
                    </a:lnTo>
                    <a:lnTo>
                      <a:pt x="72" y="18"/>
                    </a:lnTo>
                    <a:lnTo>
                      <a:pt x="58" y="27"/>
                    </a:lnTo>
                    <a:lnTo>
                      <a:pt x="47" y="40"/>
                    </a:lnTo>
                    <a:lnTo>
                      <a:pt x="40" y="54"/>
                    </a:lnTo>
                    <a:lnTo>
                      <a:pt x="34" y="69"/>
                    </a:lnTo>
                    <a:lnTo>
                      <a:pt x="30" y="85"/>
                    </a:lnTo>
                    <a:lnTo>
                      <a:pt x="30" y="99"/>
                    </a:lnTo>
                    <a:lnTo>
                      <a:pt x="33" y="128"/>
                    </a:lnTo>
                    <a:lnTo>
                      <a:pt x="42" y="152"/>
                    </a:lnTo>
                    <a:lnTo>
                      <a:pt x="56" y="173"/>
                    </a:lnTo>
                    <a:lnTo>
                      <a:pt x="75" y="189"/>
                    </a:lnTo>
                    <a:lnTo>
                      <a:pt x="97" y="198"/>
                    </a:lnTo>
                    <a:lnTo>
                      <a:pt x="122" y="201"/>
                    </a:lnTo>
                    <a:lnTo>
                      <a:pt x="143" y="198"/>
                    </a:lnTo>
                    <a:lnTo>
                      <a:pt x="160" y="191"/>
                    </a:lnTo>
                    <a:lnTo>
                      <a:pt x="173" y="180"/>
                    </a:lnTo>
                    <a:lnTo>
                      <a:pt x="184" y="165"/>
                    </a:lnTo>
                    <a:lnTo>
                      <a:pt x="193" y="148"/>
                    </a:lnTo>
                    <a:lnTo>
                      <a:pt x="197" y="130"/>
                    </a:lnTo>
                    <a:lnTo>
                      <a:pt x="199" y="110"/>
                    </a:lnTo>
                    <a:lnTo>
                      <a:pt x="195" y="82"/>
                    </a:lnTo>
                    <a:lnTo>
                      <a:pt x="187" y="58"/>
                    </a:lnTo>
                    <a:lnTo>
                      <a:pt x="173" y="37"/>
                    </a:lnTo>
                    <a:lnTo>
                      <a:pt x="155" y="22"/>
                    </a:lnTo>
                    <a:lnTo>
                      <a:pt x="133" y="13"/>
                    </a:lnTo>
                    <a:lnTo>
                      <a:pt x="108" y="9"/>
                    </a:lnTo>
                    <a:close/>
                    <a:moveTo>
                      <a:pt x="117" y="0"/>
                    </a:moveTo>
                    <a:lnTo>
                      <a:pt x="141" y="3"/>
                    </a:lnTo>
                    <a:lnTo>
                      <a:pt x="165" y="10"/>
                    </a:lnTo>
                    <a:lnTo>
                      <a:pt x="186" y="21"/>
                    </a:lnTo>
                    <a:lnTo>
                      <a:pt x="204" y="37"/>
                    </a:lnTo>
                    <a:lnTo>
                      <a:pt x="217" y="55"/>
                    </a:lnTo>
                    <a:lnTo>
                      <a:pt x="226" y="76"/>
                    </a:lnTo>
                    <a:lnTo>
                      <a:pt x="228" y="99"/>
                    </a:lnTo>
                    <a:lnTo>
                      <a:pt x="226" y="126"/>
                    </a:lnTo>
                    <a:lnTo>
                      <a:pt x="217" y="150"/>
                    </a:lnTo>
                    <a:lnTo>
                      <a:pt x="204" y="170"/>
                    </a:lnTo>
                    <a:lnTo>
                      <a:pt x="186" y="186"/>
                    </a:lnTo>
                    <a:lnTo>
                      <a:pt x="165" y="198"/>
                    </a:lnTo>
                    <a:lnTo>
                      <a:pt x="140" y="207"/>
                    </a:lnTo>
                    <a:lnTo>
                      <a:pt x="115" y="209"/>
                    </a:lnTo>
                    <a:lnTo>
                      <a:pt x="89" y="207"/>
                    </a:lnTo>
                    <a:lnTo>
                      <a:pt x="64" y="200"/>
                    </a:lnTo>
                    <a:lnTo>
                      <a:pt x="44" y="189"/>
                    </a:lnTo>
                    <a:lnTo>
                      <a:pt x="25" y="174"/>
                    </a:lnTo>
                    <a:lnTo>
                      <a:pt x="12" y="156"/>
                    </a:lnTo>
                    <a:lnTo>
                      <a:pt x="3" y="134"/>
                    </a:lnTo>
                    <a:lnTo>
                      <a:pt x="0" y="109"/>
                    </a:lnTo>
                    <a:lnTo>
                      <a:pt x="2" y="84"/>
                    </a:lnTo>
                    <a:lnTo>
                      <a:pt x="11" y="60"/>
                    </a:lnTo>
                    <a:lnTo>
                      <a:pt x="24" y="40"/>
                    </a:lnTo>
                    <a:lnTo>
                      <a:pt x="42" y="24"/>
                    </a:lnTo>
                    <a:lnTo>
                      <a:pt x="63" y="11"/>
                    </a:lnTo>
                    <a:lnTo>
                      <a:pt x="89" y="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10481545" y="32765430"/>
                <a:ext cx="453184" cy="546003"/>
              </a:xfrm>
              <a:custGeom>
                <a:avLst/>
                <a:gdLst>
                  <a:gd name="T0" fmla="*/ 1 w 168"/>
                  <a:gd name="T1" fmla="*/ 0 h 200"/>
                  <a:gd name="T2" fmla="*/ 96 w 168"/>
                  <a:gd name="T3" fmla="*/ 0 h 200"/>
                  <a:gd name="T4" fmla="*/ 96 w 168"/>
                  <a:gd name="T5" fmla="*/ 6 h 200"/>
                  <a:gd name="T6" fmla="*/ 85 w 168"/>
                  <a:gd name="T7" fmla="*/ 6 h 200"/>
                  <a:gd name="T8" fmla="*/ 71 w 168"/>
                  <a:gd name="T9" fmla="*/ 8 h 200"/>
                  <a:gd name="T10" fmla="*/ 63 w 168"/>
                  <a:gd name="T11" fmla="*/ 10 h 200"/>
                  <a:gd name="T12" fmla="*/ 59 w 168"/>
                  <a:gd name="T13" fmla="*/ 17 h 200"/>
                  <a:gd name="T14" fmla="*/ 58 w 168"/>
                  <a:gd name="T15" fmla="*/ 28 h 200"/>
                  <a:gd name="T16" fmla="*/ 58 w 168"/>
                  <a:gd name="T17" fmla="*/ 176 h 200"/>
                  <a:gd name="T18" fmla="*/ 59 w 168"/>
                  <a:gd name="T19" fmla="*/ 180 h 200"/>
                  <a:gd name="T20" fmla="*/ 60 w 168"/>
                  <a:gd name="T21" fmla="*/ 184 h 200"/>
                  <a:gd name="T22" fmla="*/ 63 w 168"/>
                  <a:gd name="T23" fmla="*/ 186 h 200"/>
                  <a:gd name="T24" fmla="*/ 66 w 168"/>
                  <a:gd name="T25" fmla="*/ 187 h 200"/>
                  <a:gd name="T26" fmla="*/ 71 w 168"/>
                  <a:gd name="T27" fmla="*/ 187 h 200"/>
                  <a:gd name="T28" fmla="*/ 118 w 168"/>
                  <a:gd name="T29" fmla="*/ 187 h 200"/>
                  <a:gd name="T30" fmla="*/ 127 w 168"/>
                  <a:gd name="T31" fmla="*/ 186 h 200"/>
                  <a:gd name="T32" fmla="*/ 136 w 168"/>
                  <a:gd name="T33" fmla="*/ 184 h 200"/>
                  <a:gd name="T34" fmla="*/ 143 w 168"/>
                  <a:gd name="T35" fmla="*/ 178 h 200"/>
                  <a:gd name="T36" fmla="*/ 152 w 168"/>
                  <a:gd name="T37" fmla="*/ 167 h 200"/>
                  <a:gd name="T38" fmla="*/ 162 w 168"/>
                  <a:gd name="T39" fmla="*/ 153 h 200"/>
                  <a:gd name="T40" fmla="*/ 168 w 168"/>
                  <a:gd name="T41" fmla="*/ 153 h 200"/>
                  <a:gd name="T42" fmla="*/ 143 w 168"/>
                  <a:gd name="T43" fmla="*/ 200 h 200"/>
                  <a:gd name="T44" fmla="*/ 0 w 168"/>
                  <a:gd name="T45" fmla="*/ 200 h 200"/>
                  <a:gd name="T46" fmla="*/ 0 w 168"/>
                  <a:gd name="T47" fmla="*/ 193 h 200"/>
                  <a:gd name="T48" fmla="*/ 11 w 168"/>
                  <a:gd name="T49" fmla="*/ 193 h 200"/>
                  <a:gd name="T50" fmla="*/ 21 w 168"/>
                  <a:gd name="T51" fmla="*/ 192 h 200"/>
                  <a:gd name="T52" fmla="*/ 27 w 168"/>
                  <a:gd name="T53" fmla="*/ 189 h 200"/>
                  <a:gd name="T54" fmla="*/ 31 w 168"/>
                  <a:gd name="T55" fmla="*/ 182 h 200"/>
                  <a:gd name="T56" fmla="*/ 31 w 168"/>
                  <a:gd name="T57" fmla="*/ 173 h 200"/>
                  <a:gd name="T58" fmla="*/ 31 w 168"/>
                  <a:gd name="T59" fmla="*/ 31 h 200"/>
                  <a:gd name="T60" fmla="*/ 31 w 168"/>
                  <a:gd name="T61" fmla="*/ 20 h 200"/>
                  <a:gd name="T62" fmla="*/ 26 w 168"/>
                  <a:gd name="T63" fmla="*/ 13 h 200"/>
                  <a:gd name="T64" fmla="*/ 19 w 168"/>
                  <a:gd name="T65" fmla="*/ 8 h 200"/>
                  <a:gd name="T66" fmla="*/ 6 w 168"/>
                  <a:gd name="T67" fmla="*/ 6 h 200"/>
                  <a:gd name="T68" fmla="*/ 1 w 168"/>
                  <a:gd name="T69" fmla="*/ 6 h 200"/>
                  <a:gd name="T70" fmla="*/ 1 w 168"/>
                  <a:gd name="T7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8" h="200">
                    <a:moveTo>
                      <a:pt x="1" y="0"/>
                    </a:moveTo>
                    <a:lnTo>
                      <a:pt x="96" y="0"/>
                    </a:lnTo>
                    <a:lnTo>
                      <a:pt x="96" y="6"/>
                    </a:lnTo>
                    <a:lnTo>
                      <a:pt x="85" y="6"/>
                    </a:lnTo>
                    <a:lnTo>
                      <a:pt x="71" y="8"/>
                    </a:lnTo>
                    <a:lnTo>
                      <a:pt x="63" y="10"/>
                    </a:lnTo>
                    <a:lnTo>
                      <a:pt x="59" y="17"/>
                    </a:lnTo>
                    <a:lnTo>
                      <a:pt x="58" y="28"/>
                    </a:lnTo>
                    <a:lnTo>
                      <a:pt x="58" y="176"/>
                    </a:lnTo>
                    <a:lnTo>
                      <a:pt x="59" y="180"/>
                    </a:lnTo>
                    <a:lnTo>
                      <a:pt x="60" y="184"/>
                    </a:lnTo>
                    <a:lnTo>
                      <a:pt x="63" y="186"/>
                    </a:lnTo>
                    <a:lnTo>
                      <a:pt x="66" y="187"/>
                    </a:lnTo>
                    <a:lnTo>
                      <a:pt x="71" y="187"/>
                    </a:lnTo>
                    <a:lnTo>
                      <a:pt x="118" y="187"/>
                    </a:lnTo>
                    <a:lnTo>
                      <a:pt x="127" y="186"/>
                    </a:lnTo>
                    <a:lnTo>
                      <a:pt x="136" y="184"/>
                    </a:lnTo>
                    <a:lnTo>
                      <a:pt x="143" y="178"/>
                    </a:lnTo>
                    <a:lnTo>
                      <a:pt x="152" y="167"/>
                    </a:lnTo>
                    <a:lnTo>
                      <a:pt x="162" y="153"/>
                    </a:lnTo>
                    <a:lnTo>
                      <a:pt x="168" y="153"/>
                    </a:lnTo>
                    <a:lnTo>
                      <a:pt x="143" y="200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11" y="193"/>
                    </a:lnTo>
                    <a:lnTo>
                      <a:pt x="21" y="192"/>
                    </a:lnTo>
                    <a:lnTo>
                      <a:pt x="27" y="189"/>
                    </a:lnTo>
                    <a:lnTo>
                      <a:pt x="31" y="182"/>
                    </a:lnTo>
                    <a:lnTo>
                      <a:pt x="31" y="173"/>
                    </a:lnTo>
                    <a:lnTo>
                      <a:pt x="31" y="31"/>
                    </a:lnTo>
                    <a:lnTo>
                      <a:pt x="31" y="20"/>
                    </a:lnTo>
                    <a:lnTo>
                      <a:pt x="26" y="13"/>
                    </a:lnTo>
                    <a:lnTo>
                      <a:pt x="19" y="8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56"/>
              <p:cNvSpPr>
                <a:spLocks noEditPoints="1"/>
              </p:cNvSpPr>
              <p:nvPr/>
            </p:nvSpPr>
            <p:spPr bwMode="auto">
              <a:xfrm>
                <a:off x="11458889" y="32754509"/>
                <a:ext cx="627906" cy="567843"/>
              </a:xfrm>
              <a:custGeom>
                <a:avLst/>
                <a:gdLst>
                  <a:gd name="T0" fmla="*/ 109 w 229"/>
                  <a:gd name="T1" fmla="*/ 9 h 209"/>
                  <a:gd name="T2" fmla="*/ 89 w 229"/>
                  <a:gd name="T3" fmla="*/ 11 h 209"/>
                  <a:gd name="T4" fmla="*/ 72 w 229"/>
                  <a:gd name="T5" fmla="*/ 18 h 209"/>
                  <a:gd name="T6" fmla="*/ 59 w 229"/>
                  <a:gd name="T7" fmla="*/ 27 h 209"/>
                  <a:gd name="T8" fmla="*/ 49 w 229"/>
                  <a:gd name="T9" fmla="*/ 40 h 209"/>
                  <a:gd name="T10" fmla="*/ 40 w 229"/>
                  <a:gd name="T11" fmla="*/ 54 h 209"/>
                  <a:gd name="T12" fmla="*/ 34 w 229"/>
                  <a:gd name="T13" fmla="*/ 69 h 209"/>
                  <a:gd name="T14" fmla="*/ 30 w 229"/>
                  <a:gd name="T15" fmla="*/ 85 h 209"/>
                  <a:gd name="T16" fmla="*/ 30 w 229"/>
                  <a:gd name="T17" fmla="*/ 99 h 209"/>
                  <a:gd name="T18" fmla="*/ 33 w 229"/>
                  <a:gd name="T19" fmla="*/ 128 h 209"/>
                  <a:gd name="T20" fmla="*/ 43 w 229"/>
                  <a:gd name="T21" fmla="*/ 152 h 209"/>
                  <a:gd name="T22" fmla="*/ 56 w 229"/>
                  <a:gd name="T23" fmla="*/ 173 h 209"/>
                  <a:gd name="T24" fmla="*/ 76 w 229"/>
                  <a:gd name="T25" fmla="*/ 189 h 209"/>
                  <a:gd name="T26" fmla="*/ 98 w 229"/>
                  <a:gd name="T27" fmla="*/ 198 h 209"/>
                  <a:gd name="T28" fmla="*/ 122 w 229"/>
                  <a:gd name="T29" fmla="*/ 201 h 209"/>
                  <a:gd name="T30" fmla="*/ 143 w 229"/>
                  <a:gd name="T31" fmla="*/ 198 h 209"/>
                  <a:gd name="T32" fmla="*/ 160 w 229"/>
                  <a:gd name="T33" fmla="*/ 191 h 209"/>
                  <a:gd name="T34" fmla="*/ 174 w 229"/>
                  <a:gd name="T35" fmla="*/ 180 h 209"/>
                  <a:gd name="T36" fmla="*/ 185 w 229"/>
                  <a:gd name="T37" fmla="*/ 165 h 209"/>
                  <a:gd name="T38" fmla="*/ 193 w 229"/>
                  <a:gd name="T39" fmla="*/ 148 h 209"/>
                  <a:gd name="T40" fmla="*/ 197 w 229"/>
                  <a:gd name="T41" fmla="*/ 130 h 209"/>
                  <a:gd name="T42" fmla="*/ 199 w 229"/>
                  <a:gd name="T43" fmla="*/ 110 h 209"/>
                  <a:gd name="T44" fmla="*/ 196 w 229"/>
                  <a:gd name="T45" fmla="*/ 82 h 209"/>
                  <a:gd name="T46" fmla="*/ 187 w 229"/>
                  <a:gd name="T47" fmla="*/ 58 h 209"/>
                  <a:gd name="T48" fmla="*/ 174 w 229"/>
                  <a:gd name="T49" fmla="*/ 37 h 209"/>
                  <a:gd name="T50" fmla="*/ 155 w 229"/>
                  <a:gd name="T51" fmla="*/ 22 h 209"/>
                  <a:gd name="T52" fmla="*/ 133 w 229"/>
                  <a:gd name="T53" fmla="*/ 13 h 209"/>
                  <a:gd name="T54" fmla="*/ 109 w 229"/>
                  <a:gd name="T55" fmla="*/ 9 h 209"/>
                  <a:gd name="T56" fmla="*/ 117 w 229"/>
                  <a:gd name="T57" fmla="*/ 0 h 209"/>
                  <a:gd name="T58" fmla="*/ 142 w 229"/>
                  <a:gd name="T59" fmla="*/ 3 h 209"/>
                  <a:gd name="T60" fmla="*/ 165 w 229"/>
                  <a:gd name="T61" fmla="*/ 10 h 209"/>
                  <a:gd name="T62" fmla="*/ 186 w 229"/>
                  <a:gd name="T63" fmla="*/ 21 h 209"/>
                  <a:gd name="T64" fmla="*/ 204 w 229"/>
                  <a:gd name="T65" fmla="*/ 37 h 209"/>
                  <a:gd name="T66" fmla="*/ 218 w 229"/>
                  <a:gd name="T67" fmla="*/ 55 h 209"/>
                  <a:gd name="T68" fmla="*/ 226 w 229"/>
                  <a:gd name="T69" fmla="*/ 76 h 209"/>
                  <a:gd name="T70" fmla="*/ 229 w 229"/>
                  <a:gd name="T71" fmla="*/ 99 h 209"/>
                  <a:gd name="T72" fmla="*/ 226 w 229"/>
                  <a:gd name="T73" fmla="*/ 126 h 209"/>
                  <a:gd name="T74" fmla="*/ 218 w 229"/>
                  <a:gd name="T75" fmla="*/ 150 h 209"/>
                  <a:gd name="T76" fmla="*/ 204 w 229"/>
                  <a:gd name="T77" fmla="*/ 170 h 209"/>
                  <a:gd name="T78" fmla="*/ 186 w 229"/>
                  <a:gd name="T79" fmla="*/ 186 h 209"/>
                  <a:gd name="T80" fmla="*/ 165 w 229"/>
                  <a:gd name="T81" fmla="*/ 198 h 209"/>
                  <a:gd name="T82" fmla="*/ 141 w 229"/>
                  <a:gd name="T83" fmla="*/ 207 h 209"/>
                  <a:gd name="T84" fmla="*/ 115 w 229"/>
                  <a:gd name="T85" fmla="*/ 209 h 209"/>
                  <a:gd name="T86" fmla="*/ 89 w 229"/>
                  <a:gd name="T87" fmla="*/ 207 h 209"/>
                  <a:gd name="T88" fmla="*/ 65 w 229"/>
                  <a:gd name="T89" fmla="*/ 200 h 209"/>
                  <a:gd name="T90" fmla="*/ 44 w 229"/>
                  <a:gd name="T91" fmla="*/ 189 h 209"/>
                  <a:gd name="T92" fmla="*/ 26 w 229"/>
                  <a:gd name="T93" fmla="*/ 174 h 209"/>
                  <a:gd name="T94" fmla="*/ 12 w 229"/>
                  <a:gd name="T95" fmla="*/ 156 h 209"/>
                  <a:gd name="T96" fmla="*/ 4 w 229"/>
                  <a:gd name="T97" fmla="*/ 134 h 209"/>
                  <a:gd name="T98" fmla="*/ 0 w 229"/>
                  <a:gd name="T99" fmla="*/ 109 h 209"/>
                  <a:gd name="T100" fmla="*/ 2 w 229"/>
                  <a:gd name="T101" fmla="*/ 84 h 209"/>
                  <a:gd name="T102" fmla="*/ 11 w 229"/>
                  <a:gd name="T103" fmla="*/ 60 h 209"/>
                  <a:gd name="T104" fmla="*/ 24 w 229"/>
                  <a:gd name="T105" fmla="*/ 40 h 209"/>
                  <a:gd name="T106" fmla="*/ 43 w 229"/>
                  <a:gd name="T107" fmla="*/ 24 h 209"/>
                  <a:gd name="T108" fmla="*/ 64 w 229"/>
                  <a:gd name="T109" fmla="*/ 11 h 209"/>
                  <a:gd name="T110" fmla="*/ 89 w 229"/>
                  <a:gd name="T111" fmla="*/ 4 h 209"/>
                  <a:gd name="T112" fmla="*/ 117 w 229"/>
                  <a:gd name="T1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9" h="209">
                    <a:moveTo>
                      <a:pt x="109" y="9"/>
                    </a:moveTo>
                    <a:lnTo>
                      <a:pt x="89" y="11"/>
                    </a:lnTo>
                    <a:lnTo>
                      <a:pt x="72" y="18"/>
                    </a:lnTo>
                    <a:lnTo>
                      <a:pt x="59" y="27"/>
                    </a:lnTo>
                    <a:lnTo>
                      <a:pt x="49" y="40"/>
                    </a:lnTo>
                    <a:lnTo>
                      <a:pt x="40" y="54"/>
                    </a:lnTo>
                    <a:lnTo>
                      <a:pt x="34" y="69"/>
                    </a:lnTo>
                    <a:lnTo>
                      <a:pt x="30" y="85"/>
                    </a:lnTo>
                    <a:lnTo>
                      <a:pt x="30" y="99"/>
                    </a:lnTo>
                    <a:lnTo>
                      <a:pt x="33" y="128"/>
                    </a:lnTo>
                    <a:lnTo>
                      <a:pt x="43" y="152"/>
                    </a:lnTo>
                    <a:lnTo>
                      <a:pt x="56" y="173"/>
                    </a:lnTo>
                    <a:lnTo>
                      <a:pt x="76" y="189"/>
                    </a:lnTo>
                    <a:lnTo>
                      <a:pt x="98" y="198"/>
                    </a:lnTo>
                    <a:lnTo>
                      <a:pt x="122" y="201"/>
                    </a:lnTo>
                    <a:lnTo>
                      <a:pt x="143" y="198"/>
                    </a:lnTo>
                    <a:lnTo>
                      <a:pt x="160" y="191"/>
                    </a:lnTo>
                    <a:lnTo>
                      <a:pt x="174" y="180"/>
                    </a:lnTo>
                    <a:lnTo>
                      <a:pt x="185" y="165"/>
                    </a:lnTo>
                    <a:lnTo>
                      <a:pt x="193" y="148"/>
                    </a:lnTo>
                    <a:lnTo>
                      <a:pt x="197" y="130"/>
                    </a:lnTo>
                    <a:lnTo>
                      <a:pt x="199" y="110"/>
                    </a:lnTo>
                    <a:lnTo>
                      <a:pt x="196" y="82"/>
                    </a:lnTo>
                    <a:lnTo>
                      <a:pt x="187" y="58"/>
                    </a:lnTo>
                    <a:lnTo>
                      <a:pt x="174" y="37"/>
                    </a:lnTo>
                    <a:lnTo>
                      <a:pt x="155" y="22"/>
                    </a:lnTo>
                    <a:lnTo>
                      <a:pt x="133" y="13"/>
                    </a:lnTo>
                    <a:lnTo>
                      <a:pt x="109" y="9"/>
                    </a:lnTo>
                    <a:close/>
                    <a:moveTo>
                      <a:pt x="117" y="0"/>
                    </a:moveTo>
                    <a:lnTo>
                      <a:pt x="142" y="3"/>
                    </a:lnTo>
                    <a:lnTo>
                      <a:pt x="165" y="10"/>
                    </a:lnTo>
                    <a:lnTo>
                      <a:pt x="186" y="21"/>
                    </a:lnTo>
                    <a:lnTo>
                      <a:pt x="204" y="37"/>
                    </a:lnTo>
                    <a:lnTo>
                      <a:pt x="218" y="55"/>
                    </a:lnTo>
                    <a:lnTo>
                      <a:pt x="226" y="76"/>
                    </a:lnTo>
                    <a:lnTo>
                      <a:pt x="229" y="99"/>
                    </a:lnTo>
                    <a:lnTo>
                      <a:pt x="226" y="126"/>
                    </a:lnTo>
                    <a:lnTo>
                      <a:pt x="218" y="150"/>
                    </a:lnTo>
                    <a:lnTo>
                      <a:pt x="204" y="170"/>
                    </a:lnTo>
                    <a:lnTo>
                      <a:pt x="186" y="186"/>
                    </a:lnTo>
                    <a:lnTo>
                      <a:pt x="165" y="198"/>
                    </a:lnTo>
                    <a:lnTo>
                      <a:pt x="141" y="207"/>
                    </a:lnTo>
                    <a:lnTo>
                      <a:pt x="115" y="209"/>
                    </a:lnTo>
                    <a:lnTo>
                      <a:pt x="89" y="207"/>
                    </a:lnTo>
                    <a:lnTo>
                      <a:pt x="65" y="200"/>
                    </a:lnTo>
                    <a:lnTo>
                      <a:pt x="44" y="189"/>
                    </a:lnTo>
                    <a:lnTo>
                      <a:pt x="26" y="174"/>
                    </a:lnTo>
                    <a:lnTo>
                      <a:pt x="12" y="156"/>
                    </a:lnTo>
                    <a:lnTo>
                      <a:pt x="4" y="134"/>
                    </a:lnTo>
                    <a:lnTo>
                      <a:pt x="0" y="109"/>
                    </a:lnTo>
                    <a:lnTo>
                      <a:pt x="2" y="84"/>
                    </a:lnTo>
                    <a:lnTo>
                      <a:pt x="11" y="60"/>
                    </a:lnTo>
                    <a:lnTo>
                      <a:pt x="24" y="40"/>
                    </a:lnTo>
                    <a:lnTo>
                      <a:pt x="43" y="24"/>
                    </a:lnTo>
                    <a:lnTo>
                      <a:pt x="64" y="11"/>
                    </a:lnTo>
                    <a:lnTo>
                      <a:pt x="89" y="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57"/>
              <p:cNvSpPr>
                <a:spLocks/>
              </p:cNvSpPr>
              <p:nvPr/>
            </p:nvSpPr>
            <p:spPr bwMode="auto">
              <a:xfrm>
                <a:off x="12288814" y="32765430"/>
                <a:ext cx="382202" cy="546003"/>
              </a:xfrm>
              <a:custGeom>
                <a:avLst/>
                <a:gdLst>
                  <a:gd name="T0" fmla="*/ 0 w 142"/>
                  <a:gd name="T1" fmla="*/ 0 h 200"/>
                  <a:gd name="T2" fmla="*/ 142 w 142"/>
                  <a:gd name="T3" fmla="*/ 0 h 200"/>
                  <a:gd name="T4" fmla="*/ 142 w 142"/>
                  <a:gd name="T5" fmla="*/ 38 h 200"/>
                  <a:gd name="T6" fmla="*/ 137 w 142"/>
                  <a:gd name="T7" fmla="*/ 38 h 200"/>
                  <a:gd name="T8" fmla="*/ 136 w 142"/>
                  <a:gd name="T9" fmla="*/ 26 h 200"/>
                  <a:gd name="T10" fmla="*/ 131 w 142"/>
                  <a:gd name="T11" fmla="*/ 19 h 200"/>
                  <a:gd name="T12" fmla="*/ 124 w 142"/>
                  <a:gd name="T13" fmla="*/ 14 h 200"/>
                  <a:gd name="T14" fmla="*/ 110 w 142"/>
                  <a:gd name="T15" fmla="*/ 13 h 200"/>
                  <a:gd name="T16" fmla="*/ 50 w 142"/>
                  <a:gd name="T17" fmla="*/ 13 h 200"/>
                  <a:gd name="T18" fmla="*/ 50 w 142"/>
                  <a:gd name="T19" fmla="*/ 87 h 200"/>
                  <a:gd name="T20" fmla="*/ 113 w 142"/>
                  <a:gd name="T21" fmla="*/ 87 h 200"/>
                  <a:gd name="T22" fmla="*/ 122 w 142"/>
                  <a:gd name="T23" fmla="*/ 85 h 200"/>
                  <a:gd name="T24" fmla="*/ 129 w 142"/>
                  <a:gd name="T25" fmla="*/ 79 h 200"/>
                  <a:gd name="T26" fmla="*/ 132 w 142"/>
                  <a:gd name="T27" fmla="*/ 66 h 200"/>
                  <a:gd name="T28" fmla="*/ 137 w 142"/>
                  <a:gd name="T29" fmla="*/ 66 h 200"/>
                  <a:gd name="T30" fmla="*/ 137 w 142"/>
                  <a:gd name="T31" fmla="*/ 123 h 200"/>
                  <a:gd name="T32" fmla="*/ 132 w 142"/>
                  <a:gd name="T33" fmla="*/ 123 h 200"/>
                  <a:gd name="T34" fmla="*/ 130 w 142"/>
                  <a:gd name="T35" fmla="*/ 112 h 200"/>
                  <a:gd name="T36" fmla="*/ 126 w 142"/>
                  <a:gd name="T37" fmla="*/ 104 h 200"/>
                  <a:gd name="T38" fmla="*/ 119 w 142"/>
                  <a:gd name="T39" fmla="*/ 99 h 200"/>
                  <a:gd name="T40" fmla="*/ 109 w 142"/>
                  <a:gd name="T41" fmla="*/ 98 h 200"/>
                  <a:gd name="T42" fmla="*/ 50 w 142"/>
                  <a:gd name="T43" fmla="*/ 98 h 200"/>
                  <a:gd name="T44" fmla="*/ 50 w 142"/>
                  <a:gd name="T45" fmla="*/ 169 h 200"/>
                  <a:gd name="T46" fmla="*/ 50 w 142"/>
                  <a:gd name="T47" fmla="*/ 178 h 200"/>
                  <a:gd name="T48" fmla="*/ 53 w 142"/>
                  <a:gd name="T49" fmla="*/ 185 h 200"/>
                  <a:gd name="T50" fmla="*/ 58 w 142"/>
                  <a:gd name="T51" fmla="*/ 190 h 200"/>
                  <a:gd name="T52" fmla="*/ 66 w 142"/>
                  <a:gd name="T53" fmla="*/ 192 h 200"/>
                  <a:gd name="T54" fmla="*/ 77 w 142"/>
                  <a:gd name="T55" fmla="*/ 193 h 200"/>
                  <a:gd name="T56" fmla="*/ 77 w 142"/>
                  <a:gd name="T57" fmla="*/ 200 h 200"/>
                  <a:gd name="T58" fmla="*/ 0 w 142"/>
                  <a:gd name="T59" fmla="*/ 200 h 200"/>
                  <a:gd name="T60" fmla="*/ 0 w 142"/>
                  <a:gd name="T61" fmla="*/ 193 h 200"/>
                  <a:gd name="T62" fmla="*/ 12 w 142"/>
                  <a:gd name="T63" fmla="*/ 191 h 200"/>
                  <a:gd name="T64" fmla="*/ 20 w 142"/>
                  <a:gd name="T65" fmla="*/ 186 h 200"/>
                  <a:gd name="T66" fmla="*/ 22 w 142"/>
                  <a:gd name="T67" fmla="*/ 178 h 200"/>
                  <a:gd name="T68" fmla="*/ 23 w 142"/>
                  <a:gd name="T69" fmla="*/ 162 h 200"/>
                  <a:gd name="T70" fmla="*/ 23 w 142"/>
                  <a:gd name="T71" fmla="*/ 37 h 200"/>
                  <a:gd name="T72" fmla="*/ 23 w 142"/>
                  <a:gd name="T73" fmla="*/ 26 h 200"/>
                  <a:gd name="T74" fmla="*/ 21 w 142"/>
                  <a:gd name="T75" fmla="*/ 17 h 200"/>
                  <a:gd name="T76" fmla="*/ 17 w 142"/>
                  <a:gd name="T77" fmla="*/ 11 h 200"/>
                  <a:gd name="T78" fmla="*/ 11 w 142"/>
                  <a:gd name="T79" fmla="*/ 8 h 200"/>
                  <a:gd name="T80" fmla="*/ 0 w 142"/>
                  <a:gd name="T81" fmla="*/ 6 h 200"/>
                  <a:gd name="T82" fmla="*/ 0 w 142"/>
                  <a:gd name="T8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2" h="200">
                    <a:moveTo>
                      <a:pt x="0" y="0"/>
                    </a:moveTo>
                    <a:lnTo>
                      <a:pt x="142" y="0"/>
                    </a:lnTo>
                    <a:lnTo>
                      <a:pt x="142" y="38"/>
                    </a:lnTo>
                    <a:lnTo>
                      <a:pt x="137" y="38"/>
                    </a:lnTo>
                    <a:lnTo>
                      <a:pt x="136" y="26"/>
                    </a:lnTo>
                    <a:lnTo>
                      <a:pt x="131" y="19"/>
                    </a:lnTo>
                    <a:lnTo>
                      <a:pt x="124" y="14"/>
                    </a:lnTo>
                    <a:lnTo>
                      <a:pt x="110" y="13"/>
                    </a:lnTo>
                    <a:lnTo>
                      <a:pt x="50" y="13"/>
                    </a:lnTo>
                    <a:lnTo>
                      <a:pt x="50" y="87"/>
                    </a:lnTo>
                    <a:lnTo>
                      <a:pt x="113" y="87"/>
                    </a:lnTo>
                    <a:lnTo>
                      <a:pt x="122" y="85"/>
                    </a:lnTo>
                    <a:lnTo>
                      <a:pt x="129" y="79"/>
                    </a:lnTo>
                    <a:lnTo>
                      <a:pt x="132" y="66"/>
                    </a:lnTo>
                    <a:lnTo>
                      <a:pt x="137" y="66"/>
                    </a:lnTo>
                    <a:lnTo>
                      <a:pt x="137" y="123"/>
                    </a:lnTo>
                    <a:lnTo>
                      <a:pt x="132" y="123"/>
                    </a:lnTo>
                    <a:lnTo>
                      <a:pt x="130" y="112"/>
                    </a:lnTo>
                    <a:lnTo>
                      <a:pt x="126" y="104"/>
                    </a:lnTo>
                    <a:lnTo>
                      <a:pt x="119" y="99"/>
                    </a:lnTo>
                    <a:lnTo>
                      <a:pt x="109" y="98"/>
                    </a:lnTo>
                    <a:lnTo>
                      <a:pt x="50" y="98"/>
                    </a:lnTo>
                    <a:lnTo>
                      <a:pt x="50" y="169"/>
                    </a:lnTo>
                    <a:lnTo>
                      <a:pt x="50" y="178"/>
                    </a:lnTo>
                    <a:lnTo>
                      <a:pt x="53" y="185"/>
                    </a:lnTo>
                    <a:lnTo>
                      <a:pt x="58" y="190"/>
                    </a:lnTo>
                    <a:lnTo>
                      <a:pt x="66" y="192"/>
                    </a:lnTo>
                    <a:lnTo>
                      <a:pt x="77" y="193"/>
                    </a:lnTo>
                    <a:lnTo>
                      <a:pt x="77" y="200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12" y="191"/>
                    </a:lnTo>
                    <a:lnTo>
                      <a:pt x="20" y="186"/>
                    </a:lnTo>
                    <a:lnTo>
                      <a:pt x="22" y="178"/>
                    </a:lnTo>
                    <a:lnTo>
                      <a:pt x="23" y="162"/>
                    </a:lnTo>
                    <a:lnTo>
                      <a:pt x="23" y="37"/>
                    </a:lnTo>
                    <a:lnTo>
                      <a:pt x="23" y="26"/>
                    </a:lnTo>
                    <a:lnTo>
                      <a:pt x="21" y="17"/>
                    </a:lnTo>
                    <a:lnTo>
                      <a:pt x="17" y="11"/>
                    </a:lnTo>
                    <a:lnTo>
                      <a:pt x="11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58"/>
              <p:cNvSpPr>
                <a:spLocks/>
              </p:cNvSpPr>
              <p:nvPr/>
            </p:nvSpPr>
            <p:spPr bwMode="auto">
              <a:xfrm>
                <a:off x="2793818" y="33786457"/>
                <a:ext cx="1430529" cy="1004646"/>
              </a:xfrm>
              <a:custGeom>
                <a:avLst/>
                <a:gdLst>
                  <a:gd name="T0" fmla="*/ 31 w 524"/>
                  <a:gd name="T1" fmla="*/ 0 h 368"/>
                  <a:gd name="T2" fmla="*/ 120 w 524"/>
                  <a:gd name="T3" fmla="*/ 0 h 368"/>
                  <a:gd name="T4" fmla="*/ 263 w 524"/>
                  <a:gd name="T5" fmla="*/ 300 h 368"/>
                  <a:gd name="T6" fmla="*/ 405 w 524"/>
                  <a:gd name="T7" fmla="*/ 0 h 368"/>
                  <a:gd name="T8" fmla="*/ 492 w 524"/>
                  <a:gd name="T9" fmla="*/ 0 h 368"/>
                  <a:gd name="T10" fmla="*/ 492 w 524"/>
                  <a:gd name="T11" fmla="*/ 11 h 368"/>
                  <a:gd name="T12" fmla="*/ 477 w 524"/>
                  <a:gd name="T13" fmla="*/ 13 h 368"/>
                  <a:gd name="T14" fmla="*/ 466 w 524"/>
                  <a:gd name="T15" fmla="*/ 15 h 368"/>
                  <a:gd name="T16" fmla="*/ 458 w 524"/>
                  <a:gd name="T17" fmla="*/ 19 h 368"/>
                  <a:gd name="T18" fmla="*/ 454 w 524"/>
                  <a:gd name="T19" fmla="*/ 25 h 368"/>
                  <a:gd name="T20" fmla="*/ 453 w 524"/>
                  <a:gd name="T21" fmla="*/ 35 h 368"/>
                  <a:gd name="T22" fmla="*/ 472 w 524"/>
                  <a:gd name="T23" fmla="*/ 302 h 368"/>
                  <a:gd name="T24" fmla="*/ 475 w 524"/>
                  <a:gd name="T25" fmla="*/ 325 h 368"/>
                  <a:gd name="T26" fmla="*/ 477 w 524"/>
                  <a:gd name="T27" fmla="*/ 341 h 368"/>
                  <a:gd name="T28" fmla="*/ 483 w 524"/>
                  <a:gd name="T29" fmla="*/ 350 h 368"/>
                  <a:gd name="T30" fmla="*/ 492 w 524"/>
                  <a:gd name="T31" fmla="*/ 355 h 368"/>
                  <a:gd name="T32" fmla="*/ 505 w 524"/>
                  <a:gd name="T33" fmla="*/ 357 h 368"/>
                  <a:gd name="T34" fmla="*/ 524 w 524"/>
                  <a:gd name="T35" fmla="*/ 357 h 368"/>
                  <a:gd name="T36" fmla="*/ 524 w 524"/>
                  <a:gd name="T37" fmla="*/ 368 h 368"/>
                  <a:gd name="T38" fmla="*/ 371 w 524"/>
                  <a:gd name="T39" fmla="*/ 368 h 368"/>
                  <a:gd name="T40" fmla="*/ 371 w 524"/>
                  <a:gd name="T41" fmla="*/ 357 h 368"/>
                  <a:gd name="T42" fmla="*/ 385 w 524"/>
                  <a:gd name="T43" fmla="*/ 356 h 368"/>
                  <a:gd name="T44" fmla="*/ 398 w 524"/>
                  <a:gd name="T45" fmla="*/ 354 h 368"/>
                  <a:gd name="T46" fmla="*/ 409 w 524"/>
                  <a:gd name="T47" fmla="*/ 350 h 368"/>
                  <a:gd name="T48" fmla="*/ 417 w 524"/>
                  <a:gd name="T49" fmla="*/ 343 h 368"/>
                  <a:gd name="T50" fmla="*/ 423 w 524"/>
                  <a:gd name="T51" fmla="*/ 332 h 368"/>
                  <a:gd name="T52" fmla="*/ 425 w 524"/>
                  <a:gd name="T53" fmla="*/ 318 h 368"/>
                  <a:gd name="T54" fmla="*/ 408 w 524"/>
                  <a:gd name="T55" fmla="*/ 53 h 368"/>
                  <a:gd name="T56" fmla="*/ 406 w 524"/>
                  <a:gd name="T57" fmla="*/ 53 h 368"/>
                  <a:gd name="T58" fmla="*/ 258 w 524"/>
                  <a:gd name="T59" fmla="*/ 368 h 368"/>
                  <a:gd name="T60" fmla="*/ 245 w 524"/>
                  <a:gd name="T61" fmla="*/ 368 h 368"/>
                  <a:gd name="T62" fmla="*/ 93 w 524"/>
                  <a:gd name="T63" fmla="*/ 53 h 368"/>
                  <a:gd name="T64" fmla="*/ 92 w 524"/>
                  <a:gd name="T65" fmla="*/ 53 h 368"/>
                  <a:gd name="T66" fmla="*/ 76 w 524"/>
                  <a:gd name="T67" fmla="*/ 319 h 368"/>
                  <a:gd name="T68" fmla="*/ 77 w 524"/>
                  <a:gd name="T69" fmla="*/ 333 h 368"/>
                  <a:gd name="T70" fmla="*/ 82 w 524"/>
                  <a:gd name="T71" fmla="*/ 343 h 368"/>
                  <a:gd name="T72" fmla="*/ 89 w 524"/>
                  <a:gd name="T73" fmla="*/ 349 h 368"/>
                  <a:gd name="T74" fmla="*/ 99 w 524"/>
                  <a:gd name="T75" fmla="*/ 354 h 368"/>
                  <a:gd name="T76" fmla="*/ 110 w 524"/>
                  <a:gd name="T77" fmla="*/ 356 h 368"/>
                  <a:gd name="T78" fmla="*/ 124 w 524"/>
                  <a:gd name="T79" fmla="*/ 357 h 368"/>
                  <a:gd name="T80" fmla="*/ 124 w 524"/>
                  <a:gd name="T81" fmla="*/ 368 h 368"/>
                  <a:gd name="T82" fmla="*/ 0 w 524"/>
                  <a:gd name="T83" fmla="*/ 368 h 368"/>
                  <a:gd name="T84" fmla="*/ 0 w 524"/>
                  <a:gd name="T85" fmla="*/ 357 h 368"/>
                  <a:gd name="T86" fmla="*/ 18 w 524"/>
                  <a:gd name="T87" fmla="*/ 356 h 368"/>
                  <a:gd name="T88" fmla="*/ 32 w 524"/>
                  <a:gd name="T89" fmla="*/ 352 h 368"/>
                  <a:gd name="T90" fmla="*/ 40 w 524"/>
                  <a:gd name="T91" fmla="*/ 346 h 368"/>
                  <a:gd name="T92" fmla="*/ 47 w 524"/>
                  <a:gd name="T93" fmla="*/ 334 h 368"/>
                  <a:gd name="T94" fmla="*/ 50 w 524"/>
                  <a:gd name="T95" fmla="*/ 317 h 368"/>
                  <a:gd name="T96" fmla="*/ 52 w 524"/>
                  <a:gd name="T97" fmla="*/ 294 h 368"/>
                  <a:gd name="T98" fmla="*/ 66 w 524"/>
                  <a:gd name="T99" fmla="*/ 64 h 368"/>
                  <a:gd name="T100" fmla="*/ 66 w 524"/>
                  <a:gd name="T101" fmla="*/ 46 h 368"/>
                  <a:gd name="T102" fmla="*/ 66 w 524"/>
                  <a:gd name="T103" fmla="*/ 33 h 368"/>
                  <a:gd name="T104" fmla="*/ 63 w 524"/>
                  <a:gd name="T105" fmla="*/ 24 h 368"/>
                  <a:gd name="T106" fmla="*/ 56 w 524"/>
                  <a:gd name="T107" fmla="*/ 17 h 368"/>
                  <a:gd name="T108" fmla="*/ 45 w 524"/>
                  <a:gd name="T109" fmla="*/ 14 h 368"/>
                  <a:gd name="T110" fmla="*/ 31 w 524"/>
                  <a:gd name="T111" fmla="*/ 11 h 368"/>
                  <a:gd name="T112" fmla="*/ 31 w 524"/>
                  <a:gd name="T11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4" h="368">
                    <a:moveTo>
                      <a:pt x="31" y="0"/>
                    </a:moveTo>
                    <a:lnTo>
                      <a:pt x="120" y="0"/>
                    </a:lnTo>
                    <a:lnTo>
                      <a:pt x="263" y="300"/>
                    </a:lnTo>
                    <a:lnTo>
                      <a:pt x="405" y="0"/>
                    </a:lnTo>
                    <a:lnTo>
                      <a:pt x="492" y="0"/>
                    </a:lnTo>
                    <a:lnTo>
                      <a:pt x="492" y="11"/>
                    </a:lnTo>
                    <a:lnTo>
                      <a:pt x="477" y="13"/>
                    </a:lnTo>
                    <a:lnTo>
                      <a:pt x="466" y="15"/>
                    </a:lnTo>
                    <a:lnTo>
                      <a:pt x="458" y="19"/>
                    </a:lnTo>
                    <a:lnTo>
                      <a:pt x="454" y="25"/>
                    </a:lnTo>
                    <a:lnTo>
                      <a:pt x="453" y="35"/>
                    </a:lnTo>
                    <a:lnTo>
                      <a:pt x="472" y="302"/>
                    </a:lnTo>
                    <a:lnTo>
                      <a:pt x="475" y="325"/>
                    </a:lnTo>
                    <a:lnTo>
                      <a:pt x="477" y="341"/>
                    </a:lnTo>
                    <a:lnTo>
                      <a:pt x="483" y="350"/>
                    </a:lnTo>
                    <a:lnTo>
                      <a:pt x="492" y="355"/>
                    </a:lnTo>
                    <a:lnTo>
                      <a:pt x="505" y="357"/>
                    </a:lnTo>
                    <a:lnTo>
                      <a:pt x="524" y="357"/>
                    </a:lnTo>
                    <a:lnTo>
                      <a:pt x="524" y="368"/>
                    </a:lnTo>
                    <a:lnTo>
                      <a:pt x="371" y="368"/>
                    </a:lnTo>
                    <a:lnTo>
                      <a:pt x="371" y="357"/>
                    </a:lnTo>
                    <a:lnTo>
                      <a:pt x="385" y="356"/>
                    </a:lnTo>
                    <a:lnTo>
                      <a:pt x="398" y="354"/>
                    </a:lnTo>
                    <a:lnTo>
                      <a:pt x="409" y="350"/>
                    </a:lnTo>
                    <a:lnTo>
                      <a:pt x="417" y="343"/>
                    </a:lnTo>
                    <a:lnTo>
                      <a:pt x="423" y="332"/>
                    </a:lnTo>
                    <a:lnTo>
                      <a:pt x="425" y="318"/>
                    </a:lnTo>
                    <a:lnTo>
                      <a:pt x="408" y="53"/>
                    </a:lnTo>
                    <a:lnTo>
                      <a:pt x="406" y="53"/>
                    </a:lnTo>
                    <a:lnTo>
                      <a:pt x="258" y="368"/>
                    </a:lnTo>
                    <a:lnTo>
                      <a:pt x="245" y="368"/>
                    </a:lnTo>
                    <a:lnTo>
                      <a:pt x="93" y="53"/>
                    </a:lnTo>
                    <a:lnTo>
                      <a:pt x="92" y="53"/>
                    </a:lnTo>
                    <a:lnTo>
                      <a:pt x="76" y="319"/>
                    </a:lnTo>
                    <a:lnTo>
                      <a:pt x="77" y="333"/>
                    </a:lnTo>
                    <a:lnTo>
                      <a:pt x="82" y="343"/>
                    </a:lnTo>
                    <a:lnTo>
                      <a:pt x="89" y="349"/>
                    </a:lnTo>
                    <a:lnTo>
                      <a:pt x="99" y="354"/>
                    </a:lnTo>
                    <a:lnTo>
                      <a:pt x="110" y="356"/>
                    </a:lnTo>
                    <a:lnTo>
                      <a:pt x="124" y="357"/>
                    </a:lnTo>
                    <a:lnTo>
                      <a:pt x="124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18" y="356"/>
                    </a:lnTo>
                    <a:lnTo>
                      <a:pt x="32" y="352"/>
                    </a:lnTo>
                    <a:lnTo>
                      <a:pt x="40" y="346"/>
                    </a:lnTo>
                    <a:lnTo>
                      <a:pt x="47" y="334"/>
                    </a:lnTo>
                    <a:lnTo>
                      <a:pt x="50" y="317"/>
                    </a:lnTo>
                    <a:lnTo>
                      <a:pt x="52" y="294"/>
                    </a:lnTo>
                    <a:lnTo>
                      <a:pt x="66" y="64"/>
                    </a:lnTo>
                    <a:lnTo>
                      <a:pt x="66" y="46"/>
                    </a:lnTo>
                    <a:lnTo>
                      <a:pt x="66" y="33"/>
                    </a:lnTo>
                    <a:lnTo>
                      <a:pt x="63" y="24"/>
                    </a:lnTo>
                    <a:lnTo>
                      <a:pt x="56" y="17"/>
                    </a:lnTo>
                    <a:lnTo>
                      <a:pt x="45" y="14"/>
                    </a:lnTo>
                    <a:lnTo>
                      <a:pt x="31" y="1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59"/>
              <p:cNvSpPr>
                <a:spLocks/>
              </p:cNvSpPr>
              <p:nvPr/>
            </p:nvSpPr>
            <p:spPr bwMode="auto">
              <a:xfrm>
                <a:off x="4519188" y="33786457"/>
                <a:ext cx="884525" cy="1004646"/>
              </a:xfrm>
              <a:custGeom>
                <a:avLst/>
                <a:gdLst>
                  <a:gd name="T0" fmla="*/ 13 w 325"/>
                  <a:gd name="T1" fmla="*/ 0 h 368"/>
                  <a:gd name="T2" fmla="*/ 298 w 325"/>
                  <a:gd name="T3" fmla="*/ 0 h 368"/>
                  <a:gd name="T4" fmla="*/ 303 w 325"/>
                  <a:gd name="T5" fmla="*/ 82 h 368"/>
                  <a:gd name="T6" fmla="*/ 292 w 325"/>
                  <a:gd name="T7" fmla="*/ 82 h 368"/>
                  <a:gd name="T8" fmla="*/ 287 w 325"/>
                  <a:gd name="T9" fmla="*/ 60 h 368"/>
                  <a:gd name="T10" fmla="*/ 282 w 325"/>
                  <a:gd name="T11" fmla="*/ 44 h 368"/>
                  <a:gd name="T12" fmla="*/ 274 w 325"/>
                  <a:gd name="T13" fmla="*/ 33 h 368"/>
                  <a:gd name="T14" fmla="*/ 267 w 325"/>
                  <a:gd name="T15" fmla="*/ 26 h 368"/>
                  <a:gd name="T16" fmla="*/ 257 w 325"/>
                  <a:gd name="T17" fmla="*/ 22 h 368"/>
                  <a:gd name="T18" fmla="*/ 248 w 325"/>
                  <a:gd name="T19" fmla="*/ 21 h 368"/>
                  <a:gd name="T20" fmla="*/ 123 w 325"/>
                  <a:gd name="T21" fmla="*/ 21 h 368"/>
                  <a:gd name="T22" fmla="*/ 123 w 325"/>
                  <a:gd name="T23" fmla="*/ 167 h 368"/>
                  <a:gd name="T24" fmla="*/ 228 w 325"/>
                  <a:gd name="T25" fmla="*/ 167 h 368"/>
                  <a:gd name="T26" fmla="*/ 240 w 325"/>
                  <a:gd name="T27" fmla="*/ 165 h 368"/>
                  <a:gd name="T28" fmla="*/ 249 w 325"/>
                  <a:gd name="T29" fmla="*/ 162 h 368"/>
                  <a:gd name="T30" fmla="*/ 256 w 325"/>
                  <a:gd name="T31" fmla="*/ 153 h 368"/>
                  <a:gd name="T32" fmla="*/ 260 w 325"/>
                  <a:gd name="T33" fmla="*/ 141 h 368"/>
                  <a:gd name="T34" fmla="*/ 263 w 325"/>
                  <a:gd name="T35" fmla="*/ 123 h 368"/>
                  <a:gd name="T36" fmla="*/ 274 w 325"/>
                  <a:gd name="T37" fmla="*/ 123 h 368"/>
                  <a:gd name="T38" fmla="*/ 274 w 325"/>
                  <a:gd name="T39" fmla="*/ 235 h 368"/>
                  <a:gd name="T40" fmla="*/ 263 w 325"/>
                  <a:gd name="T41" fmla="*/ 235 h 368"/>
                  <a:gd name="T42" fmla="*/ 260 w 325"/>
                  <a:gd name="T43" fmla="*/ 217 h 368"/>
                  <a:gd name="T44" fmla="*/ 256 w 325"/>
                  <a:gd name="T45" fmla="*/ 204 h 368"/>
                  <a:gd name="T46" fmla="*/ 250 w 325"/>
                  <a:gd name="T47" fmla="*/ 196 h 368"/>
                  <a:gd name="T48" fmla="*/ 243 w 325"/>
                  <a:gd name="T49" fmla="*/ 191 h 368"/>
                  <a:gd name="T50" fmla="*/ 234 w 325"/>
                  <a:gd name="T51" fmla="*/ 189 h 368"/>
                  <a:gd name="T52" fmla="*/ 223 w 325"/>
                  <a:gd name="T53" fmla="*/ 189 h 368"/>
                  <a:gd name="T54" fmla="*/ 123 w 325"/>
                  <a:gd name="T55" fmla="*/ 189 h 368"/>
                  <a:gd name="T56" fmla="*/ 123 w 325"/>
                  <a:gd name="T57" fmla="*/ 314 h 368"/>
                  <a:gd name="T58" fmla="*/ 124 w 325"/>
                  <a:gd name="T59" fmla="*/ 328 h 368"/>
                  <a:gd name="T60" fmla="*/ 128 w 325"/>
                  <a:gd name="T61" fmla="*/ 338 h 368"/>
                  <a:gd name="T62" fmla="*/ 134 w 325"/>
                  <a:gd name="T63" fmla="*/ 344 h 368"/>
                  <a:gd name="T64" fmla="*/ 142 w 325"/>
                  <a:gd name="T65" fmla="*/ 346 h 368"/>
                  <a:gd name="T66" fmla="*/ 155 w 325"/>
                  <a:gd name="T67" fmla="*/ 347 h 368"/>
                  <a:gd name="T68" fmla="*/ 246 w 325"/>
                  <a:gd name="T69" fmla="*/ 347 h 368"/>
                  <a:gd name="T70" fmla="*/ 265 w 325"/>
                  <a:gd name="T71" fmla="*/ 346 h 368"/>
                  <a:gd name="T72" fmla="*/ 278 w 325"/>
                  <a:gd name="T73" fmla="*/ 341 h 368"/>
                  <a:gd name="T74" fmla="*/ 290 w 325"/>
                  <a:gd name="T75" fmla="*/ 333 h 368"/>
                  <a:gd name="T76" fmla="*/ 299 w 325"/>
                  <a:gd name="T77" fmla="*/ 321 h 368"/>
                  <a:gd name="T78" fmla="*/ 307 w 325"/>
                  <a:gd name="T79" fmla="*/ 303 h 368"/>
                  <a:gd name="T80" fmla="*/ 315 w 325"/>
                  <a:gd name="T81" fmla="*/ 280 h 368"/>
                  <a:gd name="T82" fmla="*/ 325 w 325"/>
                  <a:gd name="T83" fmla="*/ 280 h 368"/>
                  <a:gd name="T84" fmla="*/ 316 w 325"/>
                  <a:gd name="T85" fmla="*/ 368 h 368"/>
                  <a:gd name="T86" fmla="*/ 0 w 325"/>
                  <a:gd name="T87" fmla="*/ 368 h 368"/>
                  <a:gd name="T88" fmla="*/ 0 w 325"/>
                  <a:gd name="T89" fmla="*/ 357 h 368"/>
                  <a:gd name="T90" fmla="*/ 18 w 325"/>
                  <a:gd name="T91" fmla="*/ 357 h 368"/>
                  <a:gd name="T92" fmla="*/ 38 w 325"/>
                  <a:gd name="T93" fmla="*/ 356 h 368"/>
                  <a:gd name="T94" fmla="*/ 53 w 325"/>
                  <a:gd name="T95" fmla="*/ 352 h 368"/>
                  <a:gd name="T96" fmla="*/ 63 w 325"/>
                  <a:gd name="T97" fmla="*/ 346 h 368"/>
                  <a:gd name="T98" fmla="*/ 69 w 325"/>
                  <a:gd name="T99" fmla="*/ 338 h 368"/>
                  <a:gd name="T100" fmla="*/ 73 w 325"/>
                  <a:gd name="T101" fmla="*/ 324 h 368"/>
                  <a:gd name="T102" fmla="*/ 73 w 325"/>
                  <a:gd name="T103" fmla="*/ 308 h 368"/>
                  <a:gd name="T104" fmla="*/ 73 w 325"/>
                  <a:gd name="T105" fmla="*/ 59 h 368"/>
                  <a:gd name="T106" fmla="*/ 73 w 325"/>
                  <a:gd name="T107" fmla="*/ 43 h 368"/>
                  <a:gd name="T108" fmla="*/ 70 w 325"/>
                  <a:gd name="T109" fmla="*/ 32 h 368"/>
                  <a:gd name="T110" fmla="*/ 64 w 325"/>
                  <a:gd name="T111" fmla="*/ 22 h 368"/>
                  <a:gd name="T112" fmla="*/ 55 w 325"/>
                  <a:gd name="T113" fmla="*/ 16 h 368"/>
                  <a:gd name="T114" fmla="*/ 43 w 325"/>
                  <a:gd name="T115" fmla="*/ 13 h 368"/>
                  <a:gd name="T116" fmla="*/ 26 w 325"/>
                  <a:gd name="T117" fmla="*/ 11 h 368"/>
                  <a:gd name="T118" fmla="*/ 13 w 325"/>
                  <a:gd name="T119" fmla="*/ 11 h 368"/>
                  <a:gd name="T120" fmla="*/ 13 w 325"/>
                  <a:gd name="T1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5" h="368">
                    <a:moveTo>
                      <a:pt x="13" y="0"/>
                    </a:moveTo>
                    <a:lnTo>
                      <a:pt x="298" y="0"/>
                    </a:lnTo>
                    <a:lnTo>
                      <a:pt x="303" y="82"/>
                    </a:lnTo>
                    <a:lnTo>
                      <a:pt x="292" y="82"/>
                    </a:lnTo>
                    <a:lnTo>
                      <a:pt x="287" y="60"/>
                    </a:lnTo>
                    <a:lnTo>
                      <a:pt x="282" y="44"/>
                    </a:lnTo>
                    <a:lnTo>
                      <a:pt x="274" y="33"/>
                    </a:lnTo>
                    <a:lnTo>
                      <a:pt x="267" y="26"/>
                    </a:lnTo>
                    <a:lnTo>
                      <a:pt x="257" y="22"/>
                    </a:lnTo>
                    <a:lnTo>
                      <a:pt x="248" y="21"/>
                    </a:lnTo>
                    <a:lnTo>
                      <a:pt x="123" y="21"/>
                    </a:lnTo>
                    <a:lnTo>
                      <a:pt x="123" y="167"/>
                    </a:lnTo>
                    <a:lnTo>
                      <a:pt x="228" y="167"/>
                    </a:lnTo>
                    <a:lnTo>
                      <a:pt x="240" y="165"/>
                    </a:lnTo>
                    <a:lnTo>
                      <a:pt x="249" y="162"/>
                    </a:lnTo>
                    <a:lnTo>
                      <a:pt x="256" y="153"/>
                    </a:lnTo>
                    <a:lnTo>
                      <a:pt x="260" y="141"/>
                    </a:lnTo>
                    <a:lnTo>
                      <a:pt x="263" y="123"/>
                    </a:lnTo>
                    <a:lnTo>
                      <a:pt x="274" y="123"/>
                    </a:lnTo>
                    <a:lnTo>
                      <a:pt x="274" y="235"/>
                    </a:lnTo>
                    <a:lnTo>
                      <a:pt x="263" y="235"/>
                    </a:lnTo>
                    <a:lnTo>
                      <a:pt x="260" y="217"/>
                    </a:lnTo>
                    <a:lnTo>
                      <a:pt x="256" y="204"/>
                    </a:lnTo>
                    <a:lnTo>
                      <a:pt x="250" y="196"/>
                    </a:lnTo>
                    <a:lnTo>
                      <a:pt x="243" y="191"/>
                    </a:lnTo>
                    <a:lnTo>
                      <a:pt x="234" y="189"/>
                    </a:lnTo>
                    <a:lnTo>
                      <a:pt x="223" y="189"/>
                    </a:lnTo>
                    <a:lnTo>
                      <a:pt x="123" y="189"/>
                    </a:lnTo>
                    <a:lnTo>
                      <a:pt x="123" y="314"/>
                    </a:lnTo>
                    <a:lnTo>
                      <a:pt x="124" y="328"/>
                    </a:lnTo>
                    <a:lnTo>
                      <a:pt x="128" y="338"/>
                    </a:lnTo>
                    <a:lnTo>
                      <a:pt x="134" y="344"/>
                    </a:lnTo>
                    <a:lnTo>
                      <a:pt x="142" y="346"/>
                    </a:lnTo>
                    <a:lnTo>
                      <a:pt x="155" y="347"/>
                    </a:lnTo>
                    <a:lnTo>
                      <a:pt x="246" y="347"/>
                    </a:lnTo>
                    <a:lnTo>
                      <a:pt x="265" y="346"/>
                    </a:lnTo>
                    <a:lnTo>
                      <a:pt x="278" y="341"/>
                    </a:lnTo>
                    <a:lnTo>
                      <a:pt x="290" y="333"/>
                    </a:lnTo>
                    <a:lnTo>
                      <a:pt x="299" y="321"/>
                    </a:lnTo>
                    <a:lnTo>
                      <a:pt x="307" y="303"/>
                    </a:lnTo>
                    <a:lnTo>
                      <a:pt x="315" y="280"/>
                    </a:lnTo>
                    <a:lnTo>
                      <a:pt x="325" y="280"/>
                    </a:lnTo>
                    <a:lnTo>
                      <a:pt x="316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18" y="357"/>
                    </a:lnTo>
                    <a:lnTo>
                      <a:pt x="38" y="356"/>
                    </a:lnTo>
                    <a:lnTo>
                      <a:pt x="53" y="352"/>
                    </a:lnTo>
                    <a:lnTo>
                      <a:pt x="63" y="346"/>
                    </a:lnTo>
                    <a:lnTo>
                      <a:pt x="69" y="338"/>
                    </a:lnTo>
                    <a:lnTo>
                      <a:pt x="73" y="324"/>
                    </a:lnTo>
                    <a:lnTo>
                      <a:pt x="73" y="308"/>
                    </a:lnTo>
                    <a:lnTo>
                      <a:pt x="73" y="59"/>
                    </a:lnTo>
                    <a:lnTo>
                      <a:pt x="73" y="43"/>
                    </a:lnTo>
                    <a:lnTo>
                      <a:pt x="70" y="32"/>
                    </a:lnTo>
                    <a:lnTo>
                      <a:pt x="64" y="22"/>
                    </a:lnTo>
                    <a:lnTo>
                      <a:pt x="55" y="16"/>
                    </a:lnTo>
                    <a:lnTo>
                      <a:pt x="43" y="13"/>
                    </a:lnTo>
                    <a:lnTo>
                      <a:pt x="26" y="11"/>
                    </a:lnTo>
                    <a:lnTo>
                      <a:pt x="13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0"/>
              <p:cNvSpPr>
                <a:spLocks noEditPoints="1"/>
              </p:cNvSpPr>
              <p:nvPr/>
            </p:nvSpPr>
            <p:spPr bwMode="auto">
              <a:xfrm>
                <a:off x="5714934" y="33770076"/>
                <a:ext cx="1119309" cy="1021028"/>
              </a:xfrm>
              <a:custGeom>
                <a:avLst/>
                <a:gdLst>
                  <a:gd name="T0" fmla="*/ 132 w 408"/>
                  <a:gd name="T1" fmla="*/ 12 h 374"/>
                  <a:gd name="T2" fmla="*/ 105 w 408"/>
                  <a:gd name="T3" fmla="*/ 14 h 374"/>
                  <a:gd name="T4" fmla="*/ 106 w 408"/>
                  <a:gd name="T5" fmla="*/ 341 h 374"/>
                  <a:gd name="T6" fmla="*/ 112 w 408"/>
                  <a:gd name="T7" fmla="*/ 356 h 374"/>
                  <a:gd name="T8" fmla="*/ 134 w 408"/>
                  <a:gd name="T9" fmla="*/ 362 h 374"/>
                  <a:gd name="T10" fmla="*/ 190 w 408"/>
                  <a:gd name="T11" fmla="*/ 362 h 374"/>
                  <a:gd name="T12" fmla="*/ 244 w 408"/>
                  <a:gd name="T13" fmla="*/ 353 h 374"/>
                  <a:gd name="T14" fmla="*/ 285 w 408"/>
                  <a:gd name="T15" fmla="*/ 331 h 374"/>
                  <a:gd name="T16" fmla="*/ 314 w 408"/>
                  <a:gd name="T17" fmla="*/ 302 h 374"/>
                  <a:gd name="T18" fmla="*/ 336 w 408"/>
                  <a:gd name="T19" fmla="*/ 267 h 374"/>
                  <a:gd name="T20" fmla="*/ 351 w 408"/>
                  <a:gd name="T21" fmla="*/ 217 h 374"/>
                  <a:gd name="T22" fmla="*/ 351 w 408"/>
                  <a:gd name="T23" fmla="*/ 160 h 374"/>
                  <a:gd name="T24" fmla="*/ 337 w 408"/>
                  <a:gd name="T25" fmla="*/ 108 h 374"/>
                  <a:gd name="T26" fmla="*/ 305 w 408"/>
                  <a:gd name="T27" fmla="*/ 60 h 374"/>
                  <a:gd name="T28" fmla="*/ 277 w 408"/>
                  <a:gd name="T29" fmla="*/ 38 h 374"/>
                  <a:gd name="T30" fmla="*/ 239 w 408"/>
                  <a:gd name="T31" fmla="*/ 22 h 374"/>
                  <a:gd name="T32" fmla="*/ 186 w 408"/>
                  <a:gd name="T33" fmla="*/ 14 h 374"/>
                  <a:gd name="T34" fmla="*/ 182 w 408"/>
                  <a:gd name="T35" fmla="*/ 0 h 374"/>
                  <a:gd name="T36" fmla="*/ 259 w 408"/>
                  <a:gd name="T37" fmla="*/ 8 h 374"/>
                  <a:gd name="T38" fmla="*/ 319 w 408"/>
                  <a:gd name="T39" fmla="*/ 30 h 374"/>
                  <a:gd name="T40" fmla="*/ 364 w 408"/>
                  <a:gd name="T41" fmla="*/ 61 h 374"/>
                  <a:gd name="T42" fmla="*/ 392 w 408"/>
                  <a:gd name="T43" fmla="*/ 103 h 374"/>
                  <a:gd name="T44" fmla="*/ 407 w 408"/>
                  <a:gd name="T45" fmla="*/ 152 h 374"/>
                  <a:gd name="T46" fmla="*/ 407 w 408"/>
                  <a:gd name="T47" fmla="*/ 203 h 374"/>
                  <a:gd name="T48" fmla="*/ 392 w 408"/>
                  <a:gd name="T49" fmla="*/ 252 h 374"/>
                  <a:gd name="T50" fmla="*/ 364 w 408"/>
                  <a:gd name="T51" fmla="*/ 300 h 374"/>
                  <a:gd name="T52" fmla="*/ 321 w 408"/>
                  <a:gd name="T53" fmla="*/ 338 h 374"/>
                  <a:gd name="T54" fmla="*/ 263 w 408"/>
                  <a:gd name="T55" fmla="*/ 364 h 374"/>
                  <a:gd name="T56" fmla="*/ 189 w 408"/>
                  <a:gd name="T57" fmla="*/ 374 h 374"/>
                  <a:gd name="T58" fmla="*/ 0 w 408"/>
                  <a:gd name="T59" fmla="*/ 363 h 374"/>
                  <a:gd name="T60" fmla="*/ 27 w 408"/>
                  <a:gd name="T61" fmla="*/ 362 h 374"/>
                  <a:gd name="T62" fmla="*/ 49 w 408"/>
                  <a:gd name="T63" fmla="*/ 350 h 374"/>
                  <a:gd name="T64" fmla="*/ 56 w 408"/>
                  <a:gd name="T65" fmla="*/ 320 h 374"/>
                  <a:gd name="T66" fmla="*/ 55 w 408"/>
                  <a:gd name="T67" fmla="*/ 45 h 374"/>
                  <a:gd name="T68" fmla="*/ 42 w 408"/>
                  <a:gd name="T69" fmla="*/ 23 h 374"/>
                  <a:gd name="T70" fmla="*/ 11 w 408"/>
                  <a:gd name="T71" fmla="*/ 17 h 374"/>
                  <a:gd name="T72" fmla="*/ 0 w 408"/>
                  <a:gd name="T73" fmla="*/ 6 h 374"/>
                  <a:gd name="T74" fmla="*/ 51 w 408"/>
                  <a:gd name="T75" fmla="*/ 4 h 374"/>
                  <a:gd name="T76" fmla="*/ 133 w 408"/>
                  <a:gd name="T77" fmla="*/ 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8" h="374">
                    <a:moveTo>
                      <a:pt x="153" y="12"/>
                    </a:moveTo>
                    <a:lnTo>
                      <a:pt x="132" y="12"/>
                    </a:lnTo>
                    <a:lnTo>
                      <a:pt x="116" y="14"/>
                    </a:lnTo>
                    <a:lnTo>
                      <a:pt x="105" y="14"/>
                    </a:lnTo>
                    <a:lnTo>
                      <a:pt x="105" y="330"/>
                    </a:lnTo>
                    <a:lnTo>
                      <a:pt x="106" y="341"/>
                    </a:lnTo>
                    <a:lnTo>
                      <a:pt x="107" y="350"/>
                    </a:lnTo>
                    <a:lnTo>
                      <a:pt x="112" y="356"/>
                    </a:lnTo>
                    <a:lnTo>
                      <a:pt x="121" y="361"/>
                    </a:lnTo>
                    <a:lnTo>
                      <a:pt x="134" y="362"/>
                    </a:lnTo>
                    <a:lnTo>
                      <a:pt x="154" y="363"/>
                    </a:lnTo>
                    <a:lnTo>
                      <a:pt x="190" y="362"/>
                    </a:lnTo>
                    <a:lnTo>
                      <a:pt x="220" y="360"/>
                    </a:lnTo>
                    <a:lnTo>
                      <a:pt x="244" y="353"/>
                    </a:lnTo>
                    <a:lnTo>
                      <a:pt x="266" y="344"/>
                    </a:lnTo>
                    <a:lnTo>
                      <a:pt x="285" y="331"/>
                    </a:lnTo>
                    <a:lnTo>
                      <a:pt x="303" y="316"/>
                    </a:lnTo>
                    <a:lnTo>
                      <a:pt x="314" y="302"/>
                    </a:lnTo>
                    <a:lnTo>
                      <a:pt x="326" y="286"/>
                    </a:lnTo>
                    <a:lnTo>
                      <a:pt x="336" y="267"/>
                    </a:lnTo>
                    <a:lnTo>
                      <a:pt x="345" y="243"/>
                    </a:lnTo>
                    <a:lnTo>
                      <a:pt x="351" y="217"/>
                    </a:lnTo>
                    <a:lnTo>
                      <a:pt x="353" y="187"/>
                    </a:lnTo>
                    <a:lnTo>
                      <a:pt x="351" y="160"/>
                    </a:lnTo>
                    <a:lnTo>
                      <a:pt x="346" y="133"/>
                    </a:lnTo>
                    <a:lnTo>
                      <a:pt x="337" y="108"/>
                    </a:lnTo>
                    <a:lnTo>
                      <a:pt x="324" y="82"/>
                    </a:lnTo>
                    <a:lnTo>
                      <a:pt x="305" y="60"/>
                    </a:lnTo>
                    <a:lnTo>
                      <a:pt x="292" y="49"/>
                    </a:lnTo>
                    <a:lnTo>
                      <a:pt x="277" y="38"/>
                    </a:lnTo>
                    <a:lnTo>
                      <a:pt x="260" y="30"/>
                    </a:lnTo>
                    <a:lnTo>
                      <a:pt x="239" y="22"/>
                    </a:lnTo>
                    <a:lnTo>
                      <a:pt x="215" y="16"/>
                    </a:lnTo>
                    <a:lnTo>
                      <a:pt x="186" y="14"/>
                    </a:lnTo>
                    <a:lnTo>
                      <a:pt x="153" y="12"/>
                    </a:lnTo>
                    <a:close/>
                    <a:moveTo>
                      <a:pt x="182" y="0"/>
                    </a:moveTo>
                    <a:lnTo>
                      <a:pt x="223" y="3"/>
                    </a:lnTo>
                    <a:lnTo>
                      <a:pt x="259" y="8"/>
                    </a:lnTo>
                    <a:lnTo>
                      <a:pt x="291" y="17"/>
                    </a:lnTo>
                    <a:lnTo>
                      <a:pt x="319" y="30"/>
                    </a:lnTo>
                    <a:lnTo>
                      <a:pt x="343" y="44"/>
                    </a:lnTo>
                    <a:lnTo>
                      <a:pt x="364" y="61"/>
                    </a:lnTo>
                    <a:lnTo>
                      <a:pt x="380" y="81"/>
                    </a:lnTo>
                    <a:lnTo>
                      <a:pt x="392" y="103"/>
                    </a:lnTo>
                    <a:lnTo>
                      <a:pt x="401" y="126"/>
                    </a:lnTo>
                    <a:lnTo>
                      <a:pt x="407" y="152"/>
                    </a:lnTo>
                    <a:lnTo>
                      <a:pt x="408" y="177"/>
                    </a:lnTo>
                    <a:lnTo>
                      <a:pt x="407" y="203"/>
                    </a:lnTo>
                    <a:lnTo>
                      <a:pt x="401" y="228"/>
                    </a:lnTo>
                    <a:lnTo>
                      <a:pt x="392" y="252"/>
                    </a:lnTo>
                    <a:lnTo>
                      <a:pt x="380" y="276"/>
                    </a:lnTo>
                    <a:lnTo>
                      <a:pt x="364" y="300"/>
                    </a:lnTo>
                    <a:lnTo>
                      <a:pt x="345" y="319"/>
                    </a:lnTo>
                    <a:lnTo>
                      <a:pt x="321" y="338"/>
                    </a:lnTo>
                    <a:lnTo>
                      <a:pt x="294" y="353"/>
                    </a:lnTo>
                    <a:lnTo>
                      <a:pt x="263" y="364"/>
                    </a:lnTo>
                    <a:lnTo>
                      <a:pt x="228" y="372"/>
                    </a:lnTo>
                    <a:lnTo>
                      <a:pt x="189" y="374"/>
                    </a:lnTo>
                    <a:lnTo>
                      <a:pt x="0" y="374"/>
                    </a:lnTo>
                    <a:lnTo>
                      <a:pt x="0" y="363"/>
                    </a:lnTo>
                    <a:lnTo>
                      <a:pt x="9" y="363"/>
                    </a:lnTo>
                    <a:lnTo>
                      <a:pt x="27" y="362"/>
                    </a:lnTo>
                    <a:lnTo>
                      <a:pt x="40" y="358"/>
                    </a:lnTo>
                    <a:lnTo>
                      <a:pt x="49" y="350"/>
                    </a:lnTo>
                    <a:lnTo>
                      <a:pt x="55" y="338"/>
                    </a:lnTo>
                    <a:lnTo>
                      <a:pt x="56" y="320"/>
                    </a:lnTo>
                    <a:lnTo>
                      <a:pt x="56" y="65"/>
                    </a:lnTo>
                    <a:lnTo>
                      <a:pt x="55" y="45"/>
                    </a:lnTo>
                    <a:lnTo>
                      <a:pt x="50" y="32"/>
                    </a:lnTo>
                    <a:lnTo>
                      <a:pt x="42" y="23"/>
                    </a:lnTo>
                    <a:lnTo>
                      <a:pt x="29" y="19"/>
                    </a:lnTo>
                    <a:lnTo>
                      <a:pt x="11" y="17"/>
                    </a:lnTo>
                    <a:lnTo>
                      <a:pt x="0" y="17"/>
                    </a:lnTo>
                    <a:lnTo>
                      <a:pt x="0" y="6"/>
                    </a:lnTo>
                    <a:lnTo>
                      <a:pt x="23" y="5"/>
                    </a:lnTo>
                    <a:lnTo>
                      <a:pt x="51" y="4"/>
                    </a:lnTo>
                    <a:lnTo>
                      <a:pt x="83" y="3"/>
                    </a:lnTo>
                    <a:lnTo>
                      <a:pt x="133" y="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1"/>
              <p:cNvSpPr>
                <a:spLocks/>
              </p:cNvSpPr>
              <p:nvPr/>
            </p:nvSpPr>
            <p:spPr bwMode="auto">
              <a:xfrm>
                <a:off x="7249205" y="33786457"/>
                <a:ext cx="393122" cy="1004646"/>
              </a:xfrm>
              <a:custGeom>
                <a:avLst/>
                <a:gdLst>
                  <a:gd name="T0" fmla="*/ 0 w 145"/>
                  <a:gd name="T1" fmla="*/ 0 h 368"/>
                  <a:gd name="T2" fmla="*/ 145 w 145"/>
                  <a:gd name="T3" fmla="*/ 0 h 368"/>
                  <a:gd name="T4" fmla="*/ 145 w 145"/>
                  <a:gd name="T5" fmla="*/ 11 h 368"/>
                  <a:gd name="T6" fmla="*/ 127 w 145"/>
                  <a:gd name="T7" fmla="*/ 13 h 368"/>
                  <a:gd name="T8" fmla="*/ 115 w 145"/>
                  <a:gd name="T9" fmla="*/ 15 h 368"/>
                  <a:gd name="T10" fmla="*/ 105 w 145"/>
                  <a:gd name="T11" fmla="*/ 20 h 368"/>
                  <a:gd name="T12" fmla="*/ 99 w 145"/>
                  <a:gd name="T13" fmla="*/ 30 h 368"/>
                  <a:gd name="T14" fmla="*/ 96 w 145"/>
                  <a:gd name="T15" fmla="*/ 42 h 368"/>
                  <a:gd name="T16" fmla="*/ 94 w 145"/>
                  <a:gd name="T17" fmla="*/ 59 h 368"/>
                  <a:gd name="T18" fmla="*/ 94 w 145"/>
                  <a:gd name="T19" fmla="*/ 311 h 368"/>
                  <a:gd name="T20" fmla="*/ 94 w 145"/>
                  <a:gd name="T21" fmla="*/ 325 h 368"/>
                  <a:gd name="T22" fmla="*/ 98 w 145"/>
                  <a:gd name="T23" fmla="*/ 338 h 368"/>
                  <a:gd name="T24" fmla="*/ 104 w 145"/>
                  <a:gd name="T25" fmla="*/ 347 h 368"/>
                  <a:gd name="T26" fmla="*/ 113 w 145"/>
                  <a:gd name="T27" fmla="*/ 352 h 368"/>
                  <a:gd name="T28" fmla="*/ 126 w 145"/>
                  <a:gd name="T29" fmla="*/ 356 h 368"/>
                  <a:gd name="T30" fmla="*/ 145 w 145"/>
                  <a:gd name="T31" fmla="*/ 357 h 368"/>
                  <a:gd name="T32" fmla="*/ 145 w 145"/>
                  <a:gd name="T33" fmla="*/ 368 h 368"/>
                  <a:gd name="T34" fmla="*/ 0 w 145"/>
                  <a:gd name="T35" fmla="*/ 368 h 368"/>
                  <a:gd name="T36" fmla="*/ 0 w 145"/>
                  <a:gd name="T37" fmla="*/ 357 h 368"/>
                  <a:gd name="T38" fmla="*/ 19 w 145"/>
                  <a:gd name="T39" fmla="*/ 355 h 368"/>
                  <a:gd name="T40" fmla="*/ 32 w 145"/>
                  <a:gd name="T41" fmla="*/ 350 h 368"/>
                  <a:gd name="T42" fmla="*/ 39 w 145"/>
                  <a:gd name="T43" fmla="*/ 341 h 368"/>
                  <a:gd name="T44" fmla="*/ 44 w 145"/>
                  <a:gd name="T45" fmla="*/ 327 h 368"/>
                  <a:gd name="T46" fmla="*/ 45 w 145"/>
                  <a:gd name="T47" fmla="*/ 306 h 368"/>
                  <a:gd name="T48" fmla="*/ 45 w 145"/>
                  <a:gd name="T49" fmla="*/ 54 h 368"/>
                  <a:gd name="T50" fmla="*/ 43 w 145"/>
                  <a:gd name="T51" fmla="*/ 37 h 368"/>
                  <a:gd name="T52" fmla="*/ 39 w 145"/>
                  <a:gd name="T53" fmla="*/ 26 h 368"/>
                  <a:gd name="T54" fmla="*/ 31 w 145"/>
                  <a:gd name="T55" fmla="*/ 17 h 368"/>
                  <a:gd name="T56" fmla="*/ 17 w 145"/>
                  <a:gd name="T57" fmla="*/ 14 h 368"/>
                  <a:gd name="T58" fmla="*/ 0 w 145"/>
                  <a:gd name="T59" fmla="*/ 11 h 368"/>
                  <a:gd name="T60" fmla="*/ 0 w 145"/>
                  <a:gd name="T6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5" h="368">
                    <a:moveTo>
                      <a:pt x="0" y="0"/>
                    </a:moveTo>
                    <a:lnTo>
                      <a:pt x="145" y="0"/>
                    </a:lnTo>
                    <a:lnTo>
                      <a:pt x="145" y="11"/>
                    </a:lnTo>
                    <a:lnTo>
                      <a:pt x="127" y="13"/>
                    </a:lnTo>
                    <a:lnTo>
                      <a:pt x="115" y="15"/>
                    </a:lnTo>
                    <a:lnTo>
                      <a:pt x="105" y="20"/>
                    </a:lnTo>
                    <a:lnTo>
                      <a:pt x="99" y="30"/>
                    </a:lnTo>
                    <a:lnTo>
                      <a:pt x="96" y="42"/>
                    </a:lnTo>
                    <a:lnTo>
                      <a:pt x="94" y="59"/>
                    </a:lnTo>
                    <a:lnTo>
                      <a:pt x="94" y="311"/>
                    </a:lnTo>
                    <a:lnTo>
                      <a:pt x="94" y="325"/>
                    </a:lnTo>
                    <a:lnTo>
                      <a:pt x="98" y="338"/>
                    </a:lnTo>
                    <a:lnTo>
                      <a:pt x="104" y="347"/>
                    </a:lnTo>
                    <a:lnTo>
                      <a:pt x="113" y="352"/>
                    </a:lnTo>
                    <a:lnTo>
                      <a:pt x="126" y="356"/>
                    </a:lnTo>
                    <a:lnTo>
                      <a:pt x="145" y="357"/>
                    </a:lnTo>
                    <a:lnTo>
                      <a:pt x="145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19" y="355"/>
                    </a:lnTo>
                    <a:lnTo>
                      <a:pt x="32" y="350"/>
                    </a:lnTo>
                    <a:lnTo>
                      <a:pt x="39" y="341"/>
                    </a:lnTo>
                    <a:lnTo>
                      <a:pt x="44" y="327"/>
                    </a:lnTo>
                    <a:lnTo>
                      <a:pt x="45" y="306"/>
                    </a:lnTo>
                    <a:lnTo>
                      <a:pt x="45" y="54"/>
                    </a:lnTo>
                    <a:lnTo>
                      <a:pt x="43" y="37"/>
                    </a:lnTo>
                    <a:lnTo>
                      <a:pt x="39" y="26"/>
                    </a:lnTo>
                    <a:lnTo>
                      <a:pt x="31" y="17"/>
                    </a:lnTo>
                    <a:lnTo>
                      <a:pt x="17" y="14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2"/>
              <p:cNvSpPr>
                <a:spLocks/>
              </p:cNvSpPr>
              <p:nvPr/>
            </p:nvSpPr>
            <p:spPr bwMode="auto">
              <a:xfrm>
                <a:off x="8013610" y="33759156"/>
                <a:ext cx="1037406" cy="1059246"/>
              </a:xfrm>
              <a:custGeom>
                <a:avLst/>
                <a:gdLst>
                  <a:gd name="T0" fmla="*/ 244 w 380"/>
                  <a:gd name="T1" fmla="*/ 2 h 387"/>
                  <a:gd name="T2" fmla="*/ 289 w 380"/>
                  <a:gd name="T3" fmla="*/ 9 h 387"/>
                  <a:gd name="T4" fmla="*/ 320 w 380"/>
                  <a:gd name="T5" fmla="*/ 19 h 387"/>
                  <a:gd name="T6" fmla="*/ 339 w 380"/>
                  <a:gd name="T7" fmla="*/ 24 h 387"/>
                  <a:gd name="T8" fmla="*/ 347 w 380"/>
                  <a:gd name="T9" fmla="*/ 23 h 387"/>
                  <a:gd name="T10" fmla="*/ 350 w 380"/>
                  <a:gd name="T11" fmla="*/ 20 h 387"/>
                  <a:gd name="T12" fmla="*/ 364 w 380"/>
                  <a:gd name="T13" fmla="*/ 106 h 387"/>
                  <a:gd name="T14" fmla="*/ 340 w 380"/>
                  <a:gd name="T15" fmla="*/ 80 h 387"/>
                  <a:gd name="T16" fmla="*/ 303 w 380"/>
                  <a:gd name="T17" fmla="*/ 40 h 387"/>
                  <a:gd name="T18" fmla="*/ 249 w 380"/>
                  <a:gd name="T19" fmla="*/ 18 h 387"/>
                  <a:gd name="T20" fmla="*/ 186 w 380"/>
                  <a:gd name="T21" fmla="*/ 18 h 387"/>
                  <a:gd name="T22" fmla="*/ 131 w 380"/>
                  <a:gd name="T23" fmla="*/ 37 h 387"/>
                  <a:gd name="T24" fmla="*/ 91 w 380"/>
                  <a:gd name="T25" fmla="*/ 74 h 387"/>
                  <a:gd name="T26" fmla="*/ 65 w 380"/>
                  <a:gd name="T27" fmla="*/ 124 h 387"/>
                  <a:gd name="T28" fmla="*/ 57 w 380"/>
                  <a:gd name="T29" fmla="*/ 187 h 387"/>
                  <a:gd name="T30" fmla="*/ 68 w 380"/>
                  <a:gd name="T31" fmla="*/ 253 h 387"/>
                  <a:gd name="T32" fmla="*/ 97 w 380"/>
                  <a:gd name="T33" fmla="*/ 308 h 387"/>
                  <a:gd name="T34" fmla="*/ 141 w 380"/>
                  <a:gd name="T35" fmla="*/ 348 h 387"/>
                  <a:gd name="T36" fmla="*/ 195 w 380"/>
                  <a:gd name="T37" fmla="*/ 370 h 387"/>
                  <a:gd name="T38" fmla="*/ 245 w 380"/>
                  <a:gd name="T39" fmla="*/ 371 h 387"/>
                  <a:gd name="T40" fmla="*/ 288 w 380"/>
                  <a:gd name="T41" fmla="*/ 360 h 387"/>
                  <a:gd name="T42" fmla="*/ 331 w 380"/>
                  <a:gd name="T43" fmla="*/ 333 h 387"/>
                  <a:gd name="T44" fmla="*/ 369 w 380"/>
                  <a:gd name="T45" fmla="*/ 284 h 387"/>
                  <a:gd name="T46" fmla="*/ 372 w 380"/>
                  <a:gd name="T47" fmla="*/ 306 h 387"/>
                  <a:gd name="T48" fmla="*/ 353 w 380"/>
                  <a:gd name="T49" fmla="*/ 352 h 387"/>
                  <a:gd name="T50" fmla="*/ 326 w 380"/>
                  <a:gd name="T51" fmla="*/ 370 h 387"/>
                  <a:gd name="T52" fmla="*/ 295 w 380"/>
                  <a:gd name="T53" fmla="*/ 375 h 387"/>
                  <a:gd name="T54" fmla="*/ 258 w 380"/>
                  <a:gd name="T55" fmla="*/ 383 h 387"/>
                  <a:gd name="T56" fmla="*/ 208 w 380"/>
                  <a:gd name="T57" fmla="*/ 387 h 387"/>
                  <a:gd name="T58" fmla="*/ 134 w 380"/>
                  <a:gd name="T59" fmla="*/ 376 h 387"/>
                  <a:gd name="T60" fmla="*/ 73 w 380"/>
                  <a:gd name="T61" fmla="*/ 344 h 387"/>
                  <a:gd name="T62" fmla="*/ 27 w 380"/>
                  <a:gd name="T63" fmla="*/ 295 h 387"/>
                  <a:gd name="T64" fmla="*/ 4 w 380"/>
                  <a:gd name="T65" fmla="*/ 233 h 387"/>
                  <a:gd name="T66" fmla="*/ 4 w 380"/>
                  <a:gd name="T67" fmla="*/ 161 h 387"/>
                  <a:gd name="T68" fmla="*/ 28 w 380"/>
                  <a:gd name="T69" fmla="*/ 96 h 387"/>
                  <a:gd name="T70" fmla="*/ 74 w 380"/>
                  <a:gd name="T71" fmla="*/ 45 h 387"/>
                  <a:gd name="T72" fmla="*/ 137 w 380"/>
                  <a:gd name="T73" fmla="*/ 12 h 387"/>
                  <a:gd name="T74" fmla="*/ 214 w 380"/>
                  <a:gd name="T7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0" h="387">
                    <a:moveTo>
                      <a:pt x="214" y="0"/>
                    </a:moveTo>
                    <a:lnTo>
                      <a:pt x="244" y="2"/>
                    </a:lnTo>
                    <a:lnTo>
                      <a:pt x="268" y="4"/>
                    </a:lnTo>
                    <a:lnTo>
                      <a:pt x="289" y="9"/>
                    </a:lnTo>
                    <a:lnTo>
                      <a:pt x="305" y="14"/>
                    </a:lnTo>
                    <a:lnTo>
                      <a:pt x="320" y="19"/>
                    </a:lnTo>
                    <a:lnTo>
                      <a:pt x="331" y="23"/>
                    </a:lnTo>
                    <a:lnTo>
                      <a:pt x="339" y="24"/>
                    </a:lnTo>
                    <a:lnTo>
                      <a:pt x="343" y="24"/>
                    </a:lnTo>
                    <a:lnTo>
                      <a:pt x="347" y="23"/>
                    </a:lnTo>
                    <a:lnTo>
                      <a:pt x="349" y="22"/>
                    </a:lnTo>
                    <a:lnTo>
                      <a:pt x="350" y="20"/>
                    </a:lnTo>
                    <a:lnTo>
                      <a:pt x="359" y="20"/>
                    </a:lnTo>
                    <a:lnTo>
                      <a:pt x="364" y="106"/>
                    </a:lnTo>
                    <a:lnTo>
                      <a:pt x="353" y="106"/>
                    </a:lnTo>
                    <a:lnTo>
                      <a:pt x="340" y="80"/>
                    </a:lnTo>
                    <a:lnTo>
                      <a:pt x="323" y="58"/>
                    </a:lnTo>
                    <a:lnTo>
                      <a:pt x="303" y="40"/>
                    </a:lnTo>
                    <a:lnTo>
                      <a:pt x="277" y="26"/>
                    </a:lnTo>
                    <a:lnTo>
                      <a:pt x="249" y="18"/>
                    </a:lnTo>
                    <a:lnTo>
                      <a:pt x="217" y="15"/>
                    </a:lnTo>
                    <a:lnTo>
                      <a:pt x="186" y="18"/>
                    </a:lnTo>
                    <a:lnTo>
                      <a:pt x="157" y="25"/>
                    </a:lnTo>
                    <a:lnTo>
                      <a:pt x="131" y="37"/>
                    </a:lnTo>
                    <a:lnTo>
                      <a:pt x="109" y="53"/>
                    </a:lnTo>
                    <a:lnTo>
                      <a:pt x="91" y="74"/>
                    </a:lnTo>
                    <a:lnTo>
                      <a:pt x="76" y="97"/>
                    </a:lnTo>
                    <a:lnTo>
                      <a:pt x="65" y="124"/>
                    </a:lnTo>
                    <a:lnTo>
                      <a:pt x="59" y="154"/>
                    </a:lnTo>
                    <a:lnTo>
                      <a:pt x="57" y="187"/>
                    </a:lnTo>
                    <a:lnTo>
                      <a:pt x="59" y="221"/>
                    </a:lnTo>
                    <a:lnTo>
                      <a:pt x="68" y="253"/>
                    </a:lnTo>
                    <a:lnTo>
                      <a:pt x="80" y="282"/>
                    </a:lnTo>
                    <a:lnTo>
                      <a:pt x="97" y="308"/>
                    </a:lnTo>
                    <a:lnTo>
                      <a:pt x="117" y="330"/>
                    </a:lnTo>
                    <a:lnTo>
                      <a:pt x="141" y="348"/>
                    </a:lnTo>
                    <a:lnTo>
                      <a:pt x="167" y="361"/>
                    </a:lnTo>
                    <a:lnTo>
                      <a:pt x="195" y="370"/>
                    </a:lnTo>
                    <a:lnTo>
                      <a:pt x="224" y="372"/>
                    </a:lnTo>
                    <a:lnTo>
                      <a:pt x="245" y="371"/>
                    </a:lnTo>
                    <a:lnTo>
                      <a:pt x="266" y="367"/>
                    </a:lnTo>
                    <a:lnTo>
                      <a:pt x="288" y="360"/>
                    </a:lnTo>
                    <a:lnTo>
                      <a:pt x="310" y="349"/>
                    </a:lnTo>
                    <a:lnTo>
                      <a:pt x="331" y="333"/>
                    </a:lnTo>
                    <a:lnTo>
                      <a:pt x="350" y="312"/>
                    </a:lnTo>
                    <a:lnTo>
                      <a:pt x="369" y="284"/>
                    </a:lnTo>
                    <a:lnTo>
                      <a:pt x="380" y="284"/>
                    </a:lnTo>
                    <a:lnTo>
                      <a:pt x="372" y="306"/>
                    </a:lnTo>
                    <a:lnTo>
                      <a:pt x="364" y="330"/>
                    </a:lnTo>
                    <a:lnTo>
                      <a:pt x="353" y="352"/>
                    </a:lnTo>
                    <a:lnTo>
                      <a:pt x="342" y="371"/>
                    </a:lnTo>
                    <a:lnTo>
                      <a:pt x="326" y="370"/>
                    </a:lnTo>
                    <a:lnTo>
                      <a:pt x="311" y="372"/>
                    </a:lnTo>
                    <a:lnTo>
                      <a:pt x="295" y="375"/>
                    </a:lnTo>
                    <a:lnTo>
                      <a:pt x="278" y="378"/>
                    </a:lnTo>
                    <a:lnTo>
                      <a:pt x="258" y="383"/>
                    </a:lnTo>
                    <a:lnTo>
                      <a:pt x="235" y="386"/>
                    </a:lnTo>
                    <a:lnTo>
                      <a:pt x="208" y="387"/>
                    </a:lnTo>
                    <a:lnTo>
                      <a:pt x="169" y="385"/>
                    </a:lnTo>
                    <a:lnTo>
                      <a:pt x="134" y="376"/>
                    </a:lnTo>
                    <a:lnTo>
                      <a:pt x="101" y="363"/>
                    </a:lnTo>
                    <a:lnTo>
                      <a:pt x="73" y="344"/>
                    </a:lnTo>
                    <a:lnTo>
                      <a:pt x="48" y="322"/>
                    </a:lnTo>
                    <a:lnTo>
                      <a:pt x="27" y="295"/>
                    </a:lnTo>
                    <a:lnTo>
                      <a:pt x="14" y="266"/>
                    </a:lnTo>
                    <a:lnTo>
                      <a:pt x="4" y="233"/>
                    </a:lnTo>
                    <a:lnTo>
                      <a:pt x="0" y="198"/>
                    </a:lnTo>
                    <a:lnTo>
                      <a:pt x="4" y="161"/>
                    </a:lnTo>
                    <a:lnTo>
                      <a:pt x="14" y="127"/>
                    </a:lnTo>
                    <a:lnTo>
                      <a:pt x="28" y="96"/>
                    </a:lnTo>
                    <a:lnTo>
                      <a:pt x="49" y="68"/>
                    </a:lnTo>
                    <a:lnTo>
                      <a:pt x="74" y="45"/>
                    </a:lnTo>
                    <a:lnTo>
                      <a:pt x="103" y="26"/>
                    </a:lnTo>
                    <a:lnTo>
                      <a:pt x="137" y="12"/>
                    </a:lnTo>
                    <a:lnTo>
                      <a:pt x="174" y="3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63"/>
              <p:cNvSpPr>
                <a:spLocks/>
              </p:cNvSpPr>
              <p:nvPr/>
            </p:nvSpPr>
            <p:spPr bwMode="auto">
              <a:xfrm>
                <a:off x="9438676" y="33786457"/>
                <a:ext cx="398584" cy="1004646"/>
              </a:xfrm>
              <a:custGeom>
                <a:avLst/>
                <a:gdLst>
                  <a:gd name="T0" fmla="*/ 0 w 144"/>
                  <a:gd name="T1" fmla="*/ 0 h 368"/>
                  <a:gd name="T2" fmla="*/ 144 w 144"/>
                  <a:gd name="T3" fmla="*/ 0 h 368"/>
                  <a:gd name="T4" fmla="*/ 144 w 144"/>
                  <a:gd name="T5" fmla="*/ 11 h 368"/>
                  <a:gd name="T6" fmla="*/ 127 w 144"/>
                  <a:gd name="T7" fmla="*/ 13 h 368"/>
                  <a:gd name="T8" fmla="*/ 115 w 144"/>
                  <a:gd name="T9" fmla="*/ 15 h 368"/>
                  <a:gd name="T10" fmla="*/ 105 w 144"/>
                  <a:gd name="T11" fmla="*/ 20 h 368"/>
                  <a:gd name="T12" fmla="*/ 99 w 144"/>
                  <a:gd name="T13" fmla="*/ 30 h 368"/>
                  <a:gd name="T14" fmla="*/ 95 w 144"/>
                  <a:gd name="T15" fmla="*/ 42 h 368"/>
                  <a:gd name="T16" fmla="*/ 94 w 144"/>
                  <a:gd name="T17" fmla="*/ 59 h 368"/>
                  <a:gd name="T18" fmla="*/ 94 w 144"/>
                  <a:gd name="T19" fmla="*/ 311 h 368"/>
                  <a:gd name="T20" fmla="*/ 94 w 144"/>
                  <a:gd name="T21" fmla="*/ 325 h 368"/>
                  <a:gd name="T22" fmla="*/ 98 w 144"/>
                  <a:gd name="T23" fmla="*/ 338 h 368"/>
                  <a:gd name="T24" fmla="*/ 104 w 144"/>
                  <a:gd name="T25" fmla="*/ 347 h 368"/>
                  <a:gd name="T26" fmla="*/ 112 w 144"/>
                  <a:gd name="T27" fmla="*/ 352 h 368"/>
                  <a:gd name="T28" fmla="*/ 126 w 144"/>
                  <a:gd name="T29" fmla="*/ 356 h 368"/>
                  <a:gd name="T30" fmla="*/ 144 w 144"/>
                  <a:gd name="T31" fmla="*/ 357 h 368"/>
                  <a:gd name="T32" fmla="*/ 144 w 144"/>
                  <a:gd name="T33" fmla="*/ 368 h 368"/>
                  <a:gd name="T34" fmla="*/ 0 w 144"/>
                  <a:gd name="T35" fmla="*/ 368 h 368"/>
                  <a:gd name="T36" fmla="*/ 0 w 144"/>
                  <a:gd name="T37" fmla="*/ 357 h 368"/>
                  <a:gd name="T38" fmla="*/ 18 w 144"/>
                  <a:gd name="T39" fmla="*/ 355 h 368"/>
                  <a:gd name="T40" fmla="*/ 32 w 144"/>
                  <a:gd name="T41" fmla="*/ 350 h 368"/>
                  <a:gd name="T42" fmla="*/ 39 w 144"/>
                  <a:gd name="T43" fmla="*/ 341 h 368"/>
                  <a:gd name="T44" fmla="*/ 44 w 144"/>
                  <a:gd name="T45" fmla="*/ 327 h 368"/>
                  <a:gd name="T46" fmla="*/ 44 w 144"/>
                  <a:gd name="T47" fmla="*/ 306 h 368"/>
                  <a:gd name="T48" fmla="*/ 44 w 144"/>
                  <a:gd name="T49" fmla="*/ 54 h 368"/>
                  <a:gd name="T50" fmla="*/ 43 w 144"/>
                  <a:gd name="T51" fmla="*/ 37 h 368"/>
                  <a:gd name="T52" fmla="*/ 39 w 144"/>
                  <a:gd name="T53" fmla="*/ 26 h 368"/>
                  <a:gd name="T54" fmla="*/ 30 w 144"/>
                  <a:gd name="T55" fmla="*/ 17 h 368"/>
                  <a:gd name="T56" fmla="*/ 17 w 144"/>
                  <a:gd name="T57" fmla="*/ 14 h 368"/>
                  <a:gd name="T58" fmla="*/ 0 w 144"/>
                  <a:gd name="T59" fmla="*/ 11 h 368"/>
                  <a:gd name="T60" fmla="*/ 0 w 144"/>
                  <a:gd name="T6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4" h="368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1"/>
                    </a:lnTo>
                    <a:lnTo>
                      <a:pt x="127" y="13"/>
                    </a:lnTo>
                    <a:lnTo>
                      <a:pt x="115" y="15"/>
                    </a:lnTo>
                    <a:lnTo>
                      <a:pt x="105" y="20"/>
                    </a:lnTo>
                    <a:lnTo>
                      <a:pt x="99" y="30"/>
                    </a:lnTo>
                    <a:lnTo>
                      <a:pt x="95" y="42"/>
                    </a:lnTo>
                    <a:lnTo>
                      <a:pt x="94" y="59"/>
                    </a:lnTo>
                    <a:lnTo>
                      <a:pt x="94" y="311"/>
                    </a:lnTo>
                    <a:lnTo>
                      <a:pt x="94" y="325"/>
                    </a:lnTo>
                    <a:lnTo>
                      <a:pt x="98" y="338"/>
                    </a:lnTo>
                    <a:lnTo>
                      <a:pt x="104" y="347"/>
                    </a:lnTo>
                    <a:lnTo>
                      <a:pt x="112" y="352"/>
                    </a:lnTo>
                    <a:lnTo>
                      <a:pt x="126" y="356"/>
                    </a:lnTo>
                    <a:lnTo>
                      <a:pt x="144" y="357"/>
                    </a:lnTo>
                    <a:lnTo>
                      <a:pt x="144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18" y="355"/>
                    </a:lnTo>
                    <a:lnTo>
                      <a:pt x="32" y="350"/>
                    </a:lnTo>
                    <a:lnTo>
                      <a:pt x="39" y="341"/>
                    </a:lnTo>
                    <a:lnTo>
                      <a:pt x="44" y="327"/>
                    </a:lnTo>
                    <a:lnTo>
                      <a:pt x="44" y="306"/>
                    </a:lnTo>
                    <a:lnTo>
                      <a:pt x="44" y="54"/>
                    </a:lnTo>
                    <a:lnTo>
                      <a:pt x="43" y="37"/>
                    </a:lnTo>
                    <a:lnTo>
                      <a:pt x="39" y="26"/>
                    </a:lnTo>
                    <a:lnTo>
                      <a:pt x="30" y="17"/>
                    </a:lnTo>
                    <a:lnTo>
                      <a:pt x="17" y="14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64"/>
              <p:cNvSpPr>
                <a:spLocks/>
              </p:cNvSpPr>
              <p:nvPr/>
            </p:nvSpPr>
            <p:spPr bwMode="auto">
              <a:xfrm>
                <a:off x="10214001" y="33786457"/>
                <a:ext cx="1239429" cy="1021028"/>
              </a:xfrm>
              <a:custGeom>
                <a:avLst/>
                <a:gdLst>
                  <a:gd name="T0" fmla="*/ 2 w 454"/>
                  <a:gd name="T1" fmla="*/ 0 h 373"/>
                  <a:gd name="T2" fmla="*/ 95 w 454"/>
                  <a:gd name="T3" fmla="*/ 0 h 373"/>
                  <a:gd name="T4" fmla="*/ 373 w 454"/>
                  <a:gd name="T5" fmla="*/ 291 h 373"/>
                  <a:gd name="T6" fmla="*/ 373 w 454"/>
                  <a:gd name="T7" fmla="*/ 55 h 373"/>
                  <a:gd name="T8" fmla="*/ 372 w 454"/>
                  <a:gd name="T9" fmla="*/ 39 h 373"/>
                  <a:gd name="T10" fmla="*/ 370 w 454"/>
                  <a:gd name="T11" fmla="*/ 28 h 373"/>
                  <a:gd name="T12" fmla="*/ 362 w 454"/>
                  <a:gd name="T13" fmla="*/ 20 h 373"/>
                  <a:gd name="T14" fmla="*/ 351 w 454"/>
                  <a:gd name="T15" fmla="*/ 15 h 373"/>
                  <a:gd name="T16" fmla="*/ 337 w 454"/>
                  <a:gd name="T17" fmla="*/ 13 h 373"/>
                  <a:gd name="T18" fmla="*/ 316 w 454"/>
                  <a:gd name="T19" fmla="*/ 11 h 373"/>
                  <a:gd name="T20" fmla="*/ 316 w 454"/>
                  <a:gd name="T21" fmla="*/ 0 h 373"/>
                  <a:gd name="T22" fmla="*/ 454 w 454"/>
                  <a:gd name="T23" fmla="*/ 0 h 373"/>
                  <a:gd name="T24" fmla="*/ 454 w 454"/>
                  <a:gd name="T25" fmla="*/ 11 h 373"/>
                  <a:gd name="T26" fmla="*/ 435 w 454"/>
                  <a:gd name="T27" fmla="*/ 11 h 373"/>
                  <a:gd name="T28" fmla="*/ 421 w 454"/>
                  <a:gd name="T29" fmla="*/ 14 h 373"/>
                  <a:gd name="T30" fmla="*/ 411 w 454"/>
                  <a:gd name="T31" fmla="*/ 17 h 373"/>
                  <a:gd name="T32" fmla="*/ 404 w 454"/>
                  <a:gd name="T33" fmla="*/ 24 h 373"/>
                  <a:gd name="T34" fmla="*/ 402 w 454"/>
                  <a:gd name="T35" fmla="*/ 32 h 373"/>
                  <a:gd name="T36" fmla="*/ 400 w 454"/>
                  <a:gd name="T37" fmla="*/ 42 h 373"/>
                  <a:gd name="T38" fmla="*/ 400 w 454"/>
                  <a:gd name="T39" fmla="*/ 373 h 373"/>
                  <a:gd name="T40" fmla="*/ 384 w 454"/>
                  <a:gd name="T41" fmla="*/ 373 h 373"/>
                  <a:gd name="T42" fmla="*/ 77 w 454"/>
                  <a:gd name="T43" fmla="*/ 52 h 373"/>
                  <a:gd name="T44" fmla="*/ 77 w 454"/>
                  <a:gd name="T45" fmla="*/ 306 h 373"/>
                  <a:gd name="T46" fmla="*/ 79 w 454"/>
                  <a:gd name="T47" fmla="*/ 324 h 373"/>
                  <a:gd name="T48" fmla="*/ 82 w 454"/>
                  <a:gd name="T49" fmla="*/ 338 h 373"/>
                  <a:gd name="T50" fmla="*/ 88 w 454"/>
                  <a:gd name="T51" fmla="*/ 347 h 373"/>
                  <a:gd name="T52" fmla="*/ 99 w 454"/>
                  <a:gd name="T53" fmla="*/ 354 h 373"/>
                  <a:gd name="T54" fmla="*/ 115 w 454"/>
                  <a:gd name="T55" fmla="*/ 356 h 373"/>
                  <a:gd name="T56" fmla="*/ 137 w 454"/>
                  <a:gd name="T57" fmla="*/ 357 h 373"/>
                  <a:gd name="T58" fmla="*/ 137 w 454"/>
                  <a:gd name="T59" fmla="*/ 368 h 373"/>
                  <a:gd name="T60" fmla="*/ 0 w 454"/>
                  <a:gd name="T61" fmla="*/ 368 h 373"/>
                  <a:gd name="T62" fmla="*/ 0 w 454"/>
                  <a:gd name="T63" fmla="*/ 357 h 373"/>
                  <a:gd name="T64" fmla="*/ 3 w 454"/>
                  <a:gd name="T65" fmla="*/ 357 h 373"/>
                  <a:gd name="T66" fmla="*/ 21 w 454"/>
                  <a:gd name="T67" fmla="*/ 356 h 373"/>
                  <a:gd name="T68" fmla="*/ 36 w 454"/>
                  <a:gd name="T69" fmla="*/ 351 h 373"/>
                  <a:gd name="T70" fmla="*/ 44 w 454"/>
                  <a:gd name="T71" fmla="*/ 344 h 373"/>
                  <a:gd name="T72" fmla="*/ 49 w 454"/>
                  <a:gd name="T73" fmla="*/ 332 h 373"/>
                  <a:gd name="T74" fmla="*/ 52 w 454"/>
                  <a:gd name="T75" fmla="*/ 318 h 373"/>
                  <a:gd name="T76" fmla="*/ 52 w 454"/>
                  <a:gd name="T77" fmla="*/ 26 h 373"/>
                  <a:gd name="T78" fmla="*/ 37 w 454"/>
                  <a:gd name="T79" fmla="*/ 19 h 373"/>
                  <a:gd name="T80" fmla="*/ 20 w 454"/>
                  <a:gd name="T81" fmla="*/ 14 h 373"/>
                  <a:gd name="T82" fmla="*/ 2 w 454"/>
                  <a:gd name="T83" fmla="*/ 11 h 373"/>
                  <a:gd name="T84" fmla="*/ 2 w 454"/>
                  <a:gd name="T8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4" h="373">
                    <a:moveTo>
                      <a:pt x="2" y="0"/>
                    </a:moveTo>
                    <a:lnTo>
                      <a:pt x="95" y="0"/>
                    </a:lnTo>
                    <a:lnTo>
                      <a:pt x="373" y="291"/>
                    </a:lnTo>
                    <a:lnTo>
                      <a:pt x="373" y="55"/>
                    </a:lnTo>
                    <a:lnTo>
                      <a:pt x="372" y="39"/>
                    </a:lnTo>
                    <a:lnTo>
                      <a:pt x="370" y="28"/>
                    </a:lnTo>
                    <a:lnTo>
                      <a:pt x="362" y="20"/>
                    </a:lnTo>
                    <a:lnTo>
                      <a:pt x="351" y="15"/>
                    </a:lnTo>
                    <a:lnTo>
                      <a:pt x="337" y="13"/>
                    </a:lnTo>
                    <a:lnTo>
                      <a:pt x="316" y="11"/>
                    </a:lnTo>
                    <a:lnTo>
                      <a:pt x="316" y="0"/>
                    </a:lnTo>
                    <a:lnTo>
                      <a:pt x="454" y="0"/>
                    </a:lnTo>
                    <a:lnTo>
                      <a:pt x="454" y="11"/>
                    </a:lnTo>
                    <a:lnTo>
                      <a:pt x="435" y="11"/>
                    </a:lnTo>
                    <a:lnTo>
                      <a:pt x="421" y="14"/>
                    </a:lnTo>
                    <a:lnTo>
                      <a:pt x="411" y="17"/>
                    </a:lnTo>
                    <a:lnTo>
                      <a:pt x="404" y="24"/>
                    </a:lnTo>
                    <a:lnTo>
                      <a:pt x="402" y="32"/>
                    </a:lnTo>
                    <a:lnTo>
                      <a:pt x="400" y="42"/>
                    </a:lnTo>
                    <a:lnTo>
                      <a:pt x="400" y="373"/>
                    </a:lnTo>
                    <a:lnTo>
                      <a:pt x="384" y="373"/>
                    </a:lnTo>
                    <a:lnTo>
                      <a:pt x="77" y="52"/>
                    </a:lnTo>
                    <a:lnTo>
                      <a:pt x="77" y="306"/>
                    </a:lnTo>
                    <a:lnTo>
                      <a:pt x="79" y="324"/>
                    </a:lnTo>
                    <a:lnTo>
                      <a:pt x="82" y="338"/>
                    </a:lnTo>
                    <a:lnTo>
                      <a:pt x="88" y="347"/>
                    </a:lnTo>
                    <a:lnTo>
                      <a:pt x="99" y="354"/>
                    </a:lnTo>
                    <a:lnTo>
                      <a:pt x="115" y="356"/>
                    </a:lnTo>
                    <a:lnTo>
                      <a:pt x="137" y="357"/>
                    </a:lnTo>
                    <a:lnTo>
                      <a:pt x="137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3" y="357"/>
                    </a:lnTo>
                    <a:lnTo>
                      <a:pt x="21" y="356"/>
                    </a:lnTo>
                    <a:lnTo>
                      <a:pt x="36" y="351"/>
                    </a:lnTo>
                    <a:lnTo>
                      <a:pt x="44" y="344"/>
                    </a:lnTo>
                    <a:lnTo>
                      <a:pt x="49" y="332"/>
                    </a:lnTo>
                    <a:lnTo>
                      <a:pt x="52" y="318"/>
                    </a:lnTo>
                    <a:lnTo>
                      <a:pt x="52" y="26"/>
                    </a:lnTo>
                    <a:lnTo>
                      <a:pt x="37" y="19"/>
                    </a:lnTo>
                    <a:lnTo>
                      <a:pt x="20" y="14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65"/>
              <p:cNvSpPr>
                <a:spLocks/>
              </p:cNvSpPr>
              <p:nvPr/>
            </p:nvSpPr>
            <p:spPr bwMode="auto">
              <a:xfrm>
                <a:off x="11742810" y="33786457"/>
                <a:ext cx="884525" cy="1004646"/>
              </a:xfrm>
              <a:custGeom>
                <a:avLst/>
                <a:gdLst>
                  <a:gd name="T0" fmla="*/ 11 w 324"/>
                  <a:gd name="T1" fmla="*/ 0 h 368"/>
                  <a:gd name="T2" fmla="*/ 296 w 324"/>
                  <a:gd name="T3" fmla="*/ 0 h 368"/>
                  <a:gd name="T4" fmla="*/ 301 w 324"/>
                  <a:gd name="T5" fmla="*/ 82 h 368"/>
                  <a:gd name="T6" fmla="*/ 290 w 324"/>
                  <a:gd name="T7" fmla="*/ 82 h 368"/>
                  <a:gd name="T8" fmla="*/ 285 w 324"/>
                  <a:gd name="T9" fmla="*/ 60 h 368"/>
                  <a:gd name="T10" fmla="*/ 280 w 324"/>
                  <a:gd name="T11" fmla="*/ 44 h 368"/>
                  <a:gd name="T12" fmla="*/ 272 w 324"/>
                  <a:gd name="T13" fmla="*/ 33 h 368"/>
                  <a:gd name="T14" fmla="*/ 265 w 324"/>
                  <a:gd name="T15" fmla="*/ 26 h 368"/>
                  <a:gd name="T16" fmla="*/ 255 w 324"/>
                  <a:gd name="T17" fmla="*/ 22 h 368"/>
                  <a:gd name="T18" fmla="*/ 246 w 324"/>
                  <a:gd name="T19" fmla="*/ 21 h 368"/>
                  <a:gd name="T20" fmla="*/ 121 w 324"/>
                  <a:gd name="T21" fmla="*/ 21 h 368"/>
                  <a:gd name="T22" fmla="*/ 121 w 324"/>
                  <a:gd name="T23" fmla="*/ 167 h 368"/>
                  <a:gd name="T24" fmla="*/ 227 w 324"/>
                  <a:gd name="T25" fmla="*/ 167 h 368"/>
                  <a:gd name="T26" fmla="*/ 238 w 324"/>
                  <a:gd name="T27" fmla="*/ 165 h 368"/>
                  <a:gd name="T28" fmla="*/ 247 w 324"/>
                  <a:gd name="T29" fmla="*/ 162 h 368"/>
                  <a:gd name="T30" fmla="*/ 254 w 324"/>
                  <a:gd name="T31" fmla="*/ 153 h 368"/>
                  <a:gd name="T32" fmla="*/ 259 w 324"/>
                  <a:gd name="T33" fmla="*/ 141 h 368"/>
                  <a:gd name="T34" fmla="*/ 261 w 324"/>
                  <a:gd name="T35" fmla="*/ 123 h 368"/>
                  <a:gd name="T36" fmla="*/ 272 w 324"/>
                  <a:gd name="T37" fmla="*/ 123 h 368"/>
                  <a:gd name="T38" fmla="*/ 272 w 324"/>
                  <a:gd name="T39" fmla="*/ 235 h 368"/>
                  <a:gd name="T40" fmla="*/ 261 w 324"/>
                  <a:gd name="T41" fmla="*/ 235 h 368"/>
                  <a:gd name="T42" fmla="*/ 258 w 324"/>
                  <a:gd name="T43" fmla="*/ 217 h 368"/>
                  <a:gd name="T44" fmla="*/ 254 w 324"/>
                  <a:gd name="T45" fmla="*/ 204 h 368"/>
                  <a:gd name="T46" fmla="*/ 248 w 324"/>
                  <a:gd name="T47" fmla="*/ 196 h 368"/>
                  <a:gd name="T48" fmla="*/ 241 w 324"/>
                  <a:gd name="T49" fmla="*/ 191 h 368"/>
                  <a:gd name="T50" fmla="*/ 232 w 324"/>
                  <a:gd name="T51" fmla="*/ 189 h 368"/>
                  <a:gd name="T52" fmla="*/ 221 w 324"/>
                  <a:gd name="T53" fmla="*/ 189 h 368"/>
                  <a:gd name="T54" fmla="*/ 121 w 324"/>
                  <a:gd name="T55" fmla="*/ 189 h 368"/>
                  <a:gd name="T56" fmla="*/ 121 w 324"/>
                  <a:gd name="T57" fmla="*/ 314 h 368"/>
                  <a:gd name="T58" fmla="*/ 122 w 324"/>
                  <a:gd name="T59" fmla="*/ 328 h 368"/>
                  <a:gd name="T60" fmla="*/ 126 w 324"/>
                  <a:gd name="T61" fmla="*/ 338 h 368"/>
                  <a:gd name="T62" fmla="*/ 132 w 324"/>
                  <a:gd name="T63" fmla="*/ 344 h 368"/>
                  <a:gd name="T64" fmla="*/ 140 w 324"/>
                  <a:gd name="T65" fmla="*/ 346 h 368"/>
                  <a:gd name="T66" fmla="*/ 153 w 324"/>
                  <a:gd name="T67" fmla="*/ 347 h 368"/>
                  <a:gd name="T68" fmla="*/ 244 w 324"/>
                  <a:gd name="T69" fmla="*/ 347 h 368"/>
                  <a:gd name="T70" fmla="*/ 263 w 324"/>
                  <a:gd name="T71" fmla="*/ 346 h 368"/>
                  <a:gd name="T72" fmla="*/ 277 w 324"/>
                  <a:gd name="T73" fmla="*/ 341 h 368"/>
                  <a:gd name="T74" fmla="*/ 288 w 324"/>
                  <a:gd name="T75" fmla="*/ 333 h 368"/>
                  <a:gd name="T76" fmla="*/ 298 w 324"/>
                  <a:gd name="T77" fmla="*/ 321 h 368"/>
                  <a:gd name="T78" fmla="*/ 306 w 324"/>
                  <a:gd name="T79" fmla="*/ 303 h 368"/>
                  <a:gd name="T80" fmla="*/ 313 w 324"/>
                  <a:gd name="T81" fmla="*/ 280 h 368"/>
                  <a:gd name="T82" fmla="*/ 324 w 324"/>
                  <a:gd name="T83" fmla="*/ 280 h 368"/>
                  <a:gd name="T84" fmla="*/ 314 w 324"/>
                  <a:gd name="T85" fmla="*/ 368 h 368"/>
                  <a:gd name="T86" fmla="*/ 0 w 324"/>
                  <a:gd name="T87" fmla="*/ 368 h 368"/>
                  <a:gd name="T88" fmla="*/ 0 w 324"/>
                  <a:gd name="T89" fmla="*/ 357 h 368"/>
                  <a:gd name="T90" fmla="*/ 16 w 324"/>
                  <a:gd name="T91" fmla="*/ 357 h 368"/>
                  <a:gd name="T92" fmla="*/ 36 w 324"/>
                  <a:gd name="T93" fmla="*/ 356 h 368"/>
                  <a:gd name="T94" fmla="*/ 51 w 324"/>
                  <a:gd name="T95" fmla="*/ 352 h 368"/>
                  <a:gd name="T96" fmla="*/ 61 w 324"/>
                  <a:gd name="T97" fmla="*/ 346 h 368"/>
                  <a:gd name="T98" fmla="*/ 67 w 324"/>
                  <a:gd name="T99" fmla="*/ 338 h 368"/>
                  <a:gd name="T100" fmla="*/ 71 w 324"/>
                  <a:gd name="T101" fmla="*/ 324 h 368"/>
                  <a:gd name="T102" fmla="*/ 72 w 324"/>
                  <a:gd name="T103" fmla="*/ 308 h 368"/>
                  <a:gd name="T104" fmla="*/ 72 w 324"/>
                  <a:gd name="T105" fmla="*/ 59 h 368"/>
                  <a:gd name="T106" fmla="*/ 71 w 324"/>
                  <a:gd name="T107" fmla="*/ 43 h 368"/>
                  <a:gd name="T108" fmla="*/ 68 w 324"/>
                  <a:gd name="T109" fmla="*/ 32 h 368"/>
                  <a:gd name="T110" fmla="*/ 62 w 324"/>
                  <a:gd name="T111" fmla="*/ 22 h 368"/>
                  <a:gd name="T112" fmla="*/ 53 w 324"/>
                  <a:gd name="T113" fmla="*/ 16 h 368"/>
                  <a:gd name="T114" fmla="*/ 41 w 324"/>
                  <a:gd name="T115" fmla="*/ 13 h 368"/>
                  <a:gd name="T116" fmla="*/ 24 w 324"/>
                  <a:gd name="T117" fmla="*/ 11 h 368"/>
                  <a:gd name="T118" fmla="*/ 11 w 324"/>
                  <a:gd name="T119" fmla="*/ 11 h 368"/>
                  <a:gd name="T120" fmla="*/ 11 w 324"/>
                  <a:gd name="T1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4" h="368">
                    <a:moveTo>
                      <a:pt x="11" y="0"/>
                    </a:moveTo>
                    <a:lnTo>
                      <a:pt x="296" y="0"/>
                    </a:lnTo>
                    <a:lnTo>
                      <a:pt x="301" y="82"/>
                    </a:lnTo>
                    <a:lnTo>
                      <a:pt x="290" y="82"/>
                    </a:lnTo>
                    <a:lnTo>
                      <a:pt x="285" y="60"/>
                    </a:lnTo>
                    <a:lnTo>
                      <a:pt x="280" y="44"/>
                    </a:lnTo>
                    <a:lnTo>
                      <a:pt x="272" y="33"/>
                    </a:lnTo>
                    <a:lnTo>
                      <a:pt x="265" y="26"/>
                    </a:lnTo>
                    <a:lnTo>
                      <a:pt x="255" y="22"/>
                    </a:lnTo>
                    <a:lnTo>
                      <a:pt x="246" y="21"/>
                    </a:lnTo>
                    <a:lnTo>
                      <a:pt x="121" y="21"/>
                    </a:lnTo>
                    <a:lnTo>
                      <a:pt x="121" y="167"/>
                    </a:lnTo>
                    <a:lnTo>
                      <a:pt x="227" y="167"/>
                    </a:lnTo>
                    <a:lnTo>
                      <a:pt x="238" y="165"/>
                    </a:lnTo>
                    <a:lnTo>
                      <a:pt x="247" y="162"/>
                    </a:lnTo>
                    <a:lnTo>
                      <a:pt x="254" y="153"/>
                    </a:lnTo>
                    <a:lnTo>
                      <a:pt x="259" y="141"/>
                    </a:lnTo>
                    <a:lnTo>
                      <a:pt x="261" y="123"/>
                    </a:lnTo>
                    <a:lnTo>
                      <a:pt x="272" y="123"/>
                    </a:lnTo>
                    <a:lnTo>
                      <a:pt x="272" y="235"/>
                    </a:lnTo>
                    <a:lnTo>
                      <a:pt x="261" y="235"/>
                    </a:lnTo>
                    <a:lnTo>
                      <a:pt x="258" y="217"/>
                    </a:lnTo>
                    <a:lnTo>
                      <a:pt x="254" y="204"/>
                    </a:lnTo>
                    <a:lnTo>
                      <a:pt x="248" y="196"/>
                    </a:lnTo>
                    <a:lnTo>
                      <a:pt x="241" y="191"/>
                    </a:lnTo>
                    <a:lnTo>
                      <a:pt x="232" y="189"/>
                    </a:lnTo>
                    <a:lnTo>
                      <a:pt x="221" y="189"/>
                    </a:lnTo>
                    <a:lnTo>
                      <a:pt x="121" y="189"/>
                    </a:lnTo>
                    <a:lnTo>
                      <a:pt x="121" y="314"/>
                    </a:lnTo>
                    <a:lnTo>
                      <a:pt x="122" y="328"/>
                    </a:lnTo>
                    <a:lnTo>
                      <a:pt x="126" y="338"/>
                    </a:lnTo>
                    <a:lnTo>
                      <a:pt x="132" y="344"/>
                    </a:lnTo>
                    <a:lnTo>
                      <a:pt x="140" y="346"/>
                    </a:lnTo>
                    <a:lnTo>
                      <a:pt x="153" y="347"/>
                    </a:lnTo>
                    <a:lnTo>
                      <a:pt x="244" y="347"/>
                    </a:lnTo>
                    <a:lnTo>
                      <a:pt x="263" y="346"/>
                    </a:lnTo>
                    <a:lnTo>
                      <a:pt x="277" y="341"/>
                    </a:lnTo>
                    <a:lnTo>
                      <a:pt x="288" y="333"/>
                    </a:lnTo>
                    <a:lnTo>
                      <a:pt x="298" y="321"/>
                    </a:lnTo>
                    <a:lnTo>
                      <a:pt x="306" y="303"/>
                    </a:lnTo>
                    <a:lnTo>
                      <a:pt x="313" y="280"/>
                    </a:lnTo>
                    <a:lnTo>
                      <a:pt x="324" y="280"/>
                    </a:lnTo>
                    <a:lnTo>
                      <a:pt x="314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16" y="357"/>
                    </a:lnTo>
                    <a:lnTo>
                      <a:pt x="36" y="356"/>
                    </a:lnTo>
                    <a:lnTo>
                      <a:pt x="51" y="352"/>
                    </a:lnTo>
                    <a:lnTo>
                      <a:pt x="61" y="346"/>
                    </a:lnTo>
                    <a:lnTo>
                      <a:pt x="67" y="338"/>
                    </a:lnTo>
                    <a:lnTo>
                      <a:pt x="71" y="324"/>
                    </a:lnTo>
                    <a:lnTo>
                      <a:pt x="72" y="308"/>
                    </a:lnTo>
                    <a:lnTo>
                      <a:pt x="72" y="59"/>
                    </a:lnTo>
                    <a:lnTo>
                      <a:pt x="71" y="43"/>
                    </a:lnTo>
                    <a:lnTo>
                      <a:pt x="68" y="32"/>
                    </a:lnTo>
                    <a:lnTo>
                      <a:pt x="62" y="22"/>
                    </a:lnTo>
                    <a:lnTo>
                      <a:pt x="53" y="16"/>
                    </a:lnTo>
                    <a:lnTo>
                      <a:pt x="41" y="13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14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0" name="Freeform 66"/>
            <p:cNvSpPr>
              <a:spLocks noEditPoints="1"/>
            </p:cNvSpPr>
            <p:nvPr/>
          </p:nvSpPr>
          <p:spPr bwMode="auto">
            <a:xfrm>
              <a:off x="5179851" y="23810975"/>
              <a:ext cx="5181573" cy="6666702"/>
            </a:xfrm>
            <a:custGeom>
              <a:avLst/>
              <a:gdLst>
                <a:gd name="T0" fmla="*/ 730 w 1896"/>
                <a:gd name="T1" fmla="*/ 110 h 2442"/>
                <a:gd name="T2" fmla="*/ 418 w 1896"/>
                <a:gd name="T3" fmla="*/ 150 h 2442"/>
                <a:gd name="T4" fmla="*/ 141 w 1896"/>
                <a:gd name="T5" fmla="*/ 221 h 2442"/>
                <a:gd name="T6" fmla="*/ 127 w 1896"/>
                <a:gd name="T7" fmla="*/ 297 h 2442"/>
                <a:gd name="T8" fmla="*/ 117 w 1896"/>
                <a:gd name="T9" fmla="*/ 383 h 2442"/>
                <a:gd name="T10" fmla="*/ 106 w 1896"/>
                <a:gd name="T11" fmla="*/ 524 h 2442"/>
                <a:gd name="T12" fmla="*/ 103 w 1896"/>
                <a:gd name="T13" fmla="*/ 709 h 2442"/>
                <a:gd name="T14" fmla="*/ 112 w 1896"/>
                <a:gd name="T15" fmla="*/ 926 h 2442"/>
                <a:gd name="T16" fmla="*/ 152 w 1896"/>
                <a:gd name="T17" fmla="*/ 1198 h 2442"/>
                <a:gd name="T18" fmla="*/ 240 w 1896"/>
                <a:gd name="T19" fmla="*/ 1513 h 2442"/>
                <a:gd name="T20" fmla="*/ 371 w 1896"/>
                <a:gd name="T21" fmla="*/ 1789 h 2442"/>
                <a:gd name="T22" fmla="*/ 544 w 1896"/>
                <a:gd name="T23" fmla="*/ 2023 h 2442"/>
                <a:gd name="T24" fmla="*/ 757 w 1896"/>
                <a:gd name="T25" fmla="*/ 2213 h 2442"/>
                <a:gd name="T26" fmla="*/ 944 w 1896"/>
                <a:gd name="T27" fmla="*/ 2326 h 2442"/>
                <a:gd name="T28" fmla="*/ 1132 w 1896"/>
                <a:gd name="T29" fmla="*/ 2213 h 2442"/>
                <a:gd name="T30" fmla="*/ 1346 w 1896"/>
                <a:gd name="T31" fmla="*/ 2023 h 2442"/>
                <a:gd name="T32" fmla="*/ 1519 w 1896"/>
                <a:gd name="T33" fmla="*/ 1789 h 2442"/>
                <a:gd name="T34" fmla="*/ 1651 w 1896"/>
                <a:gd name="T35" fmla="*/ 1513 h 2442"/>
                <a:gd name="T36" fmla="*/ 1742 w 1896"/>
                <a:gd name="T37" fmla="*/ 1198 h 2442"/>
                <a:gd name="T38" fmla="*/ 1781 w 1896"/>
                <a:gd name="T39" fmla="*/ 926 h 2442"/>
                <a:gd name="T40" fmla="*/ 1793 w 1896"/>
                <a:gd name="T41" fmla="*/ 709 h 2442"/>
                <a:gd name="T42" fmla="*/ 1790 w 1896"/>
                <a:gd name="T43" fmla="*/ 524 h 2442"/>
                <a:gd name="T44" fmla="*/ 1780 w 1896"/>
                <a:gd name="T45" fmla="*/ 384 h 2442"/>
                <a:gd name="T46" fmla="*/ 1770 w 1896"/>
                <a:gd name="T47" fmla="*/ 297 h 2442"/>
                <a:gd name="T48" fmla="*/ 1757 w 1896"/>
                <a:gd name="T49" fmla="*/ 221 h 2442"/>
                <a:gd name="T50" fmla="*/ 1480 w 1896"/>
                <a:gd name="T51" fmla="*/ 150 h 2442"/>
                <a:gd name="T52" fmla="*/ 1169 w 1896"/>
                <a:gd name="T53" fmla="*/ 110 h 2442"/>
                <a:gd name="T54" fmla="*/ 950 w 1896"/>
                <a:gd name="T55" fmla="*/ 0 h 2442"/>
                <a:gd name="T56" fmla="*/ 1264 w 1896"/>
                <a:gd name="T57" fmla="*/ 16 h 2442"/>
                <a:gd name="T58" fmla="*/ 1557 w 1896"/>
                <a:gd name="T59" fmla="*/ 61 h 2442"/>
                <a:gd name="T60" fmla="*/ 1819 w 1896"/>
                <a:gd name="T61" fmla="*/ 134 h 2442"/>
                <a:gd name="T62" fmla="*/ 1867 w 1896"/>
                <a:gd name="T63" fmla="*/ 259 h 2442"/>
                <a:gd name="T64" fmla="*/ 1875 w 1896"/>
                <a:gd name="T65" fmla="*/ 314 h 2442"/>
                <a:gd name="T66" fmla="*/ 1886 w 1896"/>
                <a:gd name="T67" fmla="*/ 427 h 2442"/>
                <a:gd name="T68" fmla="*/ 1895 w 1896"/>
                <a:gd name="T69" fmla="*/ 589 h 2442"/>
                <a:gd name="T70" fmla="*/ 1894 w 1896"/>
                <a:gd name="T71" fmla="*/ 790 h 2442"/>
                <a:gd name="T72" fmla="*/ 1874 w 1896"/>
                <a:gd name="T73" fmla="*/ 1018 h 2442"/>
                <a:gd name="T74" fmla="*/ 1819 w 1896"/>
                <a:gd name="T75" fmla="*/ 1321 h 2442"/>
                <a:gd name="T76" fmla="*/ 1718 w 1896"/>
                <a:gd name="T77" fmla="*/ 1624 h 2442"/>
                <a:gd name="T78" fmla="*/ 1577 w 1896"/>
                <a:gd name="T79" fmla="*/ 1891 h 2442"/>
                <a:gd name="T80" fmla="*/ 1397 w 1896"/>
                <a:gd name="T81" fmla="*/ 2118 h 2442"/>
                <a:gd name="T82" fmla="*/ 1180 w 1896"/>
                <a:gd name="T83" fmla="*/ 2304 h 2442"/>
                <a:gd name="T84" fmla="*/ 944 w 1896"/>
                <a:gd name="T85" fmla="*/ 2442 h 2442"/>
                <a:gd name="T86" fmla="*/ 708 w 1896"/>
                <a:gd name="T87" fmla="*/ 2304 h 2442"/>
                <a:gd name="T88" fmla="*/ 492 w 1896"/>
                <a:gd name="T89" fmla="*/ 2118 h 2442"/>
                <a:gd name="T90" fmla="*/ 313 w 1896"/>
                <a:gd name="T91" fmla="*/ 1891 h 2442"/>
                <a:gd name="T92" fmla="*/ 174 w 1896"/>
                <a:gd name="T93" fmla="*/ 1624 h 2442"/>
                <a:gd name="T94" fmla="*/ 73 w 1896"/>
                <a:gd name="T95" fmla="*/ 1321 h 2442"/>
                <a:gd name="T96" fmla="*/ 19 w 1896"/>
                <a:gd name="T97" fmla="*/ 1021 h 2442"/>
                <a:gd name="T98" fmla="*/ 2 w 1896"/>
                <a:gd name="T99" fmla="*/ 798 h 2442"/>
                <a:gd name="T100" fmla="*/ 1 w 1896"/>
                <a:gd name="T101" fmla="*/ 603 h 2442"/>
                <a:gd name="T102" fmla="*/ 10 w 1896"/>
                <a:gd name="T103" fmla="*/ 441 h 2442"/>
                <a:gd name="T104" fmla="*/ 21 w 1896"/>
                <a:gd name="T105" fmla="*/ 325 h 2442"/>
                <a:gd name="T106" fmla="*/ 29 w 1896"/>
                <a:gd name="T107" fmla="*/ 265 h 2442"/>
                <a:gd name="T108" fmla="*/ 74 w 1896"/>
                <a:gd name="T109" fmla="*/ 136 h 2442"/>
                <a:gd name="T110" fmla="*/ 249 w 1896"/>
                <a:gd name="T111" fmla="*/ 83 h 2442"/>
                <a:gd name="T112" fmla="*/ 534 w 1896"/>
                <a:gd name="T113" fmla="*/ 28 h 2442"/>
                <a:gd name="T114" fmla="*/ 844 w 1896"/>
                <a:gd name="T115" fmla="*/ 2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6" h="2442">
                  <a:moveTo>
                    <a:pt x="950" y="103"/>
                  </a:moveTo>
                  <a:lnTo>
                    <a:pt x="840" y="105"/>
                  </a:lnTo>
                  <a:lnTo>
                    <a:pt x="730" y="110"/>
                  </a:lnTo>
                  <a:lnTo>
                    <a:pt x="624" y="120"/>
                  </a:lnTo>
                  <a:lnTo>
                    <a:pt x="520" y="133"/>
                  </a:lnTo>
                  <a:lnTo>
                    <a:pt x="418" y="150"/>
                  </a:lnTo>
                  <a:lnTo>
                    <a:pt x="322" y="170"/>
                  </a:lnTo>
                  <a:lnTo>
                    <a:pt x="229" y="194"/>
                  </a:lnTo>
                  <a:lnTo>
                    <a:pt x="141" y="221"/>
                  </a:lnTo>
                  <a:lnTo>
                    <a:pt x="131" y="276"/>
                  </a:lnTo>
                  <a:lnTo>
                    <a:pt x="130" y="282"/>
                  </a:lnTo>
                  <a:lnTo>
                    <a:pt x="127" y="297"/>
                  </a:lnTo>
                  <a:lnTo>
                    <a:pt x="125" y="319"/>
                  </a:lnTo>
                  <a:lnTo>
                    <a:pt x="121" y="347"/>
                  </a:lnTo>
                  <a:lnTo>
                    <a:pt x="117" y="383"/>
                  </a:lnTo>
                  <a:lnTo>
                    <a:pt x="114" y="424"/>
                  </a:lnTo>
                  <a:lnTo>
                    <a:pt x="110" y="472"/>
                  </a:lnTo>
                  <a:lnTo>
                    <a:pt x="106" y="524"/>
                  </a:lnTo>
                  <a:lnTo>
                    <a:pt x="104" y="581"/>
                  </a:lnTo>
                  <a:lnTo>
                    <a:pt x="103" y="643"/>
                  </a:lnTo>
                  <a:lnTo>
                    <a:pt x="103" y="709"/>
                  </a:lnTo>
                  <a:lnTo>
                    <a:pt x="104" y="777"/>
                  </a:lnTo>
                  <a:lnTo>
                    <a:pt x="108" y="851"/>
                  </a:lnTo>
                  <a:lnTo>
                    <a:pt x="112" y="926"/>
                  </a:lnTo>
                  <a:lnTo>
                    <a:pt x="121" y="1003"/>
                  </a:lnTo>
                  <a:lnTo>
                    <a:pt x="132" y="1084"/>
                  </a:lnTo>
                  <a:lnTo>
                    <a:pt x="152" y="1198"/>
                  </a:lnTo>
                  <a:lnTo>
                    <a:pt x="176" y="1307"/>
                  </a:lnTo>
                  <a:lnTo>
                    <a:pt x="205" y="1412"/>
                  </a:lnTo>
                  <a:lnTo>
                    <a:pt x="240" y="1513"/>
                  </a:lnTo>
                  <a:lnTo>
                    <a:pt x="279" y="1610"/>
                  </a:lnTo>
                  <a:lnTo>
                    <a:pt x="323" y="1701"/>
                  </a:lnTo>
                  <a:lnTo>
                    <a:pt x="371" y="1789"/>
                  </a:lnTo>
                  <a:lnTo>
                    <a:pt x="424" y="1871"/>
                  </a:lnTo>
                  <a:lnTo>
                    <a:pt x="482" y="1949"/>
                  </a:lnTo>
                  <a:lnTo>
                    <a:pt x="544" y="2023"/>
                  </a:lnTo>
                  <a:lnTo>
                    <a:pt x="610" y="2091"/>
                  </a:lnTo>
                  <a:lnTo>
                    <a:pt x="681" y="2155"/>
                  </a:lnTo>
                  <a:lnTo>
                    <a:pt x="757" y="2213"/>
                  </a:lnTo>
                  <a:lnTo>
                    <a:pt x="837" y="2266"/>
                  </a:lnTo>
                  <a:lnTo>
                    <a:pt x="921" y="2314"/>
                  </a:lnTo>
                  <a:lnTo>
                    <a:pt x="944" y="2326"/>
                  </a:lnTo>
                  <a:lnTo>
                    <a:pt x="968" y="2314"/>
                  </a:lnTo>
                  <a:lnTo>
                    <a:pt x="1052" y="2266"/>
                  </a:lnTo>
                  <a:lnTo>
                    <a:pt x="1132" y="2213"/>
                  </a:lnTo>
                  <a:lnTo>
                    <a:pt x="1207" y="2155"/>
                  </a:lnTo>
                  <a:lnTo>
                    <a:pt x="1278" y="2091"/>
                  </a:lnTo>
                  <a:lnTo>
                    <a:pt x="1346" y="2023"/>
                  </a:lnTo>
                  <a:lnTo>
                    <a:pt x="1408" y="1949"/>
                  </a:lnTo>
                  <a:lnTo>
                    <a:pt x="1466" y="1871"/>
                  </a:lnTo>
                  <a:lnTo>
                    <a:pt x="1519" y="1789"/>
                  </a:lnTo>
                  <a:lnTo>
                    <a:pt x="1568" y="1701"/>
                  </a:lnTo>
                  <a:lnTo>
                    <a:pt x="1612" y="1610"/>
                  </a:lnTo>
                  <a:lnTo>
                    <a:pt x="1651" y="1513"/>
                  </a:lnTo>
                  <a:lnTo>
                    <a:pt x="1687" y="1412"/>
                  </a:lnTo>
                  <a:lnTo>
                    <a:pt x="1716" y="1307"/>
                  </a:lnTo>
                  <a:lnTo>
                    <a:pt x="1742" y="1198"/>
                  </a:lnTo>
                  <a:lnTo>
                    <a:pt x="1762" y="1084"/>
                  </a:lnTo>
                  <a:lnTo>
                    <a:pt x="1773" y="1005"/>
                  </a:lnTo>
                  <a:lnTo>
                    <a:pt x="1781" y="926"/>
                  </a:lnTo>
                  <a:lnTo>
                    <a:pt x="1787" y="851"/>
                  </a:lnTo>
                  <a:lnTo>
                    <a:pt x="1791" y="779"/>
                  </a:lnTo>
                  <a:lnTo>
                    <a:pt x="1793" y="709"/>
                  </a:lnTo>
                  <a:lnTo>
                    <a:pt x="1793" y="644"/>
                  </a:lnTo>
                  <a:lnTo>
                    <a:pt x="1792" y="582"/>
                  </a:lnTo>
                  <a:lnTo>
                    <a:pt x="1790" y="524"/>
                  </a:lnTo>
                  <a:lnTo>
                    <a:pt x="1787" y="472"/>
                  </a:lnTo>
                  <a:lnTo>
                    <a:pt x="1784" y="425"/>
                  </a:lnTo>
                  <a:lnTo>
                    <a:pt x="1780" y="384"/>
                  </a:lnTo>
                  <a:lnTo>
                    <a:pt x="1776" y="348"/>
                  </a:lnTo>
                  <a:lnTo>
                    <a:pt x="1773" y="319"/>
                  </a:lnTo>
                  <a:lnTo>
                    <a:pt x="1770" y="297"/>
                  </a:lnTo>
                  <a:lnTo>
                    <a:pt x="1768" y="282"/>
                  </a:lnTo>
                  <a:lnTo>
                    <a:pt x="1766" y="276"/>
                  </a:lnTo>
                  <a:lnTo>
                    <a:pt x="1757" y="221"/>
                  </a:lnTo>
                  <a:lnTo>
                    <a:pt x="1670" y="193"/>
                  </a:lnTo>
                  <a:lnTo>
                    <a:pt x="1577" y="170"/>
                  </a:lnTo>
                  <a:lnTo>
                    <a:pt x="1480" y="150"/>
                  </a:lnTo>
                  <a:lnTo>
                    <a:pt x="1380" y="133"/>
                  </a:lnTo>
                  <a:lnTo>
                    <a:pt x="1276" y="120"/>
                  </a:lnTo>
                  <a:lnTo>
                    <a:pt x="1169" y="110"/>
                  </a:lnTo>
                  <a:lnTo>
                    <a:pt x="1061" y="105"/>
                  </a:lnTo>
                  <a:lnTo>
                    <a:pt x="950" y="103"/>
                  </a:lnTo>
                  <a:close/>
                  <a:moveTo>
                    <a:pt x="950" y="0"/>
                  </a:moveTo>
                  <a:lnTo>
                    <a:pt x="1057" y="2"/>
                  </a:lnTo>
                  <a:lnTo>
                    <a:pt x="1161" y="7"/>
                  </a:lnTo>
                  <a:lnTo>
                    <a:pt x="1264" y="16"/>
                  </a:lnTo>
                  <a:lnTo>
                    <a:pt x="1365" y="28"/>
                  </a:lnTo>
                  <a:lnTo>
                    <a:pt x="1463" y="43"/>
                  </a:lnTo>
                  <a:lnTo>
                    <a:pt x="1557" y="61"/>
                  </a:lnTo>
                  <a:lnTo>
                    <a:pt x="1649" y="82"/>
                  </a:lnTo>
                  <a:lnTo>
                    <a:pt x="1737" y="106"/>
                  </a:lnTo>
                  <a:lnTo>
                    <a:pt x="1819" y="134"/>
                  </a:lnTo>
                  <a:lnTo>
                    <a:pt x="1850" y="144"/>
                  </a:lnTo>
                  <a:lnTo>
                    <a:pt x="1853" y="176"/>
                  </a:lnTo>
                  <a:lnTo>
                    <a:pt x="1867" y="259"/>
                  </a:lnTo>
                  <a:lnTo>
                    <a:pt x="1869" y="270"/>
                  </a:lnTo>
                  <a:lnTo>
                    <a:pt x="1872" y="288"/>
                  </a:lnTo>
                  <a:lnTo>
                    <a:pt x="1875" y="314"/>
                  </a:lnTo>
                  <a:lnTo>
                    <a:pt x="1879" y="346"/>
                  </a:lnTo>
                  <a:lnTo>
                    <a:pt x="1883" y="384"/>
                  </a:lnTo>
                  <a:lnTo>
                    <a:pt x="1886" y="427"/>
                  </a:lnTo>
                  <a:lnTo>
                    <a:pt x="1890" y="475"/>
                  </a:lnTo>
                  <a:lnTo>
                    <a:pt x="1892" y="530"/>
                  </a:lnTo>
                  <a:lnTo>
                    <a:pt x="1895" y="589"/>
                  </a:lnTo>
                  <a:lnTo>
                    <a:pt x="1896" y="651"/>
                  </a:lnTo>
                  <a:lnTo>
                    <a:pt x="1895" y="719"/>
                  </a:lnTo>
                  <a:lnTo>
                    <a:pt x="1894" y="790"/>
                  </a:lnTo>
                  <a:lnTo>
                    <a:pt x="1889" y="863"/>
                  </a:lnTo>
                  <a:lnTo>
                    <a:pt x="1883" y="940"/>
                  </a:lnTo>
                  <a:lnTo>
                    <a:pt x="1874" y="1018"/>
                  </a:lnTo>
                  <a:lnTo>
                    <a:pt x="1863" y="1100"/>
                  </a:lnTo>
                  <a:lnTo>
                    <a:pt x="1844" y="1212"/>
                  </a:lnTo>
                  <a:lnTo>
                    <a:pt x="1819" y="1321"/>
                  </a:lnTo>
                  <a:lnTo>
                    <a:pt x="1790" y="1426"/>
                  </a:lnTo>
                  <a:lnTo>
                    <a:pt x="1755" y="1528"/>
                  </a:lnTo>
                  <a:lnTo>
                    <a:pt x="1718" y="1624"/>
                  </a:lnTo>
                  <a:lnTo>
                    <a:pt x="1675" y="1717"/>
                  </a:lnTo>
                  <a:lnTo>
                    <a:pt x="1628" y="1806"/>
                  </a:lnTo>
                  <a:lnTo>
                    <a:pt x="1577" y="1891"/>
                  </a:lnTo>
                  <a:lnTo>
                    <a:pt x="1522" y="1970"/>
                  </a:lnTo>
                  <a:lnTo>
                    <a:pt x="1462" y="2046"/>
                  </a:lnTo>
                  <a:lnTo>
                    <a:pt x="1397" y="2118"/>
                  </a:lnTo>
                  <a:lnTo>
                    <a:pt x="1328" y="2184"/>
                  </a:lnTo>
                  <a:lnTo>
                    <a:pt x="1256" y="2246"/>
                  </a:lnTo>
                  <a:lnTo>
                    <a:pt x="1180" y="2304"/>
                  </a:lnTo>
                  <a:lnTo>
                    <a:pt x="1100" y="2356"/>
                  </a:lnTo>
                  <a:lnTo>
                    <a:pt x="1015" y="2404"/>
                  </a:lnTo>
                  <a:lnTo>
                    <a:pt x="944" y="2442"/>
                  </a:lnTo>
                  <a:lnTo>
                    <a:pt x="873" y="2404"/>
                  </a:lnTo>
                  <a:lnTo>
                    <a:pt x="789" y="2356"/>
                  </a:lnTo>
                  <a:lnTo>
                    <a:pt x="708" y="2304"/>
                  </a:lnTo>
                  <a:lnTo>
                    <a:pt x="632" y="2246"/>
                  </a:lnTo>
                  <a:lnTo>
                    <a:pt x="560" y="2184"/>
                  </a:lnTo>
                  <a:lnTo>
                    <a:pt x="492" y="2118"/>
                  </a:lnTo>
                  <a:lnTo>
                    <a:pt x="428" y="2046"/>
                  </a:lnTo>
                  <a:lnTo>
                    <a:pt x="368" y="1970"/>
                  </a:lnTo>
                  <a:lnTo>
                    <a:pt x="313" y="1891"/>
                  </a:lnTo>
                  <a:lnTo>
                    <a:pt x="263" y="1805"/>
                  </a:lnTo>
                  <a:lnTo>
                    <a:pt x="215" y="1717"/>
                  </a:lnTo>
                  <a:lnTo>
                    <a:pt x="174" y="1624"/>
                  </a:lnTo>
                  <a:lnTo>
                    <a:pt x="136" y="1527"/>
                  </a:lnTo>
                  <a:lnTo>
                    <a:pt x="103" y="1426"/>
                  </a:lnTo>
                  <a:lnTo>
                    <a:pt x="73" y="1321"/>
                  </a:lnTo>
                  <a:lnTo>
                    <a:pt x="50" y="1211"/>
                  </a:lnTo>
                  <a:lnTo>
                    <a:pt x="30" y="1099"/>
                  </a:lnTo>
                  <a:lnTo>
                    <a:pt x="19" y="1021"/>
                  </a:lnTo>
                  <a:lnTo>
                    <a:pt x="12" y="945"/>
                  </a:lnTo>
                  <a:lnTo>
                    <a:pt x="6" y="870"/>
                  </a:lnTo>
                  <a:lnTo>
                    <a:pt x="2" y="798"/>
                  </a:lnTo>
                  <a:lnTo>
                    <a:pt x="1" y="730"/>
                  </a:lnTo>
                  <a:lnTo>
                    <a:pt x="0" y="664"/>
                  </a:lnTo>
                  <a:lnTo>
                    <a:pt x="1" y="603"/>
                  </a:lnTo>
                  <a:lnTo>
                    <a:pt x="4" y="544"/>
                  </a:lnTo>
                  <a:lnTo>
                    <a:pt x="6" y="490"/>
                  </a:lnTo>
                  <a:lnTo>
                    <a:pt x="10" y="441"/>
                  </a:lnTo>
                  <a:lnTo>
                    <a:pt x="13" y="397"/>
                  </a:lnTo>
                  <a:lnTo>
                    <a:pt x="17" y="358"/>
                  </a:lnTo>
                  <a:lnTo>
                    <a:pt x="21" y="325"/>
                  </a:lnTo>
                  <a:lnTo>
                    <a:pt x="24" y="298"/>
                  </a:lnTo>
                  <a:lnTo>
                    <a:pt x="27" y="279"/>
                  </a:lnTo>
                  <a:lnTo>
                    <a:pt x="29" y="265"/>
                  </a:lnTo>
                  <a:lnTo>
                    <a:pt x="30" y="258"/>
                  </a:lnTo>
                  <a:lnTo>
                    <a:pt x="49" y="150"/>
                  </a:lnTo>
                  <a:lnTo>
                    <a:pt x="74" y="136"/>
                  </a:lnTo>
                  <a:lnTo>
                    <a:pt x="79" y="134"/>
                  </a:lnTo>
                  <a:lnTo>
                    <a:pt x="161" y="108"/>
                  </a:lnTo>
                  <a:lnTo>
                    <a:pt x="249" y="83"/>
                  </a:lnTo>
                  <a:lnTo>
                    <a:pt x="341" y="61"/>
                  </a:lnTo>
                  <a:lnTo>
                    <a:pt x="437" y="43"/>
                  </a:lnTo>
                  <a:lnTo>
                    <a:pt x="534" y="28"/>
                  </a:lnTo>
                  <a:lnTo>
                    <a:pt x="636" y="16"/>
                  </a:lnTo>
                  <a:lnTo>
                    <a:pt x="740" y="7"/>
                  </a:lnTo>
                  <a:lnTo>
                    <a:pt x="844" y="2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7"/>
            <p:cNvSpPr>
              <a:spLocks/>
            </p:cNvSpPr>
            <p:nvPr/>
          </p:nvSpPr>
          <p:spPr bwMode="auto">
            <a:xfrm>
              <a:off x="7003502" y="28899726"/>
              <a:ext cx="43680" cy="327602"/>
            </a:xfrm>
            <a:custGeom>
              <a:avLst/>
              <a:gdLst>
                <a:gd name="T0" fmla="*/ 6 w 16"/>
                <a:gd name="T1" fmla="*/ 0 h 121"/>
                <a:gd name="T2" fmla="*/ 12 w 16"/>
                <a:gd name="T3" fmla="*/ 0 h 121"/>
                <a:gd name="T4" fmla="*/ 16 w 16"/>
                <a:gd name="T5" fmla="*/ 1 h 121"/>
                <a:gd name="T6" fmla="*/ 15 w 16"/>
                <a:gd name="T7" fmla="*/ 114 h 121"/>
                <a:gd name="T8" fmla="*/ 13 w 16"/>
                <a:gd name="T9" fmla="*/ 115 h 121"/>
                <a:gd name="T10" fmla="*/ 12 w 16"/>
                <a:gd name="T11" fmla="*/ 117 h 121"/>
                <a:gd name="T12" fmla="*/ 11 w 16"/>
                <a:gd name="T13" fmla="*/ 118 h 121"/>
                <a:gd name="T14" fmla="*/ 10 w 16"/>
                <a:gd name="T15" fmla="*/ 121 h 121"/>
                <a:gd name="T16" fmla="*/ 8 w 16"/>
                <a:gd name="T17" fmla="*/ 121 h 121"/>
                <a:gd name="T18" fmla="*/ 7 w 16"/>
                <a:gd name="T19" fmla="*/ 121 h 121"/>
                <a:gd name="T20" fmla="*/ 5 w 16"/>
                <a:gd name="T21" fmla="*/ 118 h 121"/>
                <a:gd name="T22" fmla="*/ 4 w 16"/>
                <a:gd name="T23" fmla="*/ 117 h 121"/>
                <a:gd name="T24" fmla="*/ 2 w 16"/>
                <a:gd name="T25" fmla="*/ 115 h 121"/>
                <a:gd name="T26" fmla="*/ 2 w 16"/>
                <a:gd name="T27" fmla="*/ 114 h 121"/>
                <a:gd name="T28" fmla="*/ 0 w 16"/>
                <a:gd name="T29" fmla="*/ 0 h 121"/>
                <a:gd name="T30" fmla="*/ 6 w 16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1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5" y="114"/>
                  </a:lnTo>
                  <a:lnTo>
                    <a:pt x="13" y="115"/>
                  </a:lnTo>
                  <a:lnTo>
                    <a:pt x="12" y="117"/>
                  </a:lnTo>
                  <a:lnTo>
                    <a:pt x="11" y="118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8"/>
            <p:cNvSpPr>
              <a:spLocks/>
            </p:cNvSpPr>
            <p:nvPr/>
          </p:nvSpPr>
          <p:spPr bwMode="auto">
            <a:xfrm>
              <a:off x="6484800" y="25536346"/>
              <a:ext cx="2571677" cy="262082"/>
            </a:xfrm>
            <a:custGeom>
              <a:avLst/>
              <a:gdLst>
                <a:gd name="T0" fmla="*/ 372 w 942"/>
                <a:gd name="T1" fmla="*/ 2 h 95"/>
                <a:gd name="T2" fmla="*/ 436 w 942"/>
                <a:gd name="T3" fmla="*/ 23 h 95"/>
                <a:gd name="T4" fmla="*/ 475 w 942"/>
                <a:gd name="T5" fmla="*/ 44 h 95"/>
                <a:gd name="T6" fmla="*/ 540 w 942"/>
                <a:gd name="T7" fmla="*/ 10 h 95"/>
                <a:gd name="T8" fmla="*/ 601 w 942"/>
                <a:gd name="T9" fmla="*/ 0 h 95"/>
                <a:gd name="T10" fmla="*/ 661 w 942"/>
                <a:gd name="T11" fmla="*/ 10 h 95"/>
                <a:gd name="T12" fmla="*/ 718 w 942"/>
                <a:gd name="T13" fmla="*/ 29 h 95"/>
                <a:gd name="T14" fmla="*/ 774 w 942"/>
                <a:gd name="T15" fmla="*/ 52 h 95"/>
                <a:gd name="T16" fmla="*/ 829 w 942"/>
                <a:gd name="T17" fmla="*/ 73 h 95"/>
                <a:gd name="T18" fmla="*/ 886 w 942"/>
                <a:gd name="T19" fmla="*/ 82 h 95"/>
                <a:gd name="T20" fmla="*/ 942 w 942"/>
                <a:gd name="T21" fmla="*/ 73 h 95"/>
                <a:gd name="T22" fmla="*/ 913 w 942"/>
                <a:gd name="T23" fmla="*/ 93 h 95"/>
                <a:gd name="T24" fmla="*/ 853 w 942"/>
                <a:gd name="T25" fmla="*/ 93 h 95"/>
                <a:gd name="T26" fmla="*/ 793 w 942"/>
                <a:gd name="T27" fmla="*/ 78 h 95"/>
                <a:gd name="T28" fmla="*/ 733 w 942"/>
                <a:gd name="T29" fmla="*/ 57 h 95"/>
                <a:gd name="T30" fmla="*/ 672 w 942"/>
                <a:gd name="T31" fmla="*/ 39 h 95"/>
                <a:gd name="T32" fmla="*/ 609 w 942"/>
                <a:gd name="T33" fmla="*/ 30 h 95"/>
                <a:gd name="T34" fmla="*/ 543 w 942"/>
                <a:gd name="T35" fmla="*/ 40 h 95"/>
                <a:gd name="T36" fmla="*/ 475 w 942"/>
                <a:gd name="T37" fmla="*/ 78 h 95"/>
                <a:gd name="T38" fmla="*/ 433 w 942"/>
                <a:gd name="T39" fmla="*/ 55 h 95"/>
                <a:gd name="T40" fmla="*/ 366 w 942"/>
                <a:gd name="T41" fmla="*/ 33 h 95"/>
                <a:gd name="T42" fmla="*/ 302 w 942"/>
                <a:gd name="T43" fmla="*/ 33 h 95"/>
                <a:gd name="T44" fmla="*/ 240 w 942"/>
                <a:gd name="T45" fmla="*/ 46 h 95"/>
                <a:gd name="T46" fmla="*/ 180 w 942"/>
                <a:gd name="T47" fmla="*/ 67 h 95"/>
                <a:gd name="T48" fmla="*/ 120 w 942"/>
                <a:gd name="T49" fmla="*/ 87 h 95"/>
                <a:gd name="T50" fmla="*/ 60 w 942"/>
                <a:gd name="T51" fmla="*/ 95 h 95"/>
                <a:gd name="T52" fmla="*/ 0 w 942"/>
                <a:gd name="T53" fmla="*/ 84 h 95"/>
                <a:gd name="T54" fmla="*/ 28 w 942"/>
                <a:gd name="T55" fmla="*/ 81 h 95"/>
                <a:gd name="T56" fmla="*/ 84 w 942"/>
                <a:gd name="T57" fmla="*/ 79 h 95"/>
                <a:gd name="T58" fmla="*/ 141 w 942"/>
                <a:gd name="T59" fmla="*/ 63 h 95"/>
                <a:gd name="T60" fmla="*/ 197 w 942"/>
                <a:gd name="T61" fmla="*/ 41 h 95"/>
                <a:gd name="T62" fmla="*/ 253 w 942"/>
                <a:gd name="T63" fmla="*/ 18 h 95"/>
                <a:gd name="T64" fmla="*/ 312 w 942"/>
                <a:gd name="T65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2" h="95">
                  <a:moveTo>
                    <a:pt x="341" y="0"/>
                  </a:moveTo>
                  <a:lnTo>
                    <a:pt x="372" y="2"/>
                  </a:lnTo>
                  <a:lnTo>
                    <a:pt x="402" y="10"/>
                  </a:lnTo>
                  <a:lnTo>
                    <a:pt x="436" y="23"/>
                  </a:lnTo>
                  <a:lnTo>
                    <a:pt x="467" y="44"/>
                  </a:lnTo>
                  <a:lnTo>
                    <a:pt x="475" y="44"/>
                  </a:lnTo>
                  <a:lnTo>
                    <a:pt x="508" y="23"/>
                  </a:lnTo>
                  <a:lnTo>
                    <a:pt x="540" y="10"/>
                  </a:lnTo>
                  <a:lnTo>
                    <a:pt x="570" y="2"/>
                  </a:lnTo>
                  <a:lnTo>
                    <a:pt x="601" y="0"/>
                  </a:lnTo>
                  <a:lnTo>
                    <a:pt x="631" y="2"/>
                  </a:lnTo>
                  <a:lnTo>
                    <a:pt x="661" y="10"/>
                  </a:lnTo>
                  <a:lnTo>
                    <a:pt x="689" y="18"/>
                  </a:lnTo>
                  <a:lnTo>
                    <a:pt x="718" y="29"/>
                  </a:lnTo>
                  <a:lnTo>
                    <a:pt x="746" y="41"/>
                  </a:lnTo>
                  <a:lnTo>
                    <a:pt x="774" y="52"/>
                  </a:lnTo>
                  <a:lnTo>
                    <a:pt x="803" y="63"/>
                  </a:lnTo>
                  <a:lnTo>
                    <a:pt x="829" y="73"/>
                  </a:lnTo>
                  <a:lnTo>
                    <a:pt x="858" y="79"/>
                  </a:lnTo>
                  <a:lnTo>
                    <a:pt x="886" y="82"/>
                  </a:lnTo>
                  <a:lnTo>
                    <a:pt x="914" y="81"/>
                  </a:lnTo>
                  <a:lnTo>
                    <a:pt x="942" y="73"/>
                  </a:lnTo>
                  <a:lnTo>
                    <a:pt x="942" y="84"/>
                  </a:lnTo>
                  <a:lnTo>
                    <a:pt x="913" y="93"/>
                  </a:lnTo>
                  <a:lnTo>
                    <a:pt x="882" y="95"/>
                  </a:lnTo>
                  <a:lnTo>
                    <a:pt x="853" y="93"/>
                  </a:lnTo>
                  <a:lnTo>
                    <a:pt x="822" y="87"/>
                  </a:lnTo>
                  <a:lnTo>
                    <a:pt x="793" y="78"/>
                  </a:lnTo>
                  <a:lnTo>
                    <a:pt x="763" y="67"/>
                  </a:lnTo>
                  <a:lnTo>
                    <a:pt x="733" y="57"/>
                  </a:lnTo>
                  <a:lnTo>
                    <a:pt x="702" y="46"/>
                  </a:lnTo>
                  <a:lnTo>
                    <a:pt x="672" y="39"/>
                  </a:lnTo>
                  <a:lnTo>
                    <a:pt x="641" y="33"/>
                  </a:lnTo>
                  <a:lnTo>
                    <a:pt x="609" y="30"/>
                  </a:lnTo>
                  <a:lnTo>
                    <a:pt x="576" y="33"/>
                  </a:lnTo>
                  <a:lnTo>
                    <a:pt x="543" y="40"/>
                  </a:lnTo>
                  <a:lnTo>
                    <a:pt x="510" y="55"/>
                  </a:lnTo>
                  <a:lnTo>
                    <a:pt x="475" y="78"/>
                  </a:lnTo>
                  <a:lnTo>
                    <a:pt x="467" y="78"/>
                  </a:lnTo>
                  <a:lnTo>
                    <a:pt x="433" y="55"/>
                  </a:lnTo>
                  <a:lnTo>
                    <a:pt x="399" y="40"/>
                  </a:lnTo>
                  <a:lnTo>
                    <a:pt x="366" y="33"/>
                  </a:lnTo>
                  <a:lnTo>
                    <a:pt x="334" y="30"/>
                  </a:lnTo>
                  <a:lnTo>
                    <a:pt x="302" y="33"/>
                  </a:lnTo>
                  <a:lnTo>
                    <a:pt x="270" y="39"/>
                  </a:lnTo>
                  <a:lnTo>
                    <a:pt x="240" y="46"/>
                  </a:lnTo>
                  <a:lnTo>
                    <a:pt x="209" y="57"/>
                  </a:lnTo>
                  <a:lnTo>
                    <a:pt x="180" y="67"/>
                  </a:lnTo>
                  <a:lnTo>
                    <a:pt x="149" y="78"/>
                  </a:lnTo>
                  <a:lnTo>
                    <a:pt x="120" y="87"/>
                  </a:lnTo>
                  <a:lnTo>
                    <a:pt x="91" y="93"/>
                  </a:lnTo>
                  <a:lnTo>
                    <a:pt x="60" y="95"/>
                  </a:lnTo>
                  <a:lnTo>
                    <a:pt x="31" y="93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28" y="81"/>
                  </a:lnTo>
                  <a:lnTo>
                    <a:pt x="56" y="82"/>
                  </a:lnTo>
                  <a:lnTo>
                    <a:pt x="84" y="79"/>
                  </a:lnTo>
                  <a:lnTo>
                    <a:pt x="113" y="73"/>
                  </a:lnTo>
                  <a:lnTo>
                    <a:pt x="141" y="63"/>
                  </a:lnTo>
                  <a:lnTo>
                    <a:pt x="169" y="52"/>
                  </a:lnTo>
                  <a:lnTo>
                    <a:pt x="197" y="41"/>
                  </a:lnTo>
                  <a:lnTo>
                    <a:pt x="225" y="29"/>
                  </a:lnTo>
                  <a:lnTo>
                    <a:pt x="253" y="18"/>
                  </a:lnTo>
                  <a:lnTo>
                    <a:pt x="283" y="10"/>
                  </a:lnTo>
                  <a:lnTo>
                    <a:pt x="31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9"/>
            <p:cNvSpPr>
              <a:spLocks noEditPoints="1"/>
            </p:cNvSpPr>
            <p:nvPr/>
          </p:nvSpPr>
          <p:spPr bwMode="auto">
            <a:xfrm>
              <a:off x="6484800" y="24586300"/>
              <a:ext cx="2571677" cy="1053788"/>
            </a:xfrm>
            <a:custGeom>
              <a:avLst/>
              <a:gdLst>
                <a:gd name="T0" fmla="*/ 658 w 942"/>
                <a:gd name="T1" fmla="*/ 156 h 387"/>
                <a:gd name="T2" fmla="*/ 672 w 942"/>
                <a:gd name="T3" fmla="*/ 134 h 387"/>
                <a:gd name="T4" fmla="*/ 759 w 942"/>
                <a:gd name="T5" fmla="*/ 129 h 387"/>
                <a:gd name="T6" fmla="*/ 680 w 942"/>
                <a:gd name="T7" fmla="*/ 264 h 387"/>
                <a:gd name="T8" fmla="*/ 694 w 942"/>
                <a:gd name="T9" fmla="*/ 271 h 387"/>
                <a:gd name="T10" fmla="*/ 707 w 942"/>
                <a:gd name="T11" fmla="*/ 255 h 387"/>
                <a:gd name="T12" fmla="*/ 658 w 942"/>
                <a:gd name="T13" fmla="*/ 108 h 387"/>
                <a:gd name="T14" fmla="*/ 328 w 942"/>
                <a:gd name="T15" fmla="*/ 156 h 387"/>
                <a:gd name="T16" fmla="*/ 343 w 942"/>
                <a:gd name="T17" fmla="*/ 134 h 387"/>
                <a:gd name="T18" fmla="*/ 428 w 942"/>
                <a:gd name="T19" fmla="*/ 129 h 387"/>
                <a:gd name="T20" fmla="*/ 350 w 942"/>
                <a:gd name="T21" fmla="*/ 264 h 387"/>
                <a:gd name="T22" fmla="*/ 365 w 942"/>
                <a:gd name="T23" fmla="*/ 271 h 387"/>
                <a:gd name="T24" fmla="*/ 377 w 942"/>
                <a:gd name="T25" fmla="*/ 255 h 387"/>
                <a:gd name="T26" fmla="*/ 329 w 942"/>
                <a:gd name="T27" fmla="*/ 108 h 387"/>
                <a:gd name="T28" fmla="*/ 510 w 942"/>
                <a:gd name="T29" fmla="*/ 112 h 387"/>
                <a:gd name="T30" fmla="*/ 488 w 942"/>
                <a:gd name="T31" fmla="*/ 154 h 387"/>
                <a:gd name="T32" fmla="*/ 513 w 942"/>
                <a:gd name="T33" fmla="*/ 193 h 387"/>
                <a:gd name="T34" fmla="*/ 557 w 942"/>
                <a:gd name="T35" fmla="*/ 201 h 387"/>
                <a:gd name="T36" fmla="*/ 575 w 942"/>
                <a:gd name="T37" fmla="*/ 206 h 387"/>
                <a:gd name="T38" fmla="*/ 559 w 942"/>
                <a:gd name="T39" fmla="*/ 246 h 387"/>
                <a:gd name="T40" fmla="*/ 529 w 942"/>
                <a:gd name="T41" fmla="*/ 254 h 387"/>
                <a:gd name="T42" fmla="*/ 511 w 942"/>
                <a:gd name="T43" fmla="*/ 240 h 387"/>
                <a:gd name="T44" fmla="*/ 498 w 942"/>
                <a:gd name="T45" fmla="*/ 244 h 387"/>
                <a:gd name="T46" fmla="*/ 513 w 942"/>
                <a:gd name="T47" fmla="*/ 264 h 387"/>
                <a:gd name="T48" fmla="*/ 554 w 942"/>
                <a:gd name="T49" fmla="*/ 266 h 387"/>
                <a:gd name="T50" fmla="*/ 590 w 942"/>
                <a:gd name="T51" fmla="*/ 232 h 387"/>
                <a:gd name="T52" fmla="*/ 602 w 942"/>
                <a:gd name="T53" fmla="*/ 177 h 387"/>
                <a:gd name="T54" fmla="*/ 588 w 942"/>
                <a:gd name="T55" fmla="*/ 127 h 387"/>
                <a:gd name="T56" fmla="*/ 560 w 942"/>
                <a:gd name="T57" fmla="*/ 106 h 387"/>
                <a:gd name="T58" fmla="*/ 252 w 942"/>
                <a:gd name="T59" fmla="*/ 102 h 387"/>
                <a:gd name="T60" fmla="*/ 206 w 942"/>
                <a:gd name="T61" fmla="*/ 122 h 387"/>
                <a:gd name="T62" fmla="*/ 225 w 942"/>
                <a:gd name="T63" fmla="*/ 141 h 387"/>
                <a:gd name="T64" fmla="*/ 226 w 942"/>
                <a:gd name="T65" fmla="*/ 232 h 387"/>
                <a:gd name="T66" fmla="*/ 210 w 942"/>
                <a:gd name="T67" fmla="*/ 255 h 387"/>
                <a:gd name="T68" fmla="*/ 280 w 942"/>
                <a:gd name="T69" fmla="*/ 264 h 387"/>
                <a:gd name="T70" fmla="*/ 259 w 942"/>
                <a:gd name="T71" fmla="*/ 251 h 387"/>
                <a:gd name="T72" fmla="*/ 252 w 942"/>
                <a:gd name="T73" fmla="*/ 213 h 387"/>
                <a:gd name="T74" fmla="*/ 376 w 942"/>
                <a:gd name="T75" fmla="*/ 1 h 387"/>
                <a:gd name="T76" fmla="*/ 469 w 942"/>
                <a:gd name="T77" fmla="*/ 40 h 387"/>
                <a:gd name="T78" fmla="*/ 536 w 942"/>
                <a:gd name="T79" fmla="*/ 7 h 387"/>
                <a:gd name="T80" fmla="*/ 626 w 942"/>
                <a:gd name="T81" fmla="*/ 2 h 387"/>
                <a:gd name="T82" fmla="*/ 712 w 942"/>
                <a:gd name="T83" fmla="*/ 24 h 387"/>
                <a:gd name="T84" fmla="*/ 796 w 942"/>
                <a:gd name="T85" fmla="*/ 46 h 387"/>
                <a:gd name="T86" fmla="*/ 878 w 942"/>
                <a:gd name="T87" fmla="*/ 40 h 387"/>
                <a:gd name="T88" fmla="*/ 882 w 942"/>
                <a:gd name="T89" fmla="*/ 387 h 387"/>
                <a:gd name="T90" fmla="*/ 793 w 942"/>
                <a:gd name="T91" fmla="*/ 370 h 387"/>
                <a:gd name="T92" fmla="*/ 702 w 942"/>
                <a:gd name="T93" fmla="*/ 339 h 387"/>
                <a:gd name="T94" fmla="*/ 609 w 942"/>
                <a:gd name="T95" fmla="*/ 323 h 387"/>
                <a:gd name="T96" fmla="*/ 510 w 942"/>
                <a:gd name="T97" fmla="*/ 348 h 387"/>
                <a:gd name="T98" fmla="*/ 433 w 942"/>
                <a:gd name="T99" fmla="*/ 348 h 387"/>
                <a:gd name="T100" fmla="*/ 334 w 942"/>
                <a:gd name="T101" fmla="*/ 323 h 387"/>
                <a:gd name="T102" fmla="*/ 240 w 942"/>
                <a:gd name="T103" fmla="*/ 339 h 387"/>
                <a:gd name="T104" fmla="*/ 149 w 942"/>
                <a:gd name="T105" fmla="*/ 370 h 387"/>
                <a:gd name="T106" fmla="*/ 60 w 942"/>
                <a:gd name="T107" fmla="*/ 387 h 387"/>
                <a:gd name="T108" fmla="*/ 64 w 942"/>
                <a:gd name="T109" fmla="*/ 40 h 387"/>
                <a:gd name="T110" fmla="*/ 146 w 942"/>
                <a:gd name="T111" fmla="*/ 46 h 387"/>
                <a:gd name="T112" fmla="*/ 230 w 942"/>
                <a:gd name="T113" fmla="*/ 24 h 387"/>
                <a:gd name="T114" fmla="*/ 317 w 942"/>
                <a:gd name="T115" fmla="*/ 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2" h="387">
                  <a:moveTo>
                    <a:pt x="658" y="108"/>
                  </a:moveTo>
                  <a:lnTo>
                    <a:pt x="650" y="156"/>
                  </a:lnTo>
                  <a:lnTo>
                    <a:pt x="658" y="156"/>
                  </a:lnTo>
                  <a:lnTo>
                    <a:pt x="659" y="150"/>
                  </a:lnTo>
                  <a:lnTo>
                    <a:pt x="664" y="140"/>
                  </a:lnTo>
                  <a:lnTo>
                    <a:pt x="672" y="134"/>
                  </a:lnTo>
                  <a:lnTo>
                    <a:pt x="681" y="130"/>
                  </a:lnTo>
                  <a:lnTo>
                    <a:pt x="692" y="129"/>
                  </a:lnTo>
                  <a:lnTo>
                    <a:pt x="759" y="129"/>
                  </a:lnTo>
                  <a:lnTo>
                    <a:pt x="684" y="248"/>
                  </a:lnTo>
                  <a:lnTo>
                    <a:pt x="680" y="256"/>
                  </a:lnTo>
                  <a:lnTo>
                    <a:pt x="680" y="264"/>
                  </a:lnTo>
                  <a:lnTo>
                    <a:pt x="683" y="268"/>
                  </a:lnTo>
                  <a:lnTo>
                    <a:pt x="688" y="271"/>
                  </a:lnTo>
                  <a:lnTo>
                    <a:pt x="694" y="271"/>
                  </a:lnTo>
                  <a:lnTo>
                    <a:pt x="699" y="268"/>
                  </a:lnTo>
                  <a:lnTo>
                    <a:pt x="703" y="262"/>
                  </a:lnTo>
                  <a:lnTo>
                    <a:pt x="707" y="255"/>
                  </a:lnTo>
                  <a:lnTo>
                    <a:pt x="776" y="118"/>
                  </a:lnTo>
                  <a:lnTo>
                    <a:pt x="776" y="108"/>
                  </a:lnTo>
                  <a:lnTo>
                    <a:pt x="658" y="108"/>
                  </a:lnTo>
                  <a:close/>
                  <a:moveTo>
                    <a:pt x="329" y="108"/>
                  </a:moveTo>
                  <a:lnTo>
                    <a:pt x="321" y="156"/>
                  </a:lnTo>
                  <a:lnTo>
                    <a:pt x="328" y="156"/>
                  </a:lnTo>
                  <a:lnTo>
                    <a:pt x="330" y="150"/>
                  </a:lnTo>
                  <a:lnTo>
                    <a:pt x="334" y="140"/>
                  </a:lnTo>
                  <a:lnTo>
                    <a:pt x="343" y="134"/>
                  </a:lnTo>
                  <a:lnTo>
                    <a:pt x="351" y="130"/>
                  </a:lnTo>
                  <a:lnTo>
                    <a:pt x="363" y="129"/>
                  </a:lnTo>
                  <a:lnTo>
                    <a:pt x="428" y="129"/>
                  </a:lnTo>
                  <a:lnTo>
                    <a:pt x="354" y="248"/>
                  </a:lnTo>
                  <a:lnTo>
                    <a:pt x="350" y="256"/>
                  </a:lnTo>
                  <a:lnTo>
                    <a:pt x="350" y="264"/>
                  </a:lnTo>
                  <a:lnTo>
                    <a:pt x="354" y="268"/>
                  </a:lnTo>
                  <a:lnTo>
                    <a:pt x="357" y="271"/>
                  </a:lnTo>
                  <a:lnTo>
                    <a:pt x="365" y="271"/>
                  </a:lnTo>
                  <a:lnTo>
                    <a:pt x="369" y="268"/>
                  </a:lnTo>
                  <a:lnTo>
                    <a:pt x="373" y="262"/>
                  </a:lnTo>
                  <a:lnTo>
                    <a:pt x="377" y="255"/>
                  </a:lnTo>
                  <a:lnTo>
                    <a:pt x="447" y="118"/>
                  </a:lnTo>
                  <a:lnTo>
                    <a:pt x="447" y="108"/>
                  </a:lnTo>
                  <a:lnTo>
                    <a:pt x="329" y="108"/>
                  </a:lnTo>
                  <a:close/>
                  <a:moveTo>
                    <a:pt x="542" y="103"/>
                  </a:moveTo>
                  <a:lnTo>
                    <a:pt x="525" y="106"/>
                  </a:lnTo>
                  <a:lnTo>
                    <a:pt x="510" y="112"/>
                  </a:lnTo>
                  <a:lnTo>
                    <a:pt x="499" y="123"/>
                  </a:lnTo>
                  <a:lnTo>
                    <a:pt x="491" y="138"/>
                  </a:lnTo>
                  <a:lnTo>
                    <a:pt x="488" y="154"/>
                  </a:lnTo>
                  <a:lnTo>
                    <a:pt x="491" y="168"/>
                  </a:lnTo>
                  <a:lnTo>
                    <a:pt x="499" y="183"/>
                  </a:lnTo>
                  <a:lnTo>
                    <a:pt x="513" y="193"/>
                  </a:lnTo>
                  <a:lnTo>
                    <a:pt x="527" y="200"/>
                  </a:lnTo>
                  <a:lnTo>
                    <a:pt x="544" y="202"/>
                  </a:lnTo>
                  <a:lnTo>
                    <a:pt x="557" y="201"/>
                  </a:lnTo>
                  <a:lnTo>
                    <a:pt x="569" y="198"/>
                  </a:lnTo>
                  <a:lnTo>
                    <a:pt x="576" y="190"/>
                  </a:lnTo>
                  <a:lnTo>
                    <a:pt x="575" y="206"/>
                  </a:lnTo>
                  <a:lnTo>
                    <a:pt x="571" y="222"/>
                  </a:lnTo>
                  <a:lnTo>
                    <a:pt x="565" y="235"/>
                  </a:lnTo>
                  <a:lnTo>
                    <a:pt x="559" y="246"/>
                  </a:lnTo>
                  <a:lnTo>
                    <a:pt x="549" y="253"/>
                  </a:lnTo>
                  <a:lnTo>
                    <a:pt x="538" y="255"/>
                  </a:lnTo>
                  <a:lnTo>
                    <a:pt x="529" y="254"/>
                  </a:lnTo>
                  <a:lnTo>
                    <a:pt x="521" y="250"/>
                  </a:lnTo>
                  <a:lnTo>
                    <a:pt x="515" y="245"/>
                  </a:lnTo>
                  <a:lnTo>
                    <a:pt x="511" y="240"/>
                  </a:lnTo>
                  <a:lnTo>
                    <a:pt x="506" y="238"/>
                  </a:lnTo>
                  <a:lnTo>
                    <a:pt x="502" y="239"/>
                  </a:lnTo>
                  <a:lnTo>
                    <a:pt x="498" y="244"/>
                  </a:lnTo>
                  <a:lnTo>
                    <a:pt x="499" y="250"/>
                  </a:lnTo>
                  <a:lnTo>
                    <a:pt x="504" y="257"/>
                  </a:lnTo>
                  <a:lnTo>
                    <a:pt x="513" y="264"/>
                  </a:lnTo>
                  <a:lnTo>
                    <a:pt x="524" y="267"/>
                  </a:lnTo>
                  <a:lnTo>
                    <a:pt x="538" y="270"/>
                  </a:lnTo>
                  <a:lnTo>
                    <a:pt x="554" y="266"/>
                  </a:lnTo>
                  <a:lnTo>
                    <a:pt x="569" y="259"/>
                  </a:lnTo>
                  <a:lnTo>
                    <a:pt x="580" y="246"/>
                  </a:lnTo>
                  <a:lnTo>
                    <a:pt x="590" y="232"/>
                  </a:lnTo>
                  <a:lnTo>
                    <a:pt x="597" y="215"/>
                  </a:lnTo>
                  <a:lnTo>
                    <a:pt x="601" y="195"/>
                  </a:lnTo>
                  <a:lnTo>
                    <a:pt x="602" y="177"/>
                  </a:lnTo>
                  <a:lnTo>
                    <a:pt x="601" y="156"/>
                  </a:lnTo>
                  <a:lnTo>
                    <a:pt x="596" y="139"/>
                  </a:lnTo>
                  <a:lnTo>
                    <a:pt x="588" y="127"/>
                  </a:lnTo>
                  <a:lnTo>
                    <a:pt x="580" y="117"/>
                  </a:lnTo>
                  <a:lnTo>
                    <a:pt x="570" y="110"/>
                  </a:lnTo>
                  <a:lnTo>
                    <a:pt x="560" y="106"/>
                  </a:lnTo>
                  <a:lnTo>
                    <a:pt x="551" y="103"/>
                  </a:lnTo>
                  <a:lnTo>
                    <a:pt x="542" y="103"/>
                  </a:lnTo>
                  <a:close/>
                  <a:moveTo>
                    <a:pt x="252" y="102"/>
                  </a:moveTo>
                  <a:lnTo>
                    <a:pt x="192" y="113"/>
                  </a:lnTo>
                  <a:lnTo>
                    <a:pt x="192" y="121"/>
                  </a:lnTo>
                  <a:lnTo>
                    <a:pt x="206" y="122"/>
                  </a:lnTo>
                  <a:lnTo>
                    <a:pt x="215" y="124"/>
                  </a:lnTo>
                  <a:lnTo>
                    <a:pt x="221" y="130"/>
                  </a:lnTo>
                  <a:lnTo>
                    <a:pt x="225" y="141"/>
                  </a:lnTo>
                  <a:lnTo>
                    <a:pt x="226" y="160"/>
                  </a:lnTo>
                  <a:lnTo>
                    <a:pt x="226" y="213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19" y="251"/>
                  </a:lnTo>
                  <a:lnTo>
                    <a:pt x="210" y="255"/>
                  </a:lnTo>
                  <a:lnTo>
                    <a:pt x="198" y="255"/>
                  </a:lnTo>
                  <a:lnTo>
                    <a:pt x="198" y="264"/>
                  </a:lnTo>
                  <a:lnTo>
                    <a:pt x="280" y="264"/>
                  </a:lnTo>
                  <a:lnTo>
                    <a:pt x="280" y="255"/>
                  </a:lnTo>
                  <a:lnTo>
                    <a:pt x="268" y="255"/>
                  </a:lnTo>
                  <a:lnTo>
                    <a:pt x="259" y="251"/>
                  </a:lnTo>
                  <a:lnTo>
                    <a:pt x="254" y="244"/>
                  </a:lnTo>
                  <a:lnTo>
                    <a:pt x="252" y="232"/>
                  </a:lnTo>
                  <a:lnTo>
                    <a:pt x="252" y="213"/>
                  </a:lnTo>
                  <a:lnTo>
                    <a:pt x="252" y="102"/>
                  </a:lnTo>
                  <a:close/>
                  <a:moveTo>
                    <a:pt x="346" y="0"/>
                  </a:moveTo>
                  <a:lnTo>
                    <a:pt x="376" y="1"/>
                  </a:lnTo>
                  <a:lnTo>
                    <a:pt x="406" y="7"/>
                  </a:lnTo>
                  <a:lnTo>
                    <a:pt x="437" y="20"/>
                  </a:lnTo>
                  <a:lnTo>
                    <a:pt x="469" y="40"/>
                  </a:lnTo>
                  <a:lnTo>
                    <a:pt x="475" y="40"/>
                  </a:lnTo>
                  <a:lnTo>
                    <a:pt x="505" y="20"/>
                  </a:lnTo>
                  <a:lnTo>
                    <a:pt x="536" y="7"/>
                  </a:lnTo>
                  <a:lnTo>
                    <a:pt x="566" y="1"/>
                  </a:lnTo>
                  <a:lnTo>
                    <a:pt x="597" y="0"/>
                  </a:lnTo>
                  <a:lnTo>
                    <a:pt x="626" y="2"/>
                  </a:lnTo>
                  <a:lnTo>
                    <a:pt x="656" y="8"/>
                  </a:lnTo>
                  <a:lnTo>
                    <a:pt x="684" y="15"/>
                  </a:lnTo>
                  <a:lnTo>
                    <a:pt x="712" y="24"/>
                  </a:lnTo>
                  <a:lnTo>
                    <a:pt x="740" y="33"/>
                  </a:lnTo>
                  <a:lnTo>
                    <a:pt x="768" y="40"/>
                  </a:lnTo>
                  <a:lnTo>
                    <a:pt x="796" y="46"/>
                  </a:lnTo>
                  <a:lnTo>
                    <a:pt x="825" y="48"/>
                  </a:lnTo>
                  <a:lnTo>
                    <a:pt x="851" y="46"/>
                  </a:lnTo>
                  <a:lnTo>
                    <a:pt x="878" y="40"/>
                  </a:lnTo>
                  <a:lnTo>
                    <a:pt x="942" y="377"/>
                  </a:lnTo>
                  <a:lnTo>
                    <a:pt x="913" y="386"/>
                  </a:lnTo>
                  <a:lnTo>
                    <a:pt x="882" y="387"/>
                  </a:lnTo>
                  <a:lnTo>
                    <a:pt x="853" y="385"/>
                  </a:lnTo>
                  <a:lnTo>
                    <a:pt x="822" y="378"/>
                  </a:lnTo>
                  <a:lnTo>
                    <a:pt x="793" y="370"/>
                  </a:lnTo>
                  <a:lnTo>
                    <a:pt x="763" y="360"/>
                  </a:lnTo>
                  <a:lnTo>
                    <a:pt x="733" y="350"/>
                  </a:lnTo>
                  <a:lnTo>
                    <a:pt x="702" y="339"/>
                  </a:lnTo>
                  <a:lnTo>
                    <a:pt x="672" y="331"/>
                  </a:lnTo>
                  <a:lnTo>
                    <a:pt x="641" y="326"/>
                  </a:lnTo>
                  <a:lnTo>
                    <a:pt x="609" y="323"/>
                  </a:lnTo>
                  <a:lnTo>
                    <a:pt x="576" y="326"/>
                  </a:lnTo>
                  <a:lnTo>
                    <a:pt x="543" y="333"/>
                  </a:lnTo>
                  <a:lnTo>
                    <a:pt x="510" y="348"/>
                  </a:lnTo>
                  <a:lnTo>
                    <a:pt x="475" y="371"/>
                  </a:lnTo>
                  <a:lnTo>
                    <a:pt x="467" y="371"/>
                  </a:lnTo>
                  <a:lnTo>
                    <a:pt x="433" y="348"/>
                  </a:lnTo>
                  <a:lnTo>
                    <a:pt x="399" y="333"/>
                  </a:lnTo>
                  <a:lnTo>
                    <a:pt x="366" y="326"/>
                  </a:lnTo>
                  <a:lnTo>
                    <a:pt x="334" y="323"/>
                  </a:lnTo>
                  <a:lnTo>
                    <a:pt x="302" y="326"/>
                  </a:lnTo>
                  <a:lnTo>
                    <a:pt x="270" y="331"/>
                  </a:lnTo>
                  <a:lnTo>
                    <a:pt x="240" y="339"/>
                  </a:lnTo>
                  <a:lnTo>
                    <a:pt x="209" y="350"/>
                  </a:lnTo>
                  <a:lnTo>
                    <a:pt x="180" y="360"/>
                  </a:lnTo>
                  <a:lnTo>
                    <a:pt x="149" y="370"/>
                  </a:lnTo>
                  <a:lnTo>
                    <a:pt x="120" y="378"/>
                  </a:lnTo>
                  <a:lnTo>
                    <a:pt x="91" y="385"/>
                  </a:lnTo>
                  <a:lnTo>
                    <a:pt x="60" y="387"/>
                  </a:lnTo>
                  <a:lnTo>
                    <a:pt x="31" y="386"/>
                  </a:lnTo>
                  <a:lnTo>
                    <a:pt x="0" y="377"/>
                  </a:lnTo>
                  <a:lnTo>
                    <a:pt x="64" y="40"/>
                  </a:lnTo>
                  <a:lnTo>
                    <a:pt x="91" y="46"/>
                  </a:lnTo>
                  <a:lnTo>
                    <a:pt x="119" y="48"/>
                  </a:lnTo>
                  <a:lnTo>
                    <a:pt x="146" y="46"/>
                  </a:lnTo>
                  <a:lnTo>
                    <a:pt x="174" y="40"/>
                  </a:lnTo>
                  <a:lnTo>
                    <a:pt x="202" y="33"/>
                  </a:lnTo>
                  <a:lnTo>
                    <a:pt x="230" y="24"/>
                  </a:lnTo>
                  <a:lnTo>
                    <a:pt x="258" y="15"/>
                  </a:lnTo>
                  <a:lnTo>
                    <a:pt x="287" y="8"/>
                  </a:lnTo>
                  <a:lnTo>
                    <a:pt x="317" y="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0"/>
            <p:cNvSpPr>
              <a:spLocks/>
            </p:cNvSpPr>
            <p:nvPr/>
          </p:nvSpPr>
          <p:spPr bwMode="auto">
            <a:xfrm>
              <a:off x="7882569" y="24902982"/>
              <a:ext cx="180183" cy="196561"/>
            </a:xfrm>
            <a:custGeom>
              <a:avLst/>
              <a:gdLst>
                <a:gd name="T0" fmla="*/ 29 w 64"/>
                <a:gd name="T1" fmla="*/ 0 h 73"/>
                <a:gd name="T2" fmla="*/ 40 w 64"/>
                <a:gd name="T3" fmla="*/ 2 h 73"/>
                <a:gd name="T4" fmla="*/ 49 w 64"/>
                <a:gd name="T5" fmla="*/ 9 h 73"/>
                <a:gd name="T6" fmla="*/ 57 w 64"/>
                <a:gd name="T7" fmla="*/ 20 h 73"/>
                <a:gd name="T8" fmla="*/ 62 w 64"/>
                <a:gd name="T9" fmla="*/ 36 h 73"/>
                <a:gd name="T10" fmla="*/ 64 w 64"/>
                <a:gd name="T11" fmla="*/ 56 h 73"/>
                <a:gd name="T12" fmla="*/ 58 w 64"/>
                <a:gd name="T13" fmla="*/ 64 h 73"/>
                <a:gd name="T14" fmla="*/ 46 w 64"/>
                <a:gd name="T15" fmla="*/ 71 h 73"/>
                <a:gd name="T16" fmla="*/ 31 w 64"/>
                <a:gd name="T17" fmla="*/ 73 h 73"/>
                <a:gd name="T18" fmla="*/ 20 w 64"/>
                <a:gd name="T19" fmla="*/ 71 h 73"/>
                <a:gd name="T20" fmla="*/ 12 w 64"/>
                <a:gd name="T21" fmla="*/ 66 h 73"/>
                <a:gd name="T22" fmla="*/ 6 w 64"/>
                <a:gd name="T23" fmla="*/ 57 h 73"/>
                <a:gd name="T24" fmla="*/ 1 w 64"/>
                <a:gd name="T25" fmla="*/ 47 h 73"/>
                <a:gd name="T26" fmla="*/ 0 w 64"/>
                <a:gd name="T27" fmla="*/ 38 h 73"/>
                <a:gd name="T28" fmla="*/ 1 w 64"/>
                <a:gd name="T29" fmla="*/ 27 h 73"/>
                <a:gd name="T30" fmla="*/ 5 w 64"/>
                <a:gd name="T31" fmla="*/ 17 h 73"/>
                <a:gd name="T32" fmla="*/ 11 w 64"/>
                <a:gd name="T33" fmla="*/ 8 h 73"/>
                <a:gd name="T34" fmla="*/ 18 w 64"/>
                <a:gd name="T35" fmla="*/ 2 h 73"/>
                <a:gd name="T36" fmla="*/ 29 w 64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3">
                  <a:moveTo>
                    <a:pt x="29" y="0"/>
                  </a:moveTo>
                  <a:lnTo>
                    <a:pt x="40" y="2"/>
                  </a:lnTo>
                  <a:lnTo>
                    <a:pt x="49" y="9"/>
                  </a:lnTo>
                  <a:lnTo>
                    <a:pt x="57" y="20"/>
                  </a:lnTo>
                  <a:lnTo>
                    <a:pt x="62" y="36"/>
                  </a:lnTo>
                  <a:lnTo>
                    <a:pt x="64" y="56"/>
                  </a:lnTo>
                  <a:lnTo>
                    <a:pt x="58" y="64"/>
                  </a:lnTo>
                  <a:lnTo>
                    <a:pt x="46" y="71"/>
                  </a:lnTo>
                  <a:lnTo>
                    <a:pt x="31" y="73"/>
                  </a:lnTo>
                  <a:lnTo>
                    <a:pt x="20" y="71"/>
                  </a:lnTo>
                  <a:lnTo>
                    <a:pt x="12" y="66"/>
                  </a:lnTo>
                  <a:lnTo>
                    <a:pt x="6" y="57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17"/>
                  </a:lnTo>
                  <a:lnTo>
                    <a:pt x="11" y="8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1"/>
            <p:cNvSpPr>
              <a:spLocks noEditPoints="1"/>
            </p:cNvSpPr>
            <p:nvPr/>
          </p:nvSpPr>
          <p:spPr bwMode="auto">
            <a:xfrm>
              <a:off x="6146278" y="26535533"/>
              <a:ext cx="1818193" cy="2413335"/>
            </a:xfrm>
            <a:custGeom>
              <a:avLst/>
              <a:gdLst>
                <a:gd name="T0" fmla="*/ 564 w 667"/>
                <a:gd name="T1" fmla="*/ 82 h 885"/>
                <a:gd name="T2" fmla="*/ 574 w 667"/>
                <a:gd name="T3" fmla="*/ 93 h 885"/>
                <a:gd name="T4" fmla="*/ 594 w 667"/>
                <a:gd name="T5" fmla="*/ 87 h 885"/>
                <a:gd name="T6" fmla="*/ 583 w 667"/>
                <a:gd name="T7" fmla="*/ 76 h 885"/>
                <a:gd name="T8" fmla="*/ 316 w 667"/>
                <a:gd name="T9" fmla="*/ 5 h 885"/>
                <a:gd name="T10" fmla="*/ 339 w 667"/>
                <a:gd name="T11" fmla="*/ 3 h 885"/>
                <a:gd name="T12" fmla="*/ 425 w 667"/>
                <a:gd name="T13" fmla="*/ 49 h 885"/>
                <a:gd name="T14" fmla="*/ 550 w 667"/>
                <a:gd name="T15" fmla="*/ 39 h 885"/>
                <a:gd name="T16" fmla="*/ 655 w 667"/>
                <a:gd name="T17" fmla="*/ 58 h 885"/>
                <a:gd name="T18" fmla="*/ 657 w 667"/>
                <a:gd name="T19" fmla="*/ 96 h 885"/>
                <a:gd name="T20" fmla="*/ 609 w 667"/>
                <a:gd name="T21" fmla="*/ 119 h 885"/>
                <a:gd name="T22" fmla="*/ 521 w 667"/>
                <a:gd name="T23" fmla="*/ 135 h 885"/>
                <a:gd name="T24" fmla="*/ 488 w 667"/>
                <a:gd name="T25" fmla="*/ 121 h 885"/>
                <a:gd name="T26" fmla="*/ 344 w 667"/>
                <a:gd name="T27" fmla="*/ 136 h 885"/>
                <a:gd name="T28" fmla="*/ 267 w 667"/>
                <a:gd name="T29" fmla="*/ 152 h 885"/>
                <a:gd name="T30" fmla="*/ 110 w 667"/>
                <a:gd name="T31" fmla="*/ 211 h 885"/>
                <a:gd name="T32" fmla="*/ 65 w 667"/>
                <a:gd name="T33" fmla="*/ 270 h 885"/>
                <a:gd name="T34" fmla="*/ 74 w 667"/>
                <a:gd name="T35" fmla="*/ 317 h 885"/>
                <a:gd name="T36" fmla="*/ 107 w 667"/>
                <a:gd name="T37" fmla="*/ 300 h 885"/>
                <a:gd name="T38" fmla="*/ 267 w 667"/>
                <a:gd name="T39" fmla="*/ 335 h 885"/>
                <a:gd name="T40" fmla="*/ 344 w 667"/>
                <a:gd name="T41" fmla="*/ 151 h 885"/>
                <a:gd name="T42" fmla="*/ 338 w 667"/>
                <a:gd name="T43" fmla="*/ 534 h 885"/>
                <a:gd name="T44" fmla="*/ 490 w 667"/>
                <a:gd name="T45" fmla="*/ 508 h 885"/>
                <a:gd name="T46" fmla="*/ 548 w 667"/>
                <a:gd name="T47" fmla="*/ 475 h 885"/>
                <a:gd name="T48" fmla="*/ 537 w 667"/>
                <a:gd name="T49" fmla="*/ 450 h 885"/>
                <a:gd name="T50" fmla="*/ 482 w 667"/>
                <a:gd name="T51" fmla="*/ 446 h 885"/>
                <a:gd name="T52" fmla="*/ 346 w 667"/>
                <a:gd name="T53" fmla="*/ 417 h 885"/>
                <a:gd name="T54" fmla="*/ 394 w 667"/>
                <a:gd name="T55" fmla="*/ 356 h 885"/>
                <a:gd name="T56" fmla="*/ 548 w 667"/>
                <a:gd name="T57" fmla="*/ 399 h 885"/>
                <a:gd name="T58" fmla="*/ 605 w 667"/>
                <a:gd name="T59" fmla="*/ 477 h 885"/>
                <a:gd name="T60" fmla="*/ 535 w 667"/>
                <a:gd name="T61" fmla="*/ 554 h 885"/>
                <a:gd name="T62" fmla="*/ 395 w 667"/>
                <a:gd name="T63" fmla="*/ 593 h 885"/>
                <a:gd name="T64" fmla="*/ 312 w 667"/>
                <a:gd name="T65" fmla="*/ 608 h 885"/>
                <a:gd name="T66" fmla="*/ 213 w 667"/>
                <a:gd name="T67" fmla="*/ 630 h 885"/>
                <a:gd name="T68" fmla="*/ 200 w 667"/>
                <a:gd name="T69" fmla="*/ 638 h 885"/>
                <a:gd name="T70" fmla="*/ 192 w 667"/>
                <a:gd name="T71" fmla="*/ 671 h 885"/>
                <a:gd name="T72" fmla="*/ 196 w 667"/>
                <a:gd name="T73" fmla="*/ 657 h 885"/>
                <a:gd name="T74" fmla="*/ 313 w 667"/>
                <a:gd name="T75" fmla="*/ 687 h 885"/>
                <a:gd name="T76" fmla="*/ 337 w 667"/>
                <a:gd name="T77" fmla="*/ 693 h 885"/>
                <a:gd name="T78" fmla="*/ 376 w 667"/>
                <a:gd name="T79" fmla="*/ 830 h 885"/>
                <a:gd name="T80" fmla="*/ 415 w 667"/>
                <a:gd name="T81" fmla="*/ 817 h 885"/>
                <a:gd name="T82" fmla="*/ 405 w 667"/>
                <a:gd name="T83" fmla="*/ 828 h 885"/>
                <a:gd name="T84" fmla="*/ 422 w 667"/>
                <a:gd name="T85" fmla="*/ 785 h 885"/>
                <a:gd name="T86" fmla="*/ 360 w 667"/>
                <a:gd name="T87" fmla="*/ 745 h 885"/>
                <a:gd name="T88" fmla="*/ 373 w 667"/>
                <a:gd name="T89" fmla="*/ 704 h 885"/>
                <a:gd name="T90" fmla="*/ 459 w 667"/>
                <a:gd name="T91" fmla="*/ 767 h 885"/>
                <a:gd name="T92" fmla="*/ 428 w 667"/>
                <a:gd name="T93" fmla="*/ 838 h 885"/>
                <a:gd name="T94" fmla="*/ 332 w 667"/>
                <a:gd name="T95" fmla="*/ 860 h 885"/>
                <a:gd name="T96" fmla="*/ 268 w 667"/>
                <a:gd name="T97" fmla="*/ 874 h 885"/>
                <a:gd name="T98" fmla="*/ 294 w 667"/>
                <a:gd name="T99" fmla="*/ 856 h 885"/>
                <a:gd name="T100" fmla="*/ 238 w 667"/>
                <a:gd name="T101" fmla="*/ 715 h 885"/>
                <a:gd name="T102" fmla="*/ 142 w 667"/>
                <a:gd name="T103" fmla="*/ 668 h 885"/>
                <a:gd name="T104" fmla="*/ 157 w 667"/>
                <a:gd name="T105" fmla="*/ 592 h 885"/>
                <a:gd name="T106" fmla="*/ 279 w 667"/>
                <a:gd name="T107" fmla="*/ 545 h 885"/>
                <a:gd name="T108" fmla="*/ 207 w 667"/>
                <a:gd name="T109" fmla="*/ 405 h 885"/>
                <a:gd name="T110" fmla="*/ 63 w 667"/>
                <a:gd name="T111" fmla="*/ 352 h 885"/>
                <a:gd name="T112" fmla="*/ 0 w 667"/>
                <a:gd name="T113" fmla="*/ 253 h 885"/>
                <a:gd name="T114" fmla="*/ 70 w 667"/>
                <a:gd name="T115" fmla="*/ 148 h 885"/>
                <a:gd name="T116" fmla="*/ 229 w 667"/>
                <a:gd name="T117" fmla="*/ 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7" h="885">
                  <a:moveTo>
                    <a:pt x="579" y="76"/>
                  </a:moveTo>
                  <a:lnTo>
                    <a:pt x="574" y="76"/>
                  </a:lnTo>
                  <a:lnTo>
                    <a:pt x="569" y="79"/>
                  </a:lnTo>
                  <a:lnTo>
                    <a:pt x="567" y="80"/>
                  </a:lnTo>
                  <a:lnTo>
                    <a:pt x="564" y="82"/>
                  </a:lnTo>
                  <a:lnTo>
                    <a:pt x="563" y="86"/>
                  </a:lnTo>
                  <a:lnTo>
                    <a:pt x="564" y="88"/>
                  </a:lnTo>
                  <a:lnTo>
                    <a:pt x="567" y="91"/>
                  </a:lnTo>
                  <a:lnTo>
                    <a:pt x="570" y="92"/>
                  </a:lnTo>
                  <a:lnTo>
                    <a:pt x="574" y="93"/>
                  </a:lnTo>
                  <a:lnTo>
                    <a:pt x="579" y="94"/>
                  </a:lnTo>
                  <a:lnTo>
                    <a:pt x="584" y="93"/>
                  </a:lnTo>
                  <a:lnTo>
                    <a:pt x="587" y="92"/>
                  </a:lnTo>
                  <a:lnTo>
                    <a:pt x="591" y="90"/>
                  </a:lnTo>
                  <a:lnTo>
                    <a:pt x="594" y="87"/>
                  </a:lnTo>
                  <a:lnTo>
                    <a:pt x="594" y="85"/>
                  </a:lnTo>
                  <a:lnTo>
                    <a:pt x="594" y="81"/>
                  </a:lnTo>
                  <a:lnTo>
                    <a:pt x="591" y="79"/>
                  </a:lnTo>
                  <a:lnTo>
                    <a:pt x="587" y="77"/>
                  </a:lnTo>
                  <a:lnTo>
                    <a:pt x="583" y="76"/>
                  </a:lnTo>
                  <a:lnTo>
                    <a:pt x="579" y="76"/>
                  </a:lnTo>
                  <a:close/>
                  <a:moveTo>
                    <a:pt x="301" y="0"/>
                  </a:moveTo>
                  <a:lnTo>
                    <a:pt x="304" y="2"/>
                  </a:lnTo>
                  <a:lnTo>
                    <a:pt x="309" y="3"/>
                  </a:lnTo>
                  <a:lnTo>
                    <a:pt x="316" y="5"/>
                  </a:lnTo>
                  <a:lnTo>
                    <a:pt x="321" y="8"/>
                  </a:lnTo>
                  <a:lnTo>
                    <a:pt x="324" y="9"/>
                  </a:lnTo>
                  <a:lnTo>
                    <a:pt x="327" y="8"/>
                  </a:lnTo>
                  <a:lnTo>
                    <a:pt x="333" y="5"/>
                  </a:lnTo>
                  <a:lnTo>
                    <a:pt x="339" y="3"/>
                  </a:lnTo>
                  <a:lnTo>
                    <a:pt x="345" y="2"/>
                  </a:lnTo>
                  <a:lnTo>
                    <a:pt x="346" y="0"/>
                  </a:lnTo>
                  <a:lnTo>
                    <a:pt x="345" y="60"/>
                  </a:lnTo>
                  <a:lnTo>
                    <a:pt x="387" y="54"/>
                  </a:lnTo>
                  <a:lnTo>
                    <a:pt x="425" y="49"/>
                  </a:lnTo>
                  <a:lnTo>
                    <a:pt x="460" y="46"/>
                  </a:lnTo>
                  <a:lnTo>
                    <a:pt x="491" y="43"/>
                  </a:lnTo>
                  <a:lnTo>
                    <a:pt x="516" y="42"/>
                  </a:lnTo>
                  <a:lnTo>
                    <a:pt x="536" y="41"/>
                  </a:lnTo>
                  <a:lnTo>
                    <a:pt x="550" y="39"/>
                  </a:lnTo>
                  <a:lnTo>
                    <a:pt x="580" y="39"/>
                  </a:lnTo>
                  <a:lnTo>
                    <a:pt x="606" y="42"/>
                  </a:lnTo>
                  <a:lnTo>
                    <a:pt x="627" y="47"/>
                  </a:lnTo>
                  <a:lnTo>
                    <a:pt x="643" y="52"/>
                  </a:lnTo>
                  <a:lnTo>
                    <a:pt x="655" y="58"/>
                  </a:lnTo>
                  <a:lnTo>
                    <a:pt x="662" y="64"/>
                  </a:lnTo>
                  <a:lnTo>
                    <a:pt x="666" y="71"/>
                  </a:lnTo>
                  <a:lnTo>
                    <a:pt x="667" y="76"/>
                  </a:lnTo>
                  <a:lnTo>
                    <a:pt x="663" y="87"/>
                  </a:lnTo>
                  <a:lnTo>
                    <a:pt x="657" y="96"/>
                  </a:lnTo>
                  <a:lnTo>
                    <a:pt x="652" y="101"/>
                  </a:lnTo>
                  <a:lnTo>
                    <a:pt x="649" y="103"/>
                  </a:lnTo>
                  <a:lnTo>
                    <a:pt x="639" y="107"/>
                  </a:lnTo>
                  <a:lnTo>
                    <a:pt x="627" y="113"/>
                  </a:lnTo>
                  <a:lnTo>
                    <a:pt x="609" y="119"/>
                  </a:lnTo>
                  <a:lnTo>
                    <a:pt x="592" y="124"/>
                  </a:lnTo>
                  <a:lnTo>
                    <a:pt x="573" y="130"/>
                  </a:lnTo>
                  <a:lnTo>
                    <a:pt x="554" y="134"/>
                  </a:lnTo>
                  <a:lnTo>
                    <a:pt x="537" y="136"/>
                  </a:lnTo>
                  <a:lnTo>
                    <a:pt x="521" y="135"/>
                  </a:lnTo>
                  <a:lnTo>
                    <a:pt x="510" y="132"/>
                  </a:lnTo>
                  <a:lnTo>
                    <a:pt x="504" y="127"/>
                  </a:lnTo>
                  <a:lnTo>
                    <a:pt x="499" y="125"/>
                  </a:lnTo>
                  <a:lnTo>
                    <a:pt x="496" y="123"/>
                  </a:lnTo>
                  <a:lnTo>
                    <a:pt x="488" y="121"/>
                  </a:lnTo>
                  <a:lnTo>
                    <a:pt x="477" y="120"/>
                  </a:lnTo>
                  <a:lnTo>
                    <a:pt x="461" y="121"/>
                  </a:lnTo>
                  <a:lnTo>
                    <a:pt x="427" y="125"/>
                  </a:lnTo>
                  <a:lnTo>
                    <a:pt x="388" y="130"/>
                  </a:lnTo>
                  <a:lnTo>
                    <a:pt x="344" y="136"/>
                  </a:lnTo>
                  <a:lnTo>
                    <a:pt x="344" y="137"/>
                  </a:lnTo>
                  <a:lnTo>
                    <a:pt x="323" y="141"/>
                  </a:lnTo>
                  <a:lnTo>
                    <a:pt x="304" y="145"/>
                  </a:lnTo>
                  <a:lnTo>
                    <a:pt x="304" y="143"/>
                  </a:lnTo>
                  <a:lnTo>
                    <a:pt x="267" y="152"/>
                  </a:lnTo>
                  <a:lnTo>
                    <a:pt x="230" y="160"/>
                  </a:lnTo>
                  <a:lnTo>
                    <a:pt x="196" y="171"/>
                  </a:lnTo>
                  <a:lnTo>
                    <a:pt x="163" y="182"/>
                  </a:lnTo>
                  <a:lnTo>
                    <a:pt x="135" y="196"/>
                  </a:lnTo>
                  <a:lnTo>
                    <a:pt x="110" y="211"/>
                  </a:lnTo>
                  <a:lnTo>
                    <a:pt x="91" y="226"/>
                  </a:lnTo>
                  <a:lnTo>
                    <a:pt x="85" y="234"/>
                  </a:lnTo>
                  <a:lnTo>
                    <a:pt x="77" y="244"/>
                  </a:lnTo>
                  <a:lnTo>
                    <a:pt x="70" y="256"/>
                  </a:lnTo>
                  <a:lnTo>
                    <a:pt x="65" y="270"/>
                  </a:lnTo>
                  <a:lnTo>
                    <a:pt x="64" y="288"/>
                  </a:lnTo>
                  <a:lnTo>
                    <a:pt x="66" y="306"/>
                  </a:lnTo>
                  <a:lnTo>
                    <a:pt x="75" y="327"/>
                  </a:lnTo>
                  <a:lnTo>
                    <a:pt x="75" y="324"/>
                  </a:lnTo>
                  <a:lnTo>
                    <a:pt x="74" y="317"/>
                  </a:lnTo>
                  <a:lnTo>
                    <a:pt x="74" y="306"/>
                  </a:lnTo>
                  <a:lnTo>
                    <a:pt x="75" y="292"/>
                  </a:lnTo>
                  <a:lnTo>
                    <a:pt x="77" y="279"/>
                  </a:lnTo>
                  <a:lnTo>
                    <a:pt x="90" y="290"/>
                  </a:lnTo>
                  <a:lnTo>
                    <a:pt x="107" y="300"/>
                  </a:lnTo>
                  <a:lnTo>
                    <a:pt x="131" y="308"/>
                  </a:lnTo>
                  <a:lnTo>
                    <a:pt x="159" y="316"/>
                  </a:lnTo>
                  <a:lnTo>
                    <a:pt x="192" y="323"/>
                  </a:lnTo>
                  <a:lnTo>
                    <a:pt x="229" y="329"/>
                  </a:lnTo>
                  <a:lnTo>
                    <a:pt x="267" y="335"/>
                  </a:lnTo>
                  <a:lnTo>
                    <a:pt x="307" y="341"/>
                  </a:lnTo>
                  <a:lnTo>
                    <a:pt x="304" y="151"/>
                  </a:lnTo>
                  <a:lnTo>
                    <a:pt x="321" y="148"/>
                  </a:lnTo>
                  <a:lnTo>
                    <a:pt x="334" y="148"/>
                  </a:lnTo>
                  <a:lnTo>
                    <a:pt x="344" y="151"/>
                  </a:lnTo>
                  <a:lnTo>
                    <a:pt x="342" y="347"/>
                  </a:lnTo>
                  <a:lnTo>
                    <a:pt x="342" y="347"/>
                  </a:lnTo>
                  <a:lnTo>
                    <a:pt x="340" y="427"/>
                  </a:lnTo>
                  <a:lnTo>
                    <a:pt x="339" y="427"/>
                  </a:lnTo>
                  <a:lnTo>
                    <a:pt x="338" y="534"/>
                  </a:lnTo>
                  <a:lnTo>
                    <a:pt x="371" y="528"/>
                  </a:lnTo>
                  <a:lnTo>
                    <a:pt x="404" y="523"/>
                  </a:lnTo>
                  <a:lnTo>
                    <a:pt x="435" y="519"/>
                  </a:lnTo>
                  <a:lnTo>
                    <a:pt x="464" y="514"/>
                  </a:lnTo>
                  <a:lnTo>
                    <a:pt x="490" y="508"/>
                  </a:lnTo>
                  <a:lnTo>
                    <a:pt x="512" y="503"/>
                  </a:lnTo>
                  <a:lnTo>
                    <a:pt x="529" y="497"/>
                  </a:lnTo>
                  <a:lnTo>
                    <a:pt x="541" y="489"/>
                  </a:lnTo>
                  <a:lnTo>
                    <a:pt x="547" y="482"/>
                  </a:lnTo>
                  <a:lnTo>
                    <a:pt x="548" y="475"/>
                  </a:lnTo>
                  <a:lnTo>
                    <a:pt x="548" y="466"/>
                  </a:lnTo>
                  <a:lnTo>
                    <a:pt x="543" y="456"/>
                  </a:lnTo>
                  <a:lnTo>
                    <a:pt x="535" y="444"/>
                  </a:lnTo>
                  <a:lnTo>
                    <a:pt x="536" y="445"/>
                  </a:lnTo>
                  <a:lnTo>
                    <a:pt x="537" y="450"/>
                  </a:lnTo>
                  <a:lnTo>
                    <a:pt x="540" y="457"/>
                  </a:lnTo>
                  <a:lnTo>
                    <a:pt x="540" y="466"/>
                  </a:lnTo>
                  <a:lnTo>
                    <a:pt x="526" y="459"/>
                  </a:lnTo>
                  <a:lnTo>
                    <a:pt x="507" y="453"/>
                  </a:lnTo>
                  <a:lnTo>
                    <a:pt x="482" y="446"/>
                  </a:lnTo>
                  <a:lnTo>
                    <a:pt x="453" y="442"/>
                  </a:lnTo>
                  <a:lnTo>
                    <a:pt x="420" y="437"/>
                  </a:lnTo>
                  <a:lnTo>
                    <a:pt x="384" y="433"/>
                  </a:lnTo>
                  <a:lnTo>
                    <a:pt x="346" y="428"/>
                  </a:lnTo>
                  <a:lnTo>
                    <a:pt x="346" y="417"/>
                  </a:lnTo>
                  <a:lnTo>
                    <a:pt x="346" y="401"/>
                  </a:lnTo>
                  <a:lnTo>
                    <a:pt x="348" y="383"/>
                  </a:lnTo>
                  <a:lnTo>
                    <a:pt x="351" y="365"/>
                  </a:lnTo>
                  <a:lnTo>
                    <a:pt x="357" y="350"/>
                  </a:lnTo>
                  <a:lnTo>
                    <a:pt x="394" y="356"/>
                  </a:lnTo>
                  <a:lnTo>
                    <a:pt x="430" y="363"/>
                  </a:lnTo>
                  <a:lnTo>
                    <a:pt x="463" y="371"/>
                  </a:lnTo>
                  <a:lnTo>
                    <a:pt x="494" y="379"/>
                  </a:lnTo>
                  <a:lnTo>
                    <a:pt x="523" y="388"/>
                  </a:lnTo>
                  <a:lnTo>
                    <a:pt x="548" y="399"/>
                  </a:lnTo>
                  <a:lnTo>
                    <a:pt x="569" y="411"/>
                  </a:lnTo>
                  <a:lnTo>
                    <a:pt x="586" y="423"/>
                  </a:lnTo>
                  <a:lnTo>
                    <a:pt x="597" y="438"/>
                  </a:lnTo>
                  <a:lnTo>
                    <a:pt x="603" y="455"/>
                  </a:lnTo>
                  <a:lnTo>
                    <a:pt x="605" y="477"/>
                  </a:lnTo>
                  <a:lnTo>
                    <a:pt x="600" y="497"/>
                  </a:lnTo>
                  <a:lnTo>
                    <a:pt x="590" y="515"/>
                  </a:lnTo>
                  <a:lnTo>
                    <a:pt x="575" y="530"/>
                  </a:lnTo>
                  <a:lnTo>
                    <a:pt x="557" y="543"/>
                  </a:lnTo>
                  <a:lnTo>
                    <a:pt x="535" y="554"/>
                  </a:lnTo>
                  <a:lnTo>
                    <a:pt x="510" y="565"/>
                  </a:lnTo>
                  <a:lnTo>
                    <a:pt x="483" y="574"/>
                  </a:lnTo>
                  <a:lnTo>
                    <a:pt x="455" y="581"/>
                  </a:lnTo>
                  <a:lnTo>
                    <a:pt x="426" y="587"/>
                  </a:lnTo>
                  <a:lnTo>
                    <a:pt x="395" y="593"/>
                  </a:lnTo>
                  <a:lnTo>
                    <a:pt x="366" y="598"/>
                  </a:lnTo>
                  <a:lnTo>
                    <a:pt x="337" y="603"/>
                  </a:lnTo>
                  <a:lnTo>
                    <a:pt x="337" y="603"/>
                  </a:lnTo>
                  <a:lnTo>
                    <a:pt x="312" y="608"/>
                  </a:lnTo>
                  <a:lnTo>
                    <a:pt x="312" y="608"/>
                  </a:lnTo>
                  <a:lnTo>
                    <a:pt x="282" y="613"/>
                  </a:lnTo>
                  <a:lnTo>
                    <a:pt x="255" y="618"/>
                  </a:lnTo>
                  <a:lnTo>
                    <a:pt x="233" y="624"/>
                  </a:lnTo>
                  <a:lnTo>
                    <a:pt x="213" y="630"/>
                  </a:lnTo>
                  <a:lnTo>
                    <a:pt x="213" y="630"/>
                  </a:lnTo>
                  <a:lnTo>
                    <a:pt x="213" y="630"/>
                  </a:lnTo>
                  <a:lnTo>
                    <a:pt x="212" y="631"/>
                  </a:lnTo>
                  <a:lnTo>
                    <a:pt x="208" y="632"/>
                  </a:lnTo>
                  <a:lnTo>
                    <a:pt x="203" y="635"/>
                  </a:lnTo>
                  <a:lnTo>
                    <a:pt x="200" y="638"/>
                  </a:lnTo>
                  <a:lnTo>
                    <a:pt x="196" y="641"/>
                  </a:lnTo>
                  <a:lnTo>
                    <a:pt x="190" y="648"/>
                  </a:lnTo>
                  <a:lnTo>
                    <a:pt x="187" y="655"/>
                  </a:lnTo>
                  <a:lnTo>
                    <a:pt x="187" y="663"/>
                  </a:lnTo>
                  <a:lnTo>
                    <a:pt x="192" y="671"/>
                  </a:lnTo>
                  <a:lnTo>
                    <a:pt x="203" y="681"/>
                  </a:lnTo>
                  <a:lnTo>
                    <a:pt x="201" y="679"/>
                  </a:lnTo>
                  <a:lnTo>
                    <a:pt x="197" y="674"/>
                  </a:lnTo>
                  <a:lnTo>
                    <a:pt x="195" y="666"/>
                  </a:lnTo>
                  <a:lnTo>
                    <a:pt x="196" y="657"/>
                  </a:lnTo>
                  <a:lnTo>
                    <a:pt x="208" y="663"/>
                  </a:lnTo>
                  <a:lnTo>
                    <a:pt x="228" y="669"/>
                  </a:lnTo>
                  <a:lnTo>
                    <a:pt x="252" y="674"/>
                  </a:lnTo>
                  <a:lnTo>
                    <a:pt x="282" y="680"/>
                  </a:lnTo>
                  <a:lnTo>
                    <a:pt x="313" y="687"/>
                  </a:lnTo>
                  <a:lnTo>
                    <a:pt x="312" y="613"/>
                  </a:lnTo>
                  <a:lnTo>
                    <a:pt x="326" y="613"/>
                  </a:lnTo>
                  <a:lnTo>
                    <a:pt x="337" y="614"/>
                  </a:lnTo>
                  <a:lnTo>
                    <a:pt x="335" y="692"/>
                  </a:lnTo>
                  <a:lnTo>
                    <a:pt x="337" y="693"/>
                  </a:lnTo>
                  <a:lnTo>
                    <a:pt x="335" y="737"/>
                  </a:lnTo>
                  <a:lnTo>
                    <a:pt x="334" y="737"/>
                  </a:lnTo>
                  <a:lnTo>
                    <a:pt x="333" y="844"/>
                  </a:lnTo>
                  <a:lnTo>
                    <a:pt x="355" y="836"/>
                  </a:lnTo>
                  <a:lnTo>
                    <a:pt x="376" y="830"/>
                  </a:lnTo>
                  <a:lnTo>
                    <a:pt x="394" y="824"/>
                  </a:lnTo>
                  <a:lnTo>
                    <a:pt x="409" y="817"/>
                  </a:lnTo>
                  <a:lnTo>
                    <a:pt x="419" y="808"/>
                  </a:lnTo>
                  <a:lnTo>
                    <a:pt x="417" y="813"/>
                  </a:lnTo>
                  <a:lnTo>
                    <a:pt x="415" y="817"/>
                  </a:lnTo>
                  <a:lnTo>
                    <a:pt x="412" y="820"/>
                  </a:lnTo>
                  <a:lnTo>
                    <a:pt x="410" y="823"/>
                  </a:lnTo>
                  <a:lnTo>
                    <a:pt x="408" y="825"/>
                  </a:lnTo>
                  <a:lnTo>
                    <a:pt x="405" y="827"/>
                  </a:lnTo>
                  <a:lnTo>
                    <a:pt x="405" y="828"/>
                  </a:lnTo>
                  <a:lnTo>
                    <a:pt x="417" y="818"/>
                  </a:lnTo>
                  <a:lnTo>
                    <a:pt x="424" y="809"/>
                  </a:lnTo>
                  <a:lnTo>
                    <a:pt x="426" y="801"/>
                  </a:lnTo>
                  <a:lnTo>
                    <a:pt x="426" y="792"/>
                  </a:lnTo>
                  <a:lnTo>
                    <a:pt x="422" y="785"/>
                  </a:lnTo>
                  <a:lnTo>
                    <a:pt x="419" y="779"/>
                  </a:lnTo>
                  <a:lnTo>
                    <a:pt x="409" y="769"/>
                  </a:lnTo>
                  <a:lnTo>
                    <a:pt x="397" y="759"/>
                  </a:lnTo>
                  <a:lnTo>
                    <a:pt x="379" y="752"/>
                  </a:lnTo>
                  <a:lnTo>
                    <a:pt x="360" y="745"/>
                  </a:lnTo>
                  <a:lnTo>
                    <a:pt x="339" y="739"/>
                  </a:lnTo>
                  <a:lnTo>
                    <a:pt x="340" y="724"/>
                  </a:lnTo>
                  <a:lnTo>
                    <a:pt x="343" y="708"/>
                  </a:lnTo>
                  <a:lnTo>
                    <a:pt x="348" y="696"/>
                  </a:lnTo>
                  <a:lnTo>
                    <a:pt x="373" y="704"/>
                  </a:lnTo>
                  <a:lnTo>
                    <a:pt x="397" y="713"/>
                  </a:lnTo>
                  <a:lnTo>
                    <a:pt x="419" y="724"/>
                  </a:lnTo>
                  <a:lnTo>
                    <a:pt x="437" y="736"/>
                  </a:lnTo>
                  <a:lnTo>
                    <a:pt x="450" y="751"/>
                  </a:lnTo>
                  <a:lnTo>
                    <a:pt x="459" y="767"/>
                  </a:lnTo>
                  <a:lnTo>
                    <a:pt x="463" y="786"/>
                  </a:lnTo>
                  <a:lnTo>
                    <a:pt x="460" y="803"/>
                  </a:lnTo>
                  <a:lnTo>
                    <a:pt x="453" y="817"/>
                  </a:lnTo>
                  <a:lnTo>
                    <a:pt x="443" y="828"/>
                  </a:lnTo>
                  <a:lnTo>
                    <a:pt x="428" y="838"/>
                  </a:lnTo>
                  <a:lnTo>
                    <a:pt x="412" y="844"/>
                  </a:lnTo>
                  <a:lnTo>
                    <a:pt x="394" y="850"/>
                  </a:lnTo>
                  <a:lnTo>
                    <a:pt x="375" y="853"/>
                  </a:lnTo>
                  <a:lnTo>
                    <a:pt x="354" y="857"/>
                  </a:lnTo>
                  <a:lnTo>
                    <a:pt x="332" y="860"/>
                  </a:lnTo>
                  <a:lnTo>
                    <a:pt x="332" y="860"/>
                  </a:lnTo>
                  <a:lnTo>
                    <a:pt x="323" y="862"/>
                  </a:lnTo>
                  <a:lnTo>
                    <a:pt x="316" y="863"/>
                  </a:lnTo>
                  <a:lnTo>
                    <a:pt x="290" y="868"/>
                  </a:lnTo>
                  <a:lnTo>
                    <a:pt x="268" y="874"/>
                  </a:lnTo>
                  <a:lnTo>
                    <a:pt x="249" y="884"/>
                  </a:lnTo>
                  <a:lnTo>
                    <a:pt x="244" y="885"/>
                  </a:lnTo>
                  <a:lnTo>
                    <a:pt x="257" y="874"/>
                  </a:lnTo>
                  <a:lnTo>
                    <a:pt x="274" y="864"/>
                  </a:lnTo>
                  <a:lnTo>
                    <a:pt x="294" y="856"/>
                  </a:lnTo>
                  <a:lnTo>
                    <a:pt x="316" y="849"/>
                  </a:lnTo>
                  <a:lnTo>
                    <a:pt x="313" y="732"/>
                  </a:lnTo>
                  <a:lnTo>
                    <a:pt x="289" y="728"/>
                  </a:lnTo>
                  <a:lnTo>
                    <a:pt x="263" y="721"/>
                  </a:lnTo>
                  <a:lnTo>
                    <a:pt x="238" y="715"/>
                  </a:lnTo>
                  <a:lnTo>
                    <a:pt x="213" y="708"/>
                  </a:lnTo>
                  <a:lnTo>
                    <a:pt x="191" y="701"/>
                  </a:lnTo>
                  <a:lnTo>
                    <a:pt x="171" y="691"/>
                  </a:lnTo>
                  <a:lnTo>
                    <a:pt x="154" y="681"/>
                  </a:lnTo>
                  <a:lnTo>
                    <a:pt x="142" y="668"/>
                  </a:lnTo>
                  <a:lnTo>
                    <a:pt x="134" y="653"/>
                  </a:lnTo>
                  <a:lnTo>
                    <a:pt x="131" y="636"/>
                  </a:lnTo>
                  <a:lnTo>
                    <a:pt x="134" y="619"/>
                  </a:lnTo>
                  <a:lnTo>
                    <a:pt x="142" y="604"/>
                  </a:lnTo>
                  <a:lnTo>
                    <a:pt x="157" y="592"/>
                  </a:lnTo>
                  <a:lnTo>
                    <a:pt x="175" y="580"/>
                  </a:lnTo>
                  <a:lnTo>
                    <a:pt x="197" y="570"/>
                  </a:lnTo>
                  <a:lnTo>
                    <a:pt x="222" y="561"/>
                  </a:lnTo>
                  <a:lnTo>
                    <a:pt x="250" y="553"/>
                  </a:lnTo>
                  <a:lnTo>
                    <a:pt x="279" y="545"/>
                  </a:lnTo>
                  <a:lnTo>
                    <a:pt x="311" y="539"/>
                  </a:lnTo>
                  <a:lnTo>
                    <a:pt x="309" y="422"/>
                  </a:lnTo>
                  <a:lnTo>
                    <a:pt x="274" y="417"/>
                  </a:lnTo>
                  <a:lnTo>
                    <a:pt x="240" y="411"/>
                  </a:lnTo>
                  <a:lnTo>
                    <a:pt x="207" y="405"/>
                  </a:lnTo>
                  <a:lnTo>
                    <a:pt x="174" y="396"/>
                  </a:lnTo>
                  <a:lnTo>
                    <a:pt x="142" y="388"/>
                  </a:lnTo>
                  <a:lnTo>
                    <a:pt x="113" y="377"/>
                  </a:lnTo>
                  <a:lnTo>
                    <a:pt x="86" y="366"/>
                  </a:lnTo>
                  <a:lnTo>
                    <a:pt x="63" y="352"/>
                  </a:lnTo>
                  <a:lnTo>
                    <a:pt x="41" y="336"/>
                  </a:lnTo>
                  <a:lnTo>
                    <a:pt x="25" y="319"/>
                  </a:lnTo>
                  <a:lnTo>
                    <a:pt x="11" y="300"/>
                  </a:lnTo>
                  <a:lnTo>
                    <a:pt x="4" y="278"/>
                  </a:lnTo>
                  <a:lnTo>
                    <a:pt x="0" y="253"/>
                  </a:lnTo>
                  <a:lnTo>
                    <a:pt x="4" y="229"/>
                  </a:lnTo>
                  <a:lnTo>
                    <a:pt x="12" y="206"/>
                  </a:lnTo>
                  <a:lnTo>
                    <a:pt x="27" y="185"/>
                  </a:lnTo>
                  <a:lnTo>
                    <a:pt x="47" y="165"/>
                  </a:lnTo>
                  <a:lnTo>
                    <a:pt x="70" y="148"/>
                  </a:lnTo>
                  <a:lnTo>
                    <a:pt x="97" y="132"/>
                  </a:lnTo>
                  <a:lnTo>
                    <a:pt x="126" y="118"/>
                  </a:lnTo>
                  <a:lnTo>
                    <a:pt x="159" y="105"/>
                  </a:lnTo>
                  <a:lnTo>
                    <a:pt x="194" y="94"/>
                  </a:lnTo>
                  <a:lnTo>
                    <a:pt x="229" y="85"/>
                  </a:lnTo>
                  <a:lnTo>
                    <a:pt x="266" y="76"/>
                  </a:lnTo>
                  <a:lnTo>
                    <a:pt x="302" y="68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2"/>
            <p:cNvSpPr>
              <a:spLocks noEditPoints="1"/>
            </p:cNvSpPr>
            <p:nvPr/>
          </p:nvSpPr>
          <p:spPr bwMode="auto">
            <a:xfrm>
              <a:off x="6910683" y="26278910"/>
              <a:ext cx="234783" cy="234783"/>
            </a:xfrm>
            <a:custGeom>
              <a:avLst/>
              <a:gdLst>
                <a:gd name="T0" fmla="*/ 32 w 87"/>
                <a:gd name="T1" fmla="*/ 21 h 87"/>
                <a:gd name="T2" fmla="*/ 30 w 87"/>
                <a:gd name="T3" fmla="*/ 22 h 87"/>
                <a:gd name="T4" fmla="*/ 27 w 87"/>
                <a:gd name="T5" fmla="*/ 25 h 87"/>
                <a:gd name="T6" fmla="*/ 25 w 87"/>
                <a:gd name="T7" fmla="*/ 27 h 87"/>
                <a:gd name="T8" fmla="*/ 24 w 87"/>
                <a:gd name="T9" fmla="*/ 31 h 87"/>
                <a:gd name="T10" fmla="*/ 24 w 87"/>
                <a:gd name="T11" fmla="*/ 34 h 87"/>
                <a:gd name="T12" fmla="*/ 24 w 87"/>
                <a:gd name="T13" fmla="*/ 37 h 87"/>
                <a:gd name="T14" fmla="*/ 26 w 87"/>
                <a:gd name="T15" fmla="*/ 39 h 87"/>
                <a:gd name="T16" fmla="*/ 29 w 87"/>
                <a:gd name="T17" fmla="*/ 39 h 87"/>
                <a:gd name="T18" fmla="*/ 31 w 87"/>
                <a:gd name="T19" fmla="*/ 38 h 87"/>
                <a:gd name="T20" fmla="*/ 33 w 87"/>
                <a:gd name="T21" fmla="*/ 37 h 87"/>
                <a:gd name="T22" fmla="*/ 36 w 87"/>
                <a:gd name="T23" fmla="*/ 33 h 87"/>
                <a:gd name="T24" fmla="*/ 37 w 87"/>
                <a:gd name="T25" fmla="*/ 30 h 87"/>
                <a:gd name="T26" fmla="*/ 37 w 87"/>
                <a:gd name="T27" fmla="*/ 26 h 87"/>
                <a:gd name="T28" fmla="*/ 37 w 87"/>
                <a:gd name="T29" fmla="*/ 23 h 87"/>
                <a:gd name="T30" fmla="*/ 35 w 87"/>
                <a:gd name="T31" fmla="*/ 21 h 87"/>
                <a:gd name="T32" fmla="*/ 32 w 87"/>
                <a:gd name="T33" fmla="*/ 21 h 87"/>
                <a:gd name="T34" fmla="*/ 43 w 87"/>
                <a:gd name="T35" fmla="*/ 0 h 87"/>
                <a:gd name="T36" fmla="*/ 60 w 87"/>
                <a:gd name="T37" fmla="*/ 4 h 87"/>
                <a:gd name="T38" fmla="*/ 74 w 87"/>
                <a:gd name="T39" fmla="*/ 14 h 87"/>
                <a:gd name="T40" fmla="*/ 84 w 87"/>
                <a:gd name="T41" fmla="*/ 27 h 87"/>
                <a:gd name="T42" fmla="*/ 87 w 87"/>
                <a:gd name="T43" fmla="*/ 44 h 87"/>
                <a:gd name="T44" fmla="*/ 84 w 87"/>
                <a:gd name="T45" fmla="*/ 60 h 87"/>
                <a:gd name="T46" fmla="*/ 74 w 87"/>
                <a:gd name="T47" fmla="*/ 75 h 87"/>
                <a:gd name="T48" fmla="*/ 60 w 87"/>
                <a:gd name="T49" fmla="*/ 83 h 87"/>
                <a:gd name="T50" fmla="*/ 43 w 87"/>
                <a:gd name="T51" fmla="*/ 87 h 87"/>
                <a:gd name="T52" fmla="*/ 27 w 87"/>
                <a:gd name="T53" fmla="*/ 83 h 87"/>
                <a:gd name="T54" fmla="*/ 13 w 87"/>
                <a:gd name="T55" fmla="*/ 75 h 87"/>
                <a:gd name="T56" fmla="*/ 4 w 87"/>
                <a:gd name="T57" fmla="*/ 60 h 87"/>
                <a:gd name="T58" fmla="*/ 0 w 87"/>
                <a:gd name="T59" fmla="*/ 44 h 87"/>
                <a:gd name="T60" fmla="*/ 4 w 87"/>
                <a:gd name="T61" fmla="*/ 27 h 87"/>
                <a:gd name="T62" fmla="*/ 13 w 87"/>
                <a:gd name="T63" fmla="*/ 14 h 87"/>
                <a:gd name="T64" fmla="*/ 27 w 87"/>
                <a:gd name="T65" fmla="*/ 4 h 87"/>
                <a:gd name="T66" fmla="*/ 43 w 87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87">
                  <a:moveTo>
                    <a:pt x="32" y="21"/>
                  </a:moveTo>
                  <a:lnTo>
                    <a:pt x="30" y="22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4" y="37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5" y="21"/>
                  </a:lnTo>
                  <a:lnTo>
                    <a:pt x="32" y="21"/>
                  </a:lnTo>
                  <a:close/>
                  <a:moveTo>
                    <a:pt x="43" y="0"/>
                  </a:moveTo>
                  <a:lnTo>
                    <a:pt x="60" y="4"/>
                  </a:lnTo>
                  <a:lnTo>
                    <a:pt x="74" y="14"/>
                  </a:lnTo>
                  <a:lnTo>
                    <a:pt x="84" y="27"/>
                  </a:lnTo>
                  <a:lnTo>
                    <a:pt x="87" y="44"/>
                  </a:lnTo>
                  <a:lnTo>
                    <a:pt x="84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3" y="87"/>
                  </a:lnTo>
                  <a:lnTo>
                    <a:pt x="27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3" y="14"/>
                  </a:lnTo>
                  <a:lnTo>
                    <a:pt x="27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3"/>
            <p:cNvSpPr>
              <a:spLocks noEditPoints="1"/>
            </p:cNvSpPr>
            <p:nvPr/>
          </p:nvSpPr>
          <p:spPr bwMode="auto">
            <a:xfrm>
              <a:off x="5545675" y="24193177"/>
              <a:ext cx="4449929" cy="5885916"/>
            </a:xfrm>
            <a:custGeom>
              <a:avLst/>
              <a:gdLst>
                <a:gd name="T0" fmla="*/ 1071 w 1630"/>
                <a:gd name="T1" fmla="*/ 1909 h 2157"/>
                <a:gd name="T2" fmla="*/ 1125 w 1630"/>
                <a:gd name="T3" fmla="*/ 1854 h 2157"/>
                <a:gd name="T4" fmla="*/ 1084 w 1630"/>
                <a:gd name="T5" fmla="*/ 1818 h 2157"/>
                <a:gd name="T6" fmla="*/ 1065 w 1630"/>
                <a:gd name="T7" fmla="*/ 1776 h 2157"/>
                <a:gd name="T8" fmla="*/ 1205 w 1630"/>
                <a:gd name="T9" fmla="*/ 1747 h 2157"/>
                <a:gd name="T10" fmla="*/ 1065 w 1630"/>
                <a:gd name="T11" fmla="*/ 1730 h 2157"/>
                <a:gd name="T12" fmla="*/ 1180 w 1630"/>
                <a:gd name="T13" fmla="*/ 1732 h 2157"/>
                <a:gd name="T14" fmla="*/ 1106 w 1630"/>
                <a:gd name="T15" fmla="*/ 1693 h 2157"/>
                <a:gd name="T16" fmla="*/ 1160 w 1630"/>
                <a:gd name="T17" fmla="*/ 1671 h 2157"/>
                <a:gd name="T18" fmla="*/ 1195 w 1630"/>
                <a:gd name="T19" fmla="*/ 1642 h 2157"/>
                <a:gd name="T20" fmla="*/ 1043 w 1630"/>
                <a:gd name="T21" fmla="*/ 1631 h 2157"/>
                <a:gd name="T22" fmla="*/ 1277 w 1630"/>
                <a:gd name="T23" fmla="*/ 1639 h 2157"/>
                <a:gd name="T24" fmla="*/ 1147 w 1630"/>
                <a:gd name="T25" fmla="*/ 1611 h 2157"/>
                <a:gd name="T26" fmla="*/ 1118 w 1630"/>
                <a:gd name="T27" fmla="*/ 1571 h 2157"/>
                <a:gd name="T28" fmla="*/ 1340 w 1630"/>
                <a:gd name="T29" fmla="*/ 1571 h 2157"/>
                <a:gd name="T30" fmla="*/ 1161 w 1630"/>
                <a:gd name="T31" fmla="*/ 1561 h 2157"/>
                <a:gd name="T32" fmla="*/ 1100 w 1630"/>
                <a:gd name="T33" fmla="*/ 1540 h 2157"/>
                <a:gd name="T34" fmla="*/ 1304 w 1630"/>
                <a:gd name="T35" fmla="*/ 1556 h 2157"/>
                <a:gd name="T36" fmla="*/ 1229 w 1630"/>
                <a:gd name="T37" fmla="*/ 1495 h 2157"/>
                <a:gd name="T38" fmla="*/ 1036 w 1630"/>
                <a:gd name="T39" fmla="*/ 1468 h 2157"/>
                <a:gd name="T40" fmla="*/ 1282 w 1630"/>
                <a:gd name="T41" fmla="*/ 1478 h 2157"/>
                <a:gd name="T42" fmla="*/ 1325 w 1630"/>
                <a:gd name="T43" fmla="*/ 1468 h 2157"/>
                <a:gd name="T44" fmla="*/ 1132 w 1630"/>
                <a:gd name="T45" fmla="*/ 1468 h 2157"/>
                <a:gd name="T46" fmla="*/ 1140 w 1630"/>
                <a:gd name="T47" fmla="*/ 1462 h 2157"/>
                <a:gd name="T48" fmla="*/ 1331 w 1630"/>
                <a:gd name="T49" fmla="*/ 1457 h 2157"/>
                <a:gd name="T50" fmla="*/ 1269 w 1630"/>
                <a:gd name="T51" fmla="*/ 1413 h 2157"/>
                <a:gd name="T52" fmla="*/ 1036 w 1630"/>
                <a:gd name="T53" fmla="*/ 1359 h 2157"/>
                <a:gd name="T54" fmla="*/ 1246 w 1630"/>
                <a:gd name="T55" fmla="*/ 1372 h 2157"/>
                <a:gd name="T56" fmla="*/ 1408 w 1630"/>
                <a:gd name="T57" fmla="*/ 1357 h 2157"/>
                <a:gd name="T58" fmla="*/ 1182 w 1630"/>
                <a:gd name="T59" fmla="*/ 1366 h 2157"/>
                <a:gd name="T60" fmla="*/ 1114 w 1630"/>
                <a:gd name="T61" fmla="*/ 1358 h 2157"/>
                <a:gd name="T62" fmla="*/ 1232 w 1630"/>
                <a:gd name="T63" fmla="*/ 1126 h 2157"/>
                <a:gd name="T64" fmla="*/ 1202 w 1630"/>
                <a:gd name="T65" fmla="*/ 1104 h 2157"/>
                <a:gd name="T66" fmla="*/ 1151 w 1630"/>
                <a:gd name="T67" fmla="*/ 1075 h 2157"/>
                <a:gd name="T68" fmla="*/ 1134 w 1630"/>
                <a:gd name="T69" fmla="*/ 1029 h 2157"/>
                <a:gd name="T70" fmla="*/ 1133 w 1630"/>
                <a:gd name="T71" fmla="*/ 978 h 2157"/>
                <a:gd name="T72" fmla="*/ 1150 w 1630"/>
                <a:gd name="T73" fmla="*/ 926 h 2157"/>
                <a:gd name="T74" fmla="*/ 1177 w 1630"/>
                <a:gd name="T75" fmla="*/ 883 h 2157"/>
                <a:gd name="T76" fmla="*/ 1221 w 1630"/>
                <a:gd name="T77" fmla="*/ 860 h 2157"/>
                <a:gd name="T78" fmla="*/ 1238 w 1630"/>
                <a:gd name="T79" fmla="*/ 825 h 2157"/>
                <a:gd name="T80" fmla="*/ 1247 w 1630"/>
                <a:gd name="T81" fmla="*/ 789 h 2157"/>
                <a:gd name="T82" fmla="*/ 1284 w 1630"/>
                <a:gd name="T83" fmla="*/ 785 h 2157"/>
                <a:gd name="T84" fmla="*/ 1277 w 1630"/>
                <a:gd name="T85" fmla="*/ 830 h 2157"/>
                <a:gd name="T86" fmla="*/ 1319 w 1630"/>
                <a:gd name="T87" fmla="*/ 852 h 2157"/>
                <a:gd name="T88" fmla="*/ 1357 w 1630"/>
                <a:gd name="T89" fmla="*/ 884 h 2157"/>
                <a:gd name="T90" fmla="*/ 1381 w 1630"/>
                <a:gd name="T91" fmla="*/ 932 h 2157"/>
                <a:gd name="T92" fmla="*/ 1395 w 1630"/>
                <a:gd name="T93" fmla="*/ 985 h 2157"/>
                <a:gd name="T94" fmla="*/ 1397 w 1630"/>
                <a:gd name="T95" fmla="*/ 1036 h 2157"/>
                <a:gd name="T96" fmla="*/ 1388 w 1630"/>
                <a:gd name="T97" fmla="*/ 1080 h 2157"/>
                <a:gd name="T98" fmla="*/ 1340 w 1630"/>
                <a:gd name="T99" fmla="*/ 1111 h 2157"/>
                <a:gd name="T100" fmla="*/ 1295 w 1630"/>
                <a:gd name="T101" fmla="*/ 1128 h 2157"/>
                <a:gd name="T102" fmla="*/ 1410 w 1630"/>
                <a:gd name="T103" fmla="*/ 1350 h 2157"/>
                <a:gd name="T104" fmla="*/ 183 w 1630"/>
                <a:gd name="T105" fmla="*/ 1344 h 2157"/>
                <a:gd name="T106" fmla="*/ 1016 w 1630"/>
                <a:gd name="T107" fmla="*/ 1963 h 2157"/>
                <a:gd name="T108" fmla="*/ 247 w 1630"/>
                <a:gd name="T109" fmla="*/ 112 h 2157"/>
                <a:gd name="T110" fmla="*/ 1577 w 1630"/>
                <a:gd name="T111" fmla="*/ 534 h 2157"/>
                <a:gd name="T112" fmla="*/ 817 w 1630"/>
                <a:gd name="T113" fmla="*/ 55 h 2157"/>
                <a:gd name="T114" fmla="*/ 1626 w 1630"/>
                <a:gd name="T115" fmla="*/ 393 h 2157"/>
                <a:gd name="T116" fmla="*/ 1191 w 1630"/>
                <a:gd name="T117" fmla="*/ 1868 h 2157"/>
                <a:gd name="T118" fmla="*/ 135 w 1630"/>
                <a:gd name="T119" fmla="*/ 1367 h 2157"/>
                <a:gd name="T120" fmla="*/ 25 w 1630"/>
                <a:gd name="T121" fmla="*/ 168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0" h="2157">
                  <a:moveTo>
                    <a:pt x="1065" y="1917"/>
                  </a:moveTo>
                  <a:lnTo>
                    <a:pt x="1050" y="1918"/>
                  </a:lnTo>
                  <a:lnTo>
                    <a:pt x="1036" y="1922"/>
                  </a:lnTo>
                  <a:lnTo>
                    <a:pt x="1024" y="1925"/>
                  </a:lnTo>
                  <a:lnTo>
                    <a:pt x="1024" y="1940"/>
                  </a:lnTo>
                  <a:lnTo>
                    <a:pt x="1036" y="1935"/>
                  </a:lnTo>
                  <a:lnTo>
                    <a:pt x="1051" y="1933"/>
                  </a:lnTo>
                  <a:lnTo>
                    <a:pt x="1060" y="1925"/>
                  </a:lnTo>
                  <a:lnTo>
                    <a:pt x="1068" y="1918"/>
                  </a:lnTo>
                  <a:lnTo>
                    <a:pt x="1065" y="1917"/>
                  </a:lnTo>
                  <a:close/>
                  <a:moveTo>
                    <a:pt x="1065" y="1870"/>
                  </a:moveTo>
                  <a:lnTo>
                    <a:pt x="1050" y="1872"/>
                  </a:lnTo>
                  <a:lnTo>
                    <a:pt x="1036" y="1875"/>
                  </a:lnTo>
                  <a:lnTo>
                    <a:pt x="1024" y="1880"/>
                  </a:lnTo>
                  <a:lnTo>
                    <a:pt x="1024" y="1917"/>
                  </a:lnTo>
                  <a:lnTo>
                    <a:pt x="1043" y="1912"/>
                  </a:lnTo>
                  <a:lnTo>
                    <a:pt x="1065" y="1909"/>
                  </a:lnTo>
                  <a:lnTo>
                    <a:pt x="1071" y="1909"/>
                  </a:lnTo>
                  <a:lnTo>
                    <a:pt x="1077" y="1911"/>
                  </a:lnTo>
                  <a:lnTo>
                    <a:pt x="1106" y="1881"/>
                  </a:lnTo>
                  <a:lnTo>
                    <a:pt x="1094" y="1875"/>
                  </a:lnTo>
                  <a:lnTo>
                    <a:pt x="1080" y="1872"/>
                  </a:lnTo>
                  <a:lnTo>
                    <a:pt x="1065" y="1870"/>
                  </a:lnTo>
                  <a:close/>
                  <a:moveTo>
                    <a:pt x="1065" y="1824"/>
                  </a:moveTo>
                  <a:lnTo>
                    <a:pt x="1050" y="1825"/>
                  </a:lnTo>
                  <a:lnTo>
                    <a:pt x="1036" y="1828"/>
                  </a:lnTo>
                  <a:lnTo>
                    <a:pt x="1024" y="1831"/>
                  </a:lnTo>
                  <a:lnTo>
                    <a:pt x="1024" y="1846"/>
                  </a:lnTo>
                  <a:lnTo>
                    <a:pt x="1036" y="1842"/>
                  </a:lnTo>
                  <a:lnTo>
                    <a:pt x="1050" y="1840"/>
                  </a:lnTo>
                  <a:lnTo>
                    <a:pt x="1065" y="1839"/>
                  </a:lnTo>
                  <a:lnTo>
                    <a:pt x="1082" y="1840"/>
                  </a:lnTo>
                  <a:lnTo>
                    <a:pt x="1096" y="1842"/>
                  </a:lnTo>
                  <a:lnTo>
                    <a:pt x="1109" y="1847"/>
                  </a:lnTo>
                  <a:lnTo>
                    <a:pt x="1118" y="1852"/>
                  </a:lnTo>
                  <a:lnTo>
                    <a:pt x="1125" y="1854"/>
                  </a:lnTo>
                  <a:lnTo>
                    <a:pt x="1131" y="1857"/>
                  </a:lnTo>
                  <a:lnTo>
                    <a:pt x="1140" y="1845"/>
                  </a:lnTo>
                  <a:lnTo>
                    <a:pt x="1137" y="1845"/>
                  </a:lnTo>
                  <a:lnTo>
                    <a:pt x="1133" y="1842"/>
                  </a:lnTo>
                  <a:lnTo>
                    <a:pt x="1128" y="1841"/>
                  </a:lnTo>
                  <a:lnTo>
                    <a:pt x="1122" y="1839"/>
                  </a:lnTo>
                  <a:lnTo>
                    <a:pt x="1111" y="1834"/>
                  </a:lnTo>
                  <a:lnTo>
                    <a:pt x="1098" y="1829"/>
                  </a:lnTo>
                  <a:lnTo>
                    <a:pt x="1083" y="1825"/>
                  </a:lnTo>
                  <a:lnTo>
                    <a:pt x="1065" y="1824"/>
                  </a:lnTo>
                  <a:close/>
                  <a:moveTo>
                    <a:pt x="1065" y="1776"/>
                  </a:moveTo>
                  <a:lnTo>
                    <a:pt x="1050" y="1777"/>
                  </a:lnTo>
                  <a:lnTo>
                    <a:pt x="1036" y="1781"/>
                  </a:lnTo>
                  <a:lnTo>
                    <a:pt x="1024" y="1787"/>
                  </a:lnTo>
                  <a:lnTo>
                    <a:pt x="1024" y="1823"/>
                  </a:lnTo>
                  <a:lnTo>
                    <a:pt x="1043" y="1818"/>
                  </a:lnTo>
                  <a:lnTo>
                    <a:pt x="1065" y="1815"/>
                  </a:lnTo>
                  <a:lnTo>
                    <a:pt x="1084" y="1818"/>
                  </a:lnTo>
                  <a:lnTo>
                    <a:pt x="1100" y="1821"/>
                  </a:lnTo>
                  <a:lnTo>
                    <a:pt x="1114" y="1826"/>
                  </a:lnTo>
                  <a:lnTo>
                    <a:pt x="1126" y="1831"/>
                  </a:lnTo>
                  <a:lnTo>
                    <a:pt x="1134" y="1835"/>
                  </a:lnTo>
                  <a:lnTo>
                    <a:pt x="1140" y="1837"/>
                  </a:lnTo>
                  <a:lnTo>
                    <a:pt x="1147" y="1837"/>
                  </a:lnTo>
                  <a:lnTo>
                    <a:pt x="1148" y="1837"/>
                  </a:lnTo>
                  <a:lnTo>
                    <a:pt x="1194" y="1784"/>
                  </a:lnTo>
                  <a:lnTo>
                    <a:pt x="1183" y="1788"/>
                  </a:lnTo>
                  <a:lnTo>
                    <a:pt x="1172" y="1793"/>
                  </a:lnTo>
                  <a:lnTo>
                    <a:pt x="1161" y="1797"/>
                  </a:lnTo>
                  <a:lnTo>
                    <a:pt x="1147" y="1798"/>
                  </a:lnTo>
                  <a:lnTo>
                    <a:pt x="1131" y="1796"/>
                  </a:lnTo>
                  <a:lnTo>
                    <a:pt x="1117" y="1792"/>
                  </a:lnTo>
                  <a:lnTo>
                    <a:pt x="1106" y="1787"/>
                  </a:lnTo>
                  <a:lnTo>
                    <a:pt x="1094" y="1782"/>
                  </a:lnTo>
                  <a:lnTo>
                    <a:pt x="1080" y="1777"/>
                  </a:lnTo>
                  <a:lnTo>
                    <a:pt x="1065" y="1776"/>
                  </a:lnTo>
                  <a:close/>
                  <a:moveTo>
                    <a:pt x="1065" y="1730"/>
                  </a:moveTo>
                  <a:lnTo>
                    <a:pt x="1050" y="1731"/>
                  </a:lnTo>
                  <a:lnTo>
                    <a:pt x="1036" y="1733"/>
                  </a:lnTo>
                  <a:lnTo>
                    <a:pt x="1024" y="1737"/>
                  </a:lnTo>
                  <a:lnTo>
                    <a:pt x="1024" y="1753"/>
                  </a:lnTo>
                  <a:lnTo>
                    <a:pt x="1036" y="1748"/>
                  </a:lnTo>
                  <a:lnTo>
                    <a:pt x="1050" y="1746"/>
                  </a:lnTo>
                  <a:lnTo>
                    <a:pt x="1065" y="1744"/>
                  </a:lnTo>
                  <a:lnTo>
                    <a:pt x="1082" y="1746"/>
                  </a:lnTo>
                  <a:lnTo>
                    <a:pt x="1096" y="1749"/>
                  </a:lnTo>
                  <a:lnTo>
                    <a:pt x="1109" y="1753"/>
                  </a:lnTo>
                  <a:lnTo>
                    <a:pt x="1118" y="1758"/>
                  </a:lnTo>
                  <a:lnTo>
                    <a:pt x="1133" y="1764"/>
                  </a:lnTo>
                  <a:lnTo>
                    <a:pt x="1147" y="1766"/>
                  </a:lnTo>
                  <a:lnTo>
                    <a:pt x="1160" y="1764"/>
                  </a:lnTo>
                  <a:lnTo>
                    <a:pt x="1175" y="1758"/>
                  </a:lnTo>
                  <a:lnTo>
                    <a:pt x="1188" y="1752"/>
                  </a:lnTo>
                  <a:lnTo>
                    <a:pt x="1205" y="1747"/>
                  </a:lnTo>
                  <a:lnTo>
                    <a:pt x="1226" y="1744"/>
                  </a:lnTo>
                  <a:lnTo>
                    <a:pt x="1236" y="1731"/>
                  </a:lnTo>
                  <a:lnTo>
                    <a:pt x="1232" y="1730"/>
                  </a:lnTo>
                  <a:lnTo>
                    <a:pt x="1229" y="1730"/>
                  </a:lnTo>
                  <a:lnTo>
                    <a:pt x="1210" y="1731"/>
                  </a:lnTo>
                  <a:lnTo>
                    <a:pt x="1195" y="1735"/>
                  </a:lnTo>
                  <a:lnTo>
                    <a:pt x="1182" y="1740"/>
                  </a:lnTo>
                  <a:lnTo>
                    <a:pt x="1171" y="1744"/>
                  </a:lnTo>
                  <a:lnTo>
                    <a:pt x="1161" y="1748"/>
                  </a:lnTo>
                  <a:lnTo>
                    <a:pt x="1154" y="1751"/>
                  </a:lnTo>
                  <a:lnTo>
                    <a:pt x="1147" y="1752"/>
                  </a:lnTo>
                  <a:lnTo>
                    <a:pt x="1139" y="1751"/>
                  </a:lnTo>
                  <a:lnTo>
                    <a:pt x="1132" y="1748"/>
                  </a:lnTo>
                  <a:lnTo>
                    <a:pt x="1122" y="1744"/>
                  </a:lnTo>
                  <a:lnTo>
                    <a:pt x="1111" y="1740"/>
                  </a:lnTo>
                  <a:lnTo>
                    <a:pt x="1098" y="1735"/>
                  </a:lnTo>
                  <a:lnTo>
                    <a:pt x="1083" y="1731"/>
                  </a:lnTo>
                  <a:lnTo>
                    <a:pt x="1065" y="1730"/>
                  </a:lnTo>
                  <a:close/>
                  <a:moveTo>
                    <a:pt x="1065" y="1682"/>
                  </a:moveTo>
                  <a:lnTo>
                    <a:pt x="1050" y="1685"/>
                  </a:lnTo>
                  <a:lnTo>
                    <a:pt x="1036" y="1688"/>
                  </a:lnTo>
                  <a:lnTo>
                    <a:pt x="1024" y="1693"/>
                  </a:lnTo>
                  <a:lnTo>
                    <a:pt x="1024" y="1730"/>
                  </a:lnTo>
                  <a:lnTo>
                    <a:pt x="1043" y="1725"/>
                  </a:lnTo>
                  <a:lnTo>
                    <a:pt x="1065" y="1722"/>
                  </a:lnTo>
                  <a:lnTo>
                    <a:pt x="1084" y="1724"/>
                  </a:lnTo>
                  <a:lnTo>
                    <a:pt x="1100" y="1727"/>
                  </a:lnTo>
                  <a:lnTo>
                    <a:pt x="1114" y="1732"/>
                  </a:lnTo>
                  <a:lnTo>
                    <a:pt x="1126" y="1737"/>
                  </a:lnTo>
                  <a:lnTo>
                    <a:pt x="1134" y="1741"/>
                  </a:lnTo>
                  <a:lnTo>
                    <a:pt x="1140" y="1743"/>
                  </a:lnTo>
                  <a:lnTo>
                    <a:pt x="1147" y="1744"/>
                  </a:lnTo>
                  <a:lnTo>
                    <a:pt x="1153" y="1743"/>
                  </a:lnTo>
                  <a:lnTo>
                    <a:pt x="1159" y="1741"/>
                  </a:lnTo>
                  <a:lnTo>
                    <a:pt x="1167" y="1737"/>
                  </a:lnTo>
                  <a:lnTo>
                    <a:pt x="1180" y="1732"/>
                  </a:lnTo>
                  <a:lnTo>
                    <a:pt x="1193" y="1727"/>
                  </a:lnTo>
                  <a:lnTo>
                    <a:pt x="1209" y="1724"/>
                  </a:lnTo>
                  <a:lnTo>
                    <a:pt x="1229" y="1722"/>
                  </a:lnTo>
                  <a:lnTo>
                    <a:pt x="1236" y="1722"/>
                  </a:lnTo>
                  <a:lnTo>
                    <a:pt x="1242" y="1724"/>
                  </a:lnTo>
                  <a:lnTo>
                    <a:pt x="1264" y="1692"/>
                  </a:lnTo>
                  <a:lnTo>
                    <a:pt x="1254" y="1687"/>
                  </a:lnTo>
                  <a:lnTo>
                    <a:pt x="1242" y="1683"/>
                  </a:lnTo>
                  <a:lnTo>
                    <a:pt x="1229" y="1682"/>
                  </a:lnTo>
                  <a:lnTo>
                    <a:pt x="1213" y="1685"/>
                  </a:lnTo>
                  <a:lnTo>
                    <a:pt x="1199" y="1688"/>
                  </a:lnTo>
                  <a:lnTo>
                    <a:pt x="1188" y="1693"/>
                  </a:lnTo>
                  <a:lnTo>
                    <a:pt x="1176" y="1699"/>
                  </a:lnTo>
                  <a:lnTo>
                    <a:pt x="1162" y="1703"/>
                  </a:lnTo>
                  <a:lnTo>
                    <a:pt x="1147" y="1704"/>
                  </a:lnTo>
                  <a:lnTo>
                    <a:pt x="1131" y="1703"/>
                  </a:lnTo>
                  <a:lnTo>
                    <a:pt x="1117" y="1699"/>
                  </a:lnTo>
                  <a:lnTo>
                    <a:pt x="1106" y="1693"/>
                  </a:lnTo>
                  <a:lnTo>
                    <a:pt x="1094" y="1688"/>
                  </a:lnTo>
                  <a:lnTo>
                    <a:pt x="1080" y="1685"/>
                  </a:lnTo>
                  <a:lnTo>
                    <a:pt x="1065" y="1682"/>
                  </a:lnTo>
                  <a:close/>
                  <a:moveTo>
                    <a:pt x="1065" y="1637"/>
                  </a:moveTo>
                  <a:lnTo>
                    <a:pt x="1050" y="1638"/>
                  </a:lnTo>
                  <a:lnTo>
                    <a:pt x="1036" y="1641"/>
                  </a:lnTo>
                  <a:lnTo>
                    <a:pt x="1024" y="1644"/>
                  </a:lnTo>
                  <a:lnTo>
                    <a:pt x="1024" y="1659"/>
                  </a:lnTo>
                  <a:lnTo>
                    <a:pt x="1036" y="1655"/>
                  </a:lnTo>
                  <a:lnTo>
                    <a:pt x="1050" y="1652"/>
                  </a:lnTo>
                  <a:lnTo>
                    <a:pt x="1065" y="1652"/>
                  </a:lnTo>
                  <a:lnTo>
                    <a:pt x="1082" y="1653"/>
                  </a:lnTo>
                  <a:lnTo>
                    <a:pt x="1096" y="1655"/>
                  </a:lnTo>
                  <a:lnTo>
                    <a:pt x="1109" y="1660"/>
                  </a:lnTo>
                  <a:lnTo>
                    <a:pt x="1118" y="1665"/>
                  </a:lnTo>
                  <a:lnTo>
                    <a:pt x="1133" y="1671"/>
                  </a:lnTo>
                  <a:lnTo>
                    <a:pt x="1147" y="1672"/>
                  </a:lnTo>
                  <a:lnTo>
                    <a:pt x="1160" y="1671"/>
                  </a:lnTo>
                  <a:lnTo>
                    <a:pt x="1175" y="1665"/>
                  </a:lnTo>
                  <a:lnTo>
                    <a:pt x="1184" y="1660"/>
                  </a:lnTo>
                  <a:lnTo>
                    <a:pt x="1198" y="1655"/>
                  </a:lnTo>
                  <a:lnTo>
                    <a:pt x="1211" y="1653"/>
                  </a:lnTo>
                  <a:lnTo>
                    <a:pt x="1229" y="1652"/>
                  </a:lnTo>
                  <a:lnTo>
                    <a:pt x="1246" y="1653"/>
                  </a:lnTo>
                  <a:lnTo>
                    <a:pt x="1259" y="1655"/>
                  </a:lnTo>
                  <a:lnTo>
                    <a:pt x="1271" y="1660"/>
                  </a:lnTo>
                  <a:lnTo>
                    <a:pt x="1282" y="1665"/>
                  </a:lnTo>
                  <a:lnTo>
                    <a:pt x="1291" y="1653"/>
                  </a:lnTo>
                  <a:lnTo>
                    <a:pt x="1288" y="1652"/>
                  </a:lnTo>
                  <a:lnTo>
                    <a:pt x="1286" y="1652"/>
                  </a:lnTo>
                  <a:lnTo>
                    <a:pt x="1275" y="1647"/>
                  </a:lnTo>
                  <a:lnTo>
                    <a:pt x="1262" y="1642"/>
                  </a:lnTo>
                  <a:lnTo>
                    <a:pt x="1247" y="1638"/>
                  </a:lnTo>
                  <a:lnTo>
                    <a:pt x="1229" y="1637"/>
                  </a:lnTo>
                  <a:lnTo>
                    <a:pt x="1210" y="1638"/>
                  </a:lnTo>
                  <a:lnTo>
                    <a:pt x="1195" y="1642"/>
                  </a:lnTo>
                  <a:lnTo>
                    <a:pt x="1182" y="1647"/>
                  </a:lnTo>
                  <a:lnTo>
                    <a:pt x="1171" y="1652"/>
                  </a:lnTo>
                  <a:lnTo>
                    <a:pt x="1161" y="1655"/>
                  </a:lnTo>
                  <a:lnTo>
                    <a:pt x="1154" y="1658"/>
                  </a:lnTo>
                  <a:lnTo>
                    <a:pt x="1147" y="1658"/>
                  </a:lnTo>
                  <a:lnTo>
                    <a:pt x="1139" y="1658"/>
                  </a:lnTo>
                  <a:lnTo>
                    <a:pt x="1132" y="1655"/>
                  </a:lnTo>
                  <a:lnTo>
                    <a:pt x="1122" y="1652"/>
                  </a:lnTo>
                  <a:lnTo>
                    <a:pt x="1111" y="1647"/>
                  </a:lnTo>
                  <a:lnTo>
                    <a:pt x="1098" y="1642"/>
                  </a:lnTo>
                  <a:lnTo>
                    <a:pt x="1083" y="1638"/>
                  </a:lnTo>
                  <a:lnTo>
                    <a:pt x="1065" y="1637"/>
                  </a:lnTo>
                  <a:close/>
                  <a:moveTo>
                    <a:pt x="1065" y="1589"/>
                  </a:moveTo>
                  <a:lnTo>
                    <a:pt x="1050" y="1590"/>
                  </a:lnTo>
                  <a:lnTo>
                    <a:pt x="1036" y="1594"/>
                  </a:lnTo>
                  <a:lnTo>
                    <a:pt x="1024" y="1600"/>
                  </a:lnTo>
                  <a:lnTo>
                    <a:pt x="1024" y="1636"/>
                  </a:lnTo>
                  <a:lnTo>
                    <a:pt x="1043" y="1631"/>
                  </a:lnTo>
                  <a:lnTo>
                    <a:pt x="1065" y="1628"/>
                  </a:lnTo>
                  <a:lnTo>
                    <a:pt x="1084" y="1630"/>
                  </a:lnTo>
                  <a:lnTo>
                    <a:pt x="1100" y="1634"/>
                  </a:lnTo>
                  <a:lnTo>
                    <a:pt x="1114" y="1639"/>
                  </a:lnTo>
                  <a:lnTo>
                    <a:pt x="1126" y="1644"/>
                  </a:lnTo>
                  <a:lnTo>
                    <a:pt x="1134" y="1648"/>
                  </a:lnTo>
                  <a:lnTo>
                    <a:pt x="1140" y="1649"/>
                  </a:lnTo>
                  <a:lnTo>
                    <a:pt x="1147" y="1650"/>
                  </a:lnTo>
                  <a:lnTo>
                    <a:pt x="1153" y="1649"/>
                  </a:lnTo>
                  <a:lnTo>
                    <a:pt x="1159" y="1648"/>
                  </a:lnTo>
                  <a:lnTo>
                    <a:pt x="1167" y="1644"/>
                  </a:lnTo>
                  <a:lnTo>
                    <a:pt x="1180" y="1639"/>
                  </a:lnTo>
                  <a:lnTo>
                    <a:pt x="1193" y="1634"/>
                  </a:lnTo>
                  <a:lnTo>
                    <a:pt x="1209" y="1630"/>
                  </a:lnTo>
                  <a:lnTo>
                    <a:pt x="1229" y="1628"/>
                  </a:lnTo>
                  <a:lnTo>
                    <a:pt x="1248" y="1630"/>
                  </a:lnTo>
                  <a:lnTo>
                    <a:pt x="1264" y="1634"/>
                  </a:lnTo>
                  <a:lnTo>
                    <a:pt x="1277" y="1639"/>
                  </a:lnTo>
                  <a:lnTo>
                    <a:pt x="1290" y="1644"/>
                  </a:lnTo>
                  <a:lnTo>
                    <a:pt x="1292" y="1645"/>
                  </a:lnTo>
                  <a:lnTo>
                    <a:pt x="1295" y="1647"/>
                  </a:lnTo>
                  <a:lnTo>
                    <a:pt x="1317" y="1610"/>
                  </a:lnTo>
                  <a:lnTo>
                    <a:pt x="1314" y="1610"/>
                  </a:lnTo>
                  <a:lnTo>
                    <a:pt x="1310" y="1611"/>
                  </a:lnTo>
                  <a:lnTo>
                    <a:pt x="1295" y="1609"/>
                  </a:lnTo>
                  <a:lnTo>
                    <a:pt x="1281" y="1605"/>
                  </a:lnTo>
                  <a:lnTo>
                    <a:pt x="1269" y="1600"/>
                  </a:lnTo>
                  <a:lnTo>
                    <a:pt x="1258" y="1594"/>
                  </a:lnTo>
                  <a:lnTo>
                    <a:pt x="1244" y="1590"/>
                  </a:lnTo>
                  <a:lnTo>
                    <a:pt x="1229" y="1589"/>
                  </a:lnTo>
                  <a:lnTo>
                    <a:pt x="1213" y="1590"/>
                  </a:lnTo>
                  <a:lnTo>
                    <a:pt x="1199" y="1594"/>
                  </a:lnTo>
                  <a:lnTo>
                    <a:pt x="1188" y="1600"/>
                  </a:lnTo>
                  <a:lnTo>
                    <a:pt x="1176" y="1605"/>
                  </a:lnTo>
                  <a:lnTo>
                    <a:pt x="1162" y="1609"/>
                  </a:lnTo>
                  <a:lnTo>
                    <a:pt x="1147" y="1611"/>
                  </a:lnTo>
                  <a:lnTo>
                    <a:pt x="1131" y="1609"/>
                  </a:lnTo>
                  <a:lnTo>
                    <a:pt x="1117" y="1605"/>
                  </a:lnTo>
                  <a:lnTo>
                    <a:pt x="1106" y="1600"/>
                  </a:lnTo>
                  <a:lnTo>
                    <a:pt x="1094" y="1594"/>
                  </a:lnTo>
                  <a:lnTo>
                    <a:pt x="1080" y="1590"/>
                  </a:lnTo>
                  <a:lnTo>
                    <a:pt x="1065" y="1589"/>
                  </a:lnTo>
                  <a:close/>
                  <a:moveTo>
                    <a:pt x="1065" y="1543"/>
                  </a:moveTo>
                  <a:lnTo>
                    <a:pt x="1050" y="1544"/>
                  </a:lnTo>
                  <a:lnTo>
                    <a:pt x="1036" y="1546"/>
                  </a:lnTo>
                  <a:lnTo>
                    <a:pt x="1024" y="1550"/>
                  </a:lnTo>
                  <a:lnTo>
                    <a:pt x="1024" y="1565"/>
                  </a:lnTo>
                  <a:lnTo>
                    <a:pt x="1036" y="1561"/>
                  </a:lnTo>
                  <a:lnTo>
                    <a:pt x="1050" y="1559"/>
                  </a:lnTo>
                  <a:lnTo>
                    <a:pt x="1065" y="1557"/>
                  </a:lnTo>
                  <a:lnTo>
                    <a:pt x="1082" y="1559"/>
                  </a:lnTo>
                  <a:lnTo>
                    <a:pt x="1096" y="1562"/>
                  </a:lnTo>
                  <a:lnTo>
                    <a:pt x="1109" y="1566"/>
                  </a:lnTo>
                  <a:lnTo>
                    <a:pt x="1118" y="1571"/>
                  </a:lnTo>
                  <a:lnTo>
                    <a:pt x="1133" y="1577"/>
                  </a:lnTo>
                  <a:lnTo>
                    <a:pt x="1147" y="1579"/>
                  </a:lnTo>
                  <a:lnTo>
                    <a:pt x="1160" y="1577"/>
                  </a:lnTo>
                  <a:lnTo>
                    <a:pt x="1175" y="1571"/>
                  </a:lnTo>
                  <a:lnTo>
                    <a:pt x="1184" y="1566"/>
                  </a:lnTo>
                  <a:lnTo>
                    <a:pt x="1198" y="1562"/>
                  </a:lnTo>
                  <a:lnTo>
                    <a:pt x="1211" y="1559"/>
                  </a:lnTo>
                  <a:lnTo>
                    <a:pt x="1229" y="1557"/>
                  </a:lnTo>
                  <a:lnTo>
                    <a:pt x="1246" y="1559"/>
                  </a:lnTo>
                  <a:lnTo>
                    <a:pt x="1259" y="1562"/>
                  </a:lnTo>
                  <a:lnTo>
                    <a:pt x="1271" y="1566"/>
                  </a:lnTo>
                  <a:lnTo>
                    <a:pt x="1282" y="1571"/>
                  </a:lnTo>
                  <a:lnTo>
                    <a:pt x="1292" y="1576"/>
                  </a:lnTo>
                  <a:lnTo>
                    <a:pt x="1301" y="1578"/>
                  </a:lnTo>
                  <a:lnTo>
                    <a:pt x="1310" y="1579"/>
                  </a:lnTo>
                  <a:lnTo>
                    <a:pt x="1324" y="1577"/>
                  </a:lnTo>
                  <a:lnTo>
                    <a:pt x="1339" y="1571"/>
                  </a:lnTo>
                  <a:lnTo>
                    <a:pt x="1340" y="1571"/>
                  </a:lnTo>
                  <a:lnTo>
                    <a:pt x="1350" y="1551"/>
                  </a:lnTo>
                  <a:lnTo>
                    <a:pt x="1342" y="1554"/>
                  </a:lnTo>
                  <a:lnTo>
                    <a:pt x="1335" y="1557"/>
                  </a:lnTo>
                  <a:lnTo>
                    <a:pt x="1325" y="1561"/>
                  </a:lnTo>
                  <a:lnTo>
                    <a:pt x="1318" y="1564"/>
                  </a:lnTo>
                  <a:lnTo>
                    <a:pt x="1310" y="1565"/>
                  </a:lnTo>
                  <a:lnTo>
                    <a:pt x="1303" y="1564"/>
                  </a:lnTo>
                  <a:lnTo>
                    <a:pt x="1295" y="1561"/>
                  </a:lnTo>
                  <a:lnTo>
                    <a:pt x="1286" y="1557"/>
                  </a:lnTo>
                  <a:lnTo>
                    <a:pt x="1275" y="1553"/>
                  </a:lnTo>
                  <a:lnTo>
                    <a:pt x="1262" y="1548"/>
                  </a:lnTo>
                  <a:lnTo>
                    <a:pt x="1247" y="1544"/>
                  </a:lnTo>
                  <a:lnTo>
                    <a:pt x="1229" y="1543"/>
                  </a:lnTo>
                  <a:lnTo>
                    <a:pt x="1210" y="1544"/>
                  </a:lnTo>
                  <a:lnTo>
                    <a:pt x="1195" y="1548"/>
                  </a:lnTo>
                  <a:lnTo>
                    <a:pt x="1182" y="1553"/>
                  </a:lnTo>
                  <a:lnTo>
                    <a:pt x="1171" y="1557"/>
                  </a:lnTo>
                  <a:lnTo>
                    <a:pt x="1161" y="1561"/>
                  </a:lnTo>
                  <a:lnTo>
                    <a:pt x="1154" y="1564"/>
                  </a:lnTo>
                  <a:lnTo>
                    <a:pt x="1147" y="1565"/>
                  </a:lnTo>
                  <a:lnTo>
                    <a:pt x="1139" y="1564"/>
                  </a:lnTo>
                  <a:lnTo>
                    <a:pt x="1132" y="1561"/>
                  </a:lnTo>
                  <a:lnTo>
                    <a:pt x="1122" y="1557"/>
                  </a:lnTo>
                  <a:lnTo>
                    <a:pt x="1111" y="1553"/>
                  </a:lnTo>
                  <a:lnTo>
                    <a:pt x="1098" y="1548"/>
                  </a:lnTo>
                  <a:lnTo>
                    <a:pt x="1083" y="1544"/>
                  </a:lnTo>
                  <a:lnTo>
                    <a:pt x="1065" y="1543"/>
                  </a:lnTo>
                  <a:close/>
                  <a:moveTo>
                    <a:pt x="1065" y="1495"/>
                  </a:moveTo>
                  <a:lnTo>
                    <a:pt x="1050" y="1498"/>
                  </a:lnTo>
                  <a:lnTo>
                    <a:pt x="1036" y="1501"/>
                  </a:lnTo>
                  <a:lnTo>
                    <a:pt x="1024" y="1506"/>
                  </a:lnTo>
                  <a:lnTo>
                    <a:pt x="1024" y="1542"/>
                  </a:lnTo>
                  <a:lnTo>
                    <a:pt x="1043" y="1537"/>
                  </a:lnTo>
                  <a:lnTo>
                    <a:pt x="1065" y="1535"/>
                  </a:lnTo>
                  <a:lnTo>
                    <a:pt x="1084" y="1537"/>
                  </a:lnTo>
                  <a:lnTo>
                    <a:pt x="1100" y="1540"/>
                  </a:lnTo>
                  <a:lnTo>
                    <a:pt x="1114" y="1545"/>
                  </a:lnTo>
                  <a:lnTo>
                    <a:pt x="1126" y="1550"/>
                  </a:lnTo>
                  <a:lnTo>
                    <a:pt x="1134" y="1554"/>
                  </a:lnTo>
                  <a:lnTo>
                    <a:pt x="1140" y="1556"/>
                  </a:lnTo>
                  <a:lnTo>
                    <a:pt x="1147" y="1556"/>
                  </a:lnTo>
                  <a:lnTo>
                    <a:pt x="1153" y="1556"/>
                  </a:lnTo>
                  <a:lnTo>
                    <a:pt x="1159" y="1554"/>
                  </a:lnTo>
                  <a:lnTo>
                    <a:pt x="1167" y="1550"/>
                  </a:lnTo>
                  <a:lnTo>
                    <a:pt x="1180" y="1545"/>
                  </a:lnTo>
                  <a:lnTo>
                    <a:pt x="1193" y="1540"/>
                  </a:lnTo>
                  <a:lnTo>
                    <a:pt x="1209" y="1537"/>
                  </a:lnTo>
                  <a:lnTo>
                    <a:pt x="1229" y="1535"/>
                  </a:lnTo>
                  <a:lnTo>
                    <a:pt x="1248" y="1537"/>
                  </a:lnTo>
                  <a:lnTo>
                    <a:pt x="1264" y="1540"/>
                  </a:lnTo>
                  <a:lnTo>
                    <a:pt x="1277" y="1545"/>
                  </a:lnTo>
                  <a:lnTo>
                    <a:pt x="1290" y="1550"/>
                  </a:lnTo>
                  <a:lnTo>
                    <a:pt x="1298" y="1554"/>
                  </a:lnTo>
                  <a:lnTo>
                    <a:pt x="1304" y="1556"/>
                  </a:lnTo>
                  <a:lnTo>
                    <a:pt x="1310" y="1556"/>
                  </a:lnTo>
                  <a:lnTo>
                    <a:pt x="1317" y="1556"/>
                  </a:lnTo>
                  <a:lnTo>
                    <a:pt x="1323" y="1554"/>
                  </a:lnTo>
                  <a:lnTo>
                    <a:pt x="1331" y="1550"/>
                  </a:lnTo>
                  <a:lnTo>
                    <a:pt x="1342" y="1545"/>
                  </a:lnTo>
                  <a:lnTo>
                    <a:pt x="1356" y="1540"/>
                  </a:lnTo>
                  <a:lnTo>
                    <a:pt x="1378" y="1496"/>
                  </a:lnTo>
                  <a:lnTo>
                    <a:pt x="1364" y="1501"/>
                  </a:lnTo>
                  <a:lnTo>
                    <a:pt x="1352" y="1506"/>
                  </a:lnTo>
                  <a:lnTo>
                    <a:pt x="1340" y="1511"/>
                  </a:lnTo>
                  <a:lnTo>
                    <a:pt x="1326" y="1516"/>
                  </a:lnTo>
                  <a:lnTo>
                    <a:pt x="1310" y="1517"/>
                  </a:lnTo>
                  <a:lnTo>
                    <a:pt x="1295" y="1516"/>
                  </a:lnTo>
                  <a:lnTo>
                    <a:pt x="1281" y="1511"/>
                  </a:lnTo>
                  <a:lnTo>
                    <a:pt x="1269" y="1506"/>
                  </a:lnTo>
                  <a:lnTo>
                    <a:pt x="1258" y="1501"/>
                  </a:lnTo>
                  <a:lnTo>
                    <a:pt x="1244" y="1498"/>
                  </a:lnTo>
                  <a:lnTo>
                    <a:pt x="1229" y="1495"/>
                  </a:lnTo>
                  <a:lnTo>
                    <a:pt x="1213" y="1498"/>
                  </a:lnTo>
                  <a:lnTo>
                    <a:pt x="1199" y="1501"/>
                  </a:lnTo>
                  <a:lnTo>
                    <a:pt x="1188" y="1506"/>
                  </a:lnTo>
                  <a:lnTo>
                    <a:pt x="1176" y="1511"/>
                  </a:lnTo>
                  <a:lnTo>
                    <a:pt x="1162" y="1516"/>
                  </a:lnTo>
                  <a:lnTo>
                    <a:pt x="1147" y="1517"/>
                  </a:lnTo>
                  <a:lnTo>
                    <a:pt x="1131" y="1516"/>
                  </a:lnTo>
                  <a:lnTo>
                    <a:pt x="1117" y="1511"/>
                  </a:lnTo>
                  <a:lnTo>
                    <a:pt x="1106" y="1506"/>
                  </a:lnTo>
                  <a:lnTo>
                    <a:pt x="1094" y="1501"/>
                  </a:lnTo>
                  <a:lnTo>
                    <a:pt x="1080" y="1498"/>
                  </a:lnTo>
                  <a:lnTo>
                    <a:pt x="1065" y="1495"/>
                  </a:lnTo>
                  <a:close/>
                  <a:moveTo>
                    <a:pt x="1065" y="1450"/>
                  </a:moveTo>
                  <a:lnTo>
                    <a:pt x="1050" y="1450"/>
                  </a:lnTo>
                  <a:lnTo>
                    <a:pt x="1036" y="1454"/>
                  </a:lnTo>
                  <a:lnTo>
                    <a:pt x="1024" y="1457"/>
                  </a:lnTo>
                  <a:lnTo>
                    <a:pt x="1024" y="1472"/>
                  </a:lnTo>
                  <a:lnTo>
                    <a:pt x="1036" y="1468"/>
                  </a:lnTo>
                  <a:lnTo>
                    <a:pt x="1050" y="1465"/>
                  </a:lnTo>
                  <a:lnTo>
                    <a:pt x="1065" y="1463"/>
                  </a:lnTo>
                  <a:lnTo>
                    <a:pt x="1082" y="1465"/>
                  </a:lnTo>
                  <a:lnTo>
                    <a:pt x="1096" y="1468"/>
                  </a:lnTo>
                  <a:lnTo>
                    <a:pt x="1109" y="1473"/>
                  </a:lnTo>
                  <a:lnTo>
                    <a:pt x="1118" y="1478"/>
                  </a:lnTo>
                  <a:lnTo>
                    <a:pt x="1133" y="1483"/>
                  </a:lnTo>
                  <a:lnTo>
                    <a:pt x="1147" y="1485"/>
                  </a:lnTo>
                  <a:lnTo>
                    <a:pt x="1160" y="1483"/>
                  </a:lnTo>
                  <a:lnTo>
                    <a:pt x="1175" y="1478"/>
                  </a:lnTo>
                  <a:lnTo>
                    <a:pt x="1184" y="1473"/>
                  </a:lnTo>
                  <a:lnTo>
                    <a:pt x="1198" y="1468"/>
                  </a:lnTo>
                  <a:lnTo>
                    <a:pt x="1211" y="1465"/>
                  </a:lnTo>
                  <a:lnTo>
                    <a:pt x="1229" y="1463"/>
                  </a:lnTo>
                  <a:lnTo>
                    <a:pt x="1246" y="1465"/>
                  </a:lnTo>
                  <a:lnTo>
                    <a:pt x="1259" y="1468"/>
                  </a:lnTo>
                  <a:lnTo>
                    <a:pt x="1271" y="1473"/>
                  </a:lnTo>
                  <a:lnTo>
                    <a:pt x="1282" y="1478"/>
                  </a:lnTo>
                  <a:lnTo>
                    <a:pt x="1292" y="1482"/>
                  </a:lnTo>
                  <a:lnTo>
                    <a:pt x="1301" y="1484"/>
                  </a:lnTo>
                  <a:lnTo>
                    <a:pt x="1310" y="1485"/>
                  </a:lnTo>
                  <a:lnTo>
                    <a:pt x="1324" y="1483"/>
                  </a:lnTo>
                  <a:lnTo>
                    <a:pt x="1339" y="1478"/>
                  </a:lnTo>
                  <a:lnTo>
                    <a:pt x="1348" y="1473"/>
                  </a:lnTo>
                  <a:lnTo>
                    <a:pt x="1361" y="1468"/>
                  </a:lnTo>
                  <a:lnTo>
                    <a:pt x="1375" y="1465"/>
                  </a:lnTo>
                  <a:lnTo>
                    <a:pt x="1392" y="1463"/>
                  </a:lnTo>
                  <a:lnTo>
                    <a:pt x="1394" y="1465"/>
                  </a:lnTo>
                  <a:lnTo>
                    <a:pt x="1400" y="1450"/>
                  </a:lnTo>
                  <a:lnTo>
                    <a:pt x="1396" y="1450"/>
                  </a:lnTo>
                  <a:lnTo>
                    <a:pt x="1392" y="1450"/>
                  </a:lnTo>
                  <a:lnTo>
                    <a:pt x="1374" y="1451"/>
                  </a:lnTo>
                  <a:lnTo>
                    <a:pt x="1358" y="1455"/>
                  </a:lnTo>
                  <a:lnTo>
                    <a:pt x="1346" y="1458"/>
                  </a:lnTo>
                  <a:lnTo>
                    <a:pt x="1335" y="1463"/>
                  </a:lnTo>
                  <a:lnTo>
                    <a:pt x="1325" y="1468"/>
                  </a:lnTo>
                  <a:lnTo>
                    <a:pt x="1318" y="1471"/>
                  </a:lnTo>
                  <a:lnTo>
                    <a:pt x="1310" y="1471"/>
                  </a:lnTo>
                  <a:lnTo>
                    <a:pt x="1303" y="1471"/>
                  </a:lnTo>
                  <a:lnTo>
                    <a:pt x="1295" y="1468"/>
                  </a:lnTo>
                  <a:lnTo>
                    <a:pt x="1286" y="1463"/>
                  </a:lnTo>
                  <a:lnTo>
                    <a:pt x="1275" y="1458"/>
                  </a:lnTo>
                  <a:lnTo>
                    <a:pt x="1262" y="1455"/>
                  </a:lnTo>
                  <a:lnTo>
                    <a:pt x="1247" y="1451"/>
                  </a:lnTo>
                  <a:lnTo>
                    <a:pt x="1229" y="1450"/>
                  </a:lnTo>
                  <a:lnTo>
                    <a:pt x="1210" y="1451"/>
                  </a:lnTo>
                  <a:lnTo>
                    <a:pt x="1195" y="1455"/>
                  </a:lnTo>
                  <a:lnTo>
                    <a:pt x="1182" y="1458"/>
                  </a:lnTo>
                  <a:lnTo>
                    <a:pt x="1171" y="1463"/>
                  </a:lnTo>
                  <a:lnTo>
                    <a:pt x="1161" y="1468"/>
                  </a:lnTo>
                  <a:lnTo>
                    <a:pt x="1154" y="1471"/>
                  </a:lnTo>
                  <a:lnTo>
                    <a:pt x="1147" y="1471"/>
                  </a:lnTo>
                  <a:lnTo>
                    <a:pt x="1139" y="1471"/>
                  </a:lnTo>
                  <a:lnTo>
                    <a:pt x="1132" y="1468"/>
                  </a:lnTo>
                  <a:lnTo>
                    <a:pt x="1122" y="1463"/>
                  </a:lnTo>
                  <a:lnTo>
                    <a:pt x="1111" y="1458"/>
                  </a:lnTo>
                  <a:lnTo>
                    <a:pt x="1098" y="1455"/>
                  </a:lnTo>
                  <a:lnTo>
                    <a:pt x="1083" y="1451"/>
                  </a:lnTo>
                  <a:lnTo>
                    <a:pt x="1065" y="1450"/>
                  </a:lnTo>
                  <a:close/>
                  <a:moveTo>
                    <a:pt x="1065" y="1402"/>
                  </a:moveTo>
                  <a:lnTo>
                    <a:pt x="1050" y="1403"/>
                  </a:lnTo>
                  <a:lnTo>
                    <a:pt x="1036" y="1407"/>
                  </a:lnTo>
                  <a:lnTo>
                    <a:pt x="1024" y="1412"/>
                  </a:lnTo>
                  <a:lnTo>
                    <a:pt x="1024" y="1449"/>
                  </a:lnTo>
                  <a:lnTo>
                    <a:pt x="1043" y="1444"/>
                  </a:lnTo>
                  <a:lnTo>
                    <a:pt x="1065" y="1441"/>
                  </a:lnTo>
                  <a:lnTo>
                    <a:pt x="1084" y="1443"/>
                  </a:lnTo>
                  <a:lnTo>
                    <a:pt x="1100" y="1446"/>
                  </a:lnTo>
                  <a:lnTo>
                    <a:pt x="1114" y="1451"/>
                  </a:lnTo>
                  <a:lnTo>
                    <a:pt x="1126" y="1457"/>
                  </a:lnTo>
                  <a:lnTo>
                    <a:pt x="1134" y="1461"/>
                  </a:lnTo>
                  <a:lnTo>
                    <a:pt x="1140" y="1462"/>
                  </a:lnTo>
                  <a:lnTo>
                    <a:pt x="1147" y="1463"/>
                  </a:lnTo>
                  <a:lnTo>
                    <a:pt x="1153" y="1462"/>
                  </a:lnTo>
                  <a:lnTo>
                    <a:pt x="1159" y="1461"/>
                  </a:lnTo>
                  <a:lnTo>
                    <a:pt x="1167" y="1457"/>
                  </a:lnTo>
                  <a:lnTo>
                    <a:pt x="1180" y="1451"/>
                  </a:lnTo>
                  <a:lnTo>
                    <a:pt x="1193" y="1446"/>
                  </a:lnTo>
                  <a:lnTo>
                    <a:pt x="1209" y="1443"/>
                  </a:lnTo>
                  <a:lnTo>
                    <a:pt x="1229" y="1441"/>
                  </a:lnTo>
                  <a:lnTo>
                    <a:pt x="1248" y="1443"/>
                  </a:lnTo>
                  <a:lnTo>
                    <a:pt x="1264" y="1446"/>
                  </a:lnTo>
                  <a:lnTo>
                    <a:pt x="1277" y="1451"/>
                  </a:lnTo>
                  <a:lnTo>
                    <a:pt x="1290" y="1457"/>
                  </a:lnTo>
                  <a:lnTo>
                    <a:pt x="1298" y="1461"/>
                  </a:lnTo>
                  <a:lnTo>
                    <a:pt x="1304" y="1462"/>
                  </a:lnTo>
                  <a:lnTo>
                    <a:pt x="1310" y="1463"/>
                  </a:lnTo>
                  <a:lnTo>
                    <a:pt x="1317" y="1462"/>
                  </a:lnTo>
                  <a:lnTo>
                    <a:pt x="1323" y="1461"/>
                  </a:lnTo>
                  <a:lnTo>
                    <a:pt x="1331" y="1457"/>
                  </a:lnTo>
                  <a:lnTo>
                    <a:pt x="1344" y="1451"/>
                  </a:lnTo>
                  <a:lnTo>
                    <a:pt x="1357" y="1446"/>
                  </a:lnTo>
                  <a:lnTo>
                    <a:pt x="1373" y="1443"/>
                  </a:lnTo>
                  <a:lnTo>
                    <a:pt x="1392" y="1441"/>
                  </a:lnTo>
                  <a:lnTo>
                    <a:pt x="1399" y="1441"/>
                  </a:lnTo>
                  <a:lnTo>
                    <a:pt x="1403" y="1443"/>
                  </a:lnTo>
                  <a:lnTo>
                    <a:pt x="1419" y="1407"/>
                  </a:lnTo>
                  <a:lnTo>
                    <a:pt x="1406" y="1403"/>
                  </a:lnTo>
                  <a:lnTo>
                    <a:pt x="1392" y="1402"/>
                  </a:lnTo>
                  <a:lnTo>
                    <a:pt x="1377" y="1403"/>
                  </a:lnTo>
                  <a:lnTo>
                    <a:pt x="1363" y="1407"/>
                  </a:lnTo>
                  <a:lnTo>
                    <a:pt x="1351" y="1413"/>
                  </a:lnTo>
                  <a:lnTo>
                    <a:pt x="1339" y="1418"/>
                  </a:lnTo>
                  <a:lnTo>
                    <a:pt x="1326" y="1422"/>
                  </a:lnTo>
                  <a:lnTo>
                    <a:pt x="1310" y="1423"/>
                  </a:lnTo>
                  <a:lnTo>
                    <a:pt x="1295" y="1422"/>
                  </a:lnTo>
                  <a:lnTo>
                    <a:pt x="1281" y="1418"/>
                  </a:lnTo>
                  <a:lnTo>
                    <a:pt x="1269" y="1413"/>
                  </a:lnTo>
                  <a:lnTo>
                    <a:pt x="1258" y="1407"/>
                  </a:lnTo>
                  <a:lnTo>
                    <a:pt x="1244" y="1403"/>
                  </a:lnTo>
                  <a:lnTo>
                    <a:pt x="1229" y="1402"/>
                  </a:lnTo>
                  <a:lnTo>
                    <a:pt x="1213" y="1403"/>
                  </a:lnTo>
                  <a:lnTo>
                    <a:pt x="1199" y="1407"/>
                  </a:lnTo>
                  <a:lnTo>
                    <a:pt x="1188" y="1413"/>
                  </a:lnTo>
                  <a:lnTo>
                    <a:pt x="1176" y="1418"/>
                  </a:lnTo>
                  <a:lnTo>
                    <a:pt x="1162" y="1422"/>
                  </a:lnTo>
                  <a:lnTo>
                    <a:pt x="1147" y="1423"/>
                  </a:lnTo>
                  <a:lnTo>
                    <a:pt x="1131" y="1422"/>
                  </a:lnTo>
                  <a:lnTo>
                    <a:pt x="1117" y="1418"/>
                  </a:lnTo>
                  <a:lnTo>
                    <a:pt x="1106" y="1413"/>
                  </a:lnTo>
                  <a:lnTo>
                    <a:pt x="1094" y="1407"/>
                  </a:lnTo>
                  <a:lnTo>
                    <a:pt x="1080" y="1403"/>
                  </a:lnTo>
                  <a:lnTo>
                    <a:pt x="1065" y="1402"/>
                  </a:lnTo>
                  <a:close/>
                  <a:moveTo>
                    <a:pt x="1065" y="1356"/>
                  </a:moveTo>
                  <a:lnTo>
                    <a:pt x="1050" y="1357"/>
                  </a:lnTo>
                  <a:lnTo>
                    <a:pt x="1036" y="1359"/>
                  </a:lnTo>
                  <a:lnTo>
                    <a:pt x="1024" y="1363"/>
                  </a:lnTo>
                  <a:lnTo>
                    <a:pt x="1024" y="1378"/>
                  </a:lnTo>
                  <a:lnTo>
                    <a:pt x="1036" y="1374"/>
                  </a:lnTo>
                  <a:lnTo>
                    <a:pt x="1050" y="1372"/>
                  </a:lnTo>
                  <a:lnTo>
                    <a:pt x="1065" y="1370"/>
                  </a:lnTo>
                  <a:lnTo>
                    <a:pt x="1082" y="1372"/>
                  </a:lnTo>
                  <a:lnTo>
                    <a:pt x="1096" y="1375"/>
                  </a:lnTo>
                  <a:lnTo>
                    <a:pt x="1109" y="1379"/>
                  </a:lnTo>
                  <a:lnTo>
                    <a:pt x="1118" y="1384"/>
                  </a:lnTo>
                  <a:lnTo>
                    <a:pt x="1133" y="1390"/>
                  </a:lnTo>
                  <a:lnTo>
                    <a:pt x="1147" y="1392"/>
                  </a:lnTo>
                  <a:lnTo>
                    <a:pt x="1160" y="1390"/>
                  </a:lnTo>
                  <a:lnTo>
                    <a:pt x="1175" y="1384"/>
                  </a:lnTo>
                  <a:lnTo>
                    <a:pt x="1184" y="1379"/>
                  </a:lnTo>
                  <a:lnTo>
                    <a:pt x="1198" y="1375"/>
                  </a:lnTo>
                  <a:lnTo>
                    <a:pt x="1211" y="1372"/>
                  </a:lnTo>
                  <a:lnTo>
                    <a:pt x="1229" y="1370"/>
                  </a:lnTo>
                  <a:lnTo>
                    <a:pt x="1246" y="1372"/>
                  </a:lnTo>
                  <a:lnTo>
                    <a:pt x="1259" y="1375"/>
                  </a:lnTo>
                  <a:lnTo>
                    <a:pt x="1271" y="1379"/>
                  </a:lnTo>
                  <a:lnTo>
                    <a:pt x="1282" y="1384"/>
                  </a:lnTo>
                  <a:lnTo>
                    <a:pt x="1292" y="1388"/>
                  </a:lnTo>
                  <a:lnTo>
                    <a:pt x="1301" y="1391"/>
                  </a:lnTo>
                  <a:lnTo>
                    <a:pt x="1310" y="1392"/>
                  </a:lnTo>
                  <a:lnTo>
                    <a:pt x="1324" y="1390"/>
                  </a:lnTo>
                  <a:lnTo>
                    <a:pt x="1339" y="1384"/>
                  </a:lnTo>
                  <a:lnTo>
                    <a:pt x="1348" y="1379"/>
                  </a:lnTo>
                  <a:lnTo>
                    <a:pt x="1361" y="1375"/>
                  </a:lnTo>
                  <a:lnTo>
                    <a:pt x="1375" y="1372"/>
                  </a:lnTo>
                  <a:lnTo>
                    <a:pt x="1392" y="1370"/>
                  </a:lnTo>
                  <a:lnTo>
                    <a:pt x="1407" y="1372"/>
                  </a:lnTo>
                  <a:lnTo>
                    <a:pt x="1419" y="1374"/>
                  </a:lnTo>
                  <a:lnTo>
                    <a:pt x="1430" y="1378"/>
                  </a:lnTo>
                  <a:lnTo>
                    <a:pt x="1435" y="1364"/>
                  </a:lnTo>
                  <a:lnTo>
                    <a:pt x="1423" y="1361"/>
                  </a:lnTo>
                  <a:lnTo>
                    <a:pt x="1408" y="1357"/>
                  </a:lnTo>
                  <a:lnTo>
                    <a:pt x="1392" y="1356"/>
                  </a:lnTo>
                  <a:lnTo>
                    <a:pt x="1374" y="1357"/>
                  </a:lnTo>
                  <a:lnTo>
                    <a:pt x="1358" y="1361"/>
                  </a:lnTo>
                  <a:lnTo>
                    <a:pt x="1346" y="1366"/>
                  </a:lnTo>
                  <a:lnTo>
                    <a:pt x="1335" y="1370"/>
                  </a:lnTo>
                  <a:lnTo>
                    <a:pt x="1325" y="1374"/>
                  </a:lnTo>
                  <a:lnTo>
                    <a:pt x="1318" y="1377"/>
                  </a:lnTo>
                  <a:lnTo>
                    <a:pt x="1310" y="1378"/>
                  </a:lnTo>
                  <a:lnTo>
                    <a:pt x="1303" y="1377"/>
                  </a:lnTo>
                  <a:lnTo>
                    <a:pt x="1295" y="1374"/>
                  </a:lnTo>
                  <a:lnTo>
                    <a:pt x="1286" y="1370"/>
                  </a:lnTo>
                  <a:lnTo>
                    <a:pt x="1275" y="1366"/>
                  </a:lnTo>
                  <a:lnTo>
                    <a:pt x="1262" y="1361"/>
                  </a:lnTo>
                  <a:lnTo>
                    <a:pt x="1247" y="1357"/>
                  </a:lnTo>
                  <a:lnTo>
                    <a:pt x="1229" y="1356"/>
                  </a:lnTo>
                  <a:lnTo>
                    <a:pt x="1210" y="1357"/>
                  </a:lnTo>
                  <a:lnTo>
                    <a:pt x="1195" y="1361"/>
                  </a:lnTo>
                  <a:lnTo>
                    <a:pt x="1182" y="1366"/>
                  </a:lnTo>
                  <a:lnTo>
                    <a:pt x="1171" y="1370"/>
                  </a:lnTo>
                  <a:lnTo>
                    <a:pt x="1161" y="1374"/>
                  </a:lnTo>
                  <a:lnTo>
                    <a:pt x="1154" y="1377"/>
                  </a:lnTo>
                  <a:lnTo>
                    <a:pt x="1147" y="1378"/>
                  </a:lnTo>
                  <a:lnTo>
                    <a:pt x="1139" y="1377"/>
                  </a:lnTo>
                  <a:lnTo>
                    <a:pt x="1132" y="1374"/>
                  </a:lnTo>
                  <a:lnTo>
                    <a:pt x="1122" y="1370"/>
                  </a:lnTo>
                  <a:lnTo>
                    <a:pt x="1111" y="1366"/>
                  </a:lnTo>
                  <a:lnTo>
                    <a:pt x="1098" y="1361"/>
                  </a:lnTo>
                  <a:lnTo>
                    <a:pt x="1083" y="1357"/>
                  </a:lnTo>
                  <a:lnTo>
                    <a:pt x="1065" y="1356"/>
                  </a:lnTo>
                  <a:close/>
                  <a:moveTo>
                    <a:pt x="1024" y="719"/>
                  </a:moveTo>
                  <a:lnTo>
                    <a:pt x="1024" y="1355"/>
                  </a:lnTo>
                  <a:lnTo>
                    <a:pt x="1043" y="1350"/>
                  </a:lnTo>
                  <a:lnTo>
                    <a:pt x="1065" y="1348"/>
                  </a:lnTo>
                  <a:lnTo>
                    <a:pt x="1084" y="1350"/>
                  </a:lnTo>
                  <a:lnTo>
                    <a:pt x="1100" y="1353"/>
                  </a:lnTo>
                  <a:lnTo>
                    <a:pt x="1114" y="1358"/>
                  </a:lnTo>
                  <a:lnTo>
                    <a:pt x="1126" y="1363"/>
                  </a:lnTo>
                  <a:lnTo>
                    <a:pt x="1134" y="1367"/>
                  </a:lnTo>
                  <a:lnTo>
                    <a:pt x="1140" y="1369"/>
                  </a:lnTo>
                  <a:lnTo>
                    <a:pt x="1147" y="1369"/>
                  </a:lnTo>
                  <a:lnTo>
                    <a:pt x="1153" y="1369"/>
                  </a:lnTo>
                  <a:lnTo>
                    <a:pt x="1159" y="1367"/>
                  </a:lnTo>
                  <a:lnTo>
                    <a:pt x="1167" y="1363"/>
                  </a:lnTo>
                  <a:lnTo>
                    <a:pt x="1180" y="1358"/>
                  </a:lnTo>
                  <a:lnTo>
                    <a:pt x="1193" y="1353"/>
                  </a:lnTo>
                  <a:lnTo>
                    <a:pt x="1209" y="1350"/>
                  </a:lnTo>
                  <a:lnTo>
                    <a:pt x="1229" y="1348"/>
                  </a:lnTo>
                  <a:lnTo>
                    <a:pt x="1236" y="1348"/>
                  </a:lnTo>
                  <a:lnTo>
                    <a:pt x="1243" y="1348"/>
                  </a:lnTo>
                  <a:lnTo>
                    <a:pt x="1251" y="1135"/>
                  </a:lnTo>
                  <a:lnTo>
                    <a:pt x="1238" y="1133"/>
                  </a:lnTo>
                  <a:lnTo>
                    <a:pt x="1232" y="1132"/>
                  </a:lnTo>
                  <a:lnTo>
                    <a:pt x="1231" y="1128"/>
                  </a:lnTo>
                  <a:lnTo>
                    <a:pt x="1232" y="1126"/>
                  </a:lnTo>
                  <a:lnTo>
                    <a:pt x="1236" y="1122"/>
                  </a:lnTo>
                  <a:lnTo>
                    <a:pt x="1241" y="1119"/>
                  </a:lnTo>
                  <a:lnTo>
                    <a:pt x="1247" y="1116"/>
                  </a:lnTo>
                  <a:lnTo>
                    <a:pt x="1251" y="1114"/>
                  </a:lnTo>
                  <a:lnTo>
                    <a:pt x="1251" y="1099"/>
                  </a:lnTo>
                  <a:lnTo>
                    <a:pt x="1237" y="1104"/>
                  </a:lnTo>
                  <a:lnTo>
                    <a:pt x="1226" y="1111"/>
                  </a:lnTo>
                  <a:lnTo>
                    <a:pt x="1215" y="1119"/>
                  </a:lnTo>
                  <a:lnTo>
                    <a:pt x="1205" y="1126"/>
                  </a:lnTo>
                  <a:lnTo>
                    <a:pt x="1193" y="1131"/>
                  </a:lnTo>
                  <a:lnTo>
                    <a:pt x="1177" y="1132"/>
                  </a:lnTo>
                  <a:lnTo>
                    <a:pt x="1165" y="1131"/>
                  </a:lnTo>
                  <a:lnTo>
                    <a:pt x="1159" y="1130"/>
                  </a:lnTo>
                  <a:lnTo>
                    <a:pt x="1159" y="1126"/>
                  </a:lnTo>
                  <a:lnTo>
                    <a:pt x="1164" y="1122"/>
                  </a:lnTo>
                  <a:lnTo>
                    <a:pt x="1173" y="1116"/>
                  </a:lnTo>
                  <a:lnTo>
                    <a:pt x="1186" y="1111"/>
                  </a:lnTo>
                  <a:lnTo>
                    <a:pt x="1202" y="1104"/>
                  </a:lnTo>
                  <a:lnTo>
                    <a:pt x="1218" y="1097"/>
                  </a:lnTo>
                  <a:lnTo>
                    <a:pt x="1235" y="1089"/>
                  </a:lnTo>
                  <a:lnTo>
                    <a:pt x="1252" y="1080"/>
                  </a:lnTo>
                  <a:lnTo>
                    <a:pt x="1252" y="1064"/>
                  </a:lnTo>
                  <a:lnTo>
                    <a:pt x="1238" y="1069"/>
                  </a:lnTo>
                  <a:lnTo>
                    <a:pt x="1224" y="1076"/>
                  </a:lnTo>
                  <a:lnTo>
                    <a:pt x="1209" y="1084"/>
                  </a:lnTo>
                  <a:lnTo>
                    <a:pt x="1194" y="1094"/>
                  </a:lnTo>
                  <a:lnTo>
                    <a:pt x="1180" y="1103"/>
                  </a:lnTo>
                  <a:lnTo>
                    <a:pt x="1166" y="1110"/>
                  </a:lnTo>
                  <a:lnTo>
                    <a:pt x="1154" y="1115"/>
                  </a:lnTo>
                  <a:lnTo>
                    <a:pt x="1143" y="1116"/>
                  </a:lnTo>
                  <a:lnTo>
                    <a:pt x="1134" y="1114"/>
                  </a:lnTo>
                  <a:lnTo>
                    <a:pt x="1129" y="1104"/>
                  </a:lnTo>
                  <a:lnTo>
                    <a:pt x="1127" y="1093"/>
                  </a:lnTo>
                  <a:lnTo>
                    <a:pt x="1129" y="1086"/>
                  </a:lnTo>
                  <a:lnTo>
                    <a:pt x="1138" y="1080"/>
                  </a:lnTo>
                  <a:lnTo>
                    <a:pt x="1151" y="1075"/>
                  </a:lnTo>
                  <a:lnTo>
                    <a:pt x="1169" y="1070"/>
                  </a:lnTo>
                  <a:lnTo>
                    <a:pt x="1192" y="1064"/>
                  </a:lnTo>
                  <a:lnTo>
                    <a:pt x="1220" y="1055"/>
                  </a:lnTo>
                  <a:lnTo>
                    <a:pt x="1253" y="1044"/>
                  </a:lnTo>
                  <a:lnTo>
                    <a:pt x="1253" y="1027"/>
                  </a:lnTo>
                  <a:lnTo>
                    <a:pt x="1235" y="1034"/>
                  </a:lnTo>
                  <a:lnTo>
                    <a:pt x="1215" y="1043"/>
                  </a:lnTo>
                  <a:lnTo>
                    <a:pt x="1197" y="1050"/>
                  </a:lnTo>
                  <a:lnTo>
                    <a:pt x="1181" y="1056"/>
                  </a:lnTo>
                  <a:lnTo>
                    <a:pt x="1165" y="1062"/>
                  </a:lnTo>
                  <a:lnTo>
                    <a:pt x="1151" y="1066"/>
                  </a:lnTo>
                  <a:lnTo>
                    <a:pt x="1140" y="1067"/>
                  </a:lnTo>
                  <a:lnTo>
                    <a:pt x="1132" y="1066"/>
                  </a:lnTo>
                  <a:lnTo>
                    <a:pt x="1127" y="1061"/>
                  </a:lnTo>
                  <a:lnTo>
                    <a:pt x="1125" y="1053"/>
                  </a:lnTo>
                  <a:lnTo>
                    <a:pt x="1126" y="1043"/>
                  </a:lnTo>
                  <a:lnTo>
                    <a:pt x="1129" y="1036"/>
                  </a:lnTo>
                  <a:lnTo>
                    <a:pt x="1134" y="1029"/>
                  </a:lnTo>
                  <a:lnTo>
                    <a:pt x="1143" y="1026"/>
                  </a:lnTo>
                  <a:lnTo>
                    <a:pt x="1156" y="1023"/>
                  </a:lnTo>
                  <a:lnTo>
                    <a:pt x="1172" y="1020"/>
                  </a:lnTo>
                  <a:lnTo>
                    <a:pt x="1194" y="1017"/>
                  </a:lnTo>
                  <a:lnTo>
                    <a:pt x="1221" y="1014"/>
                  </a:lnTo>
                  <a:lnTo>
                    <a:pt x="1254" y="1009"/>
                  </a:lnTo>
                  <a:lnTo>
                    <a:pt x="1254" y="992"/>
                  </a:lnTo>
                  <a:lnTo>
                    <a:pt x="1232" y="996"/>
                  </a:lnTo>
                  <a:lnTo>
                    <a:pt x="1211" y="1001"/>
                  </a:lnTo>
                  <a:lnTo>
                    <a:pt x="1192" y="1006"/>
                  </a:lnTo>
                  <a:lnTo>
                    <a:pt x="1175" y="1010"/>
                  </a:lnTo>
                  <a:lnTo>
                    <a:pt x="1159" y="1012"/>
                  </a:lnTo>
                  <a:lnTo>
                    <a:pt x="1147" y="1012"/>
                  </a:lnTo>
                  <a:lnTo>
                    <a:pt x="1138" y="1010"/>
                  </a:lnTo>
                  <a:lnTo>
                    <a:pt x="1132" y="1004"/>
                  </a:lnTo>
                  <a:lnTo>
                    <a:pt x="1129" y="994"/>
                  </a:lnTo>
                  <a:lnTo>
                    <a:pt x="1131" y="985"/>
                  </a:lnTo>
                  <a:lnTo>
                    <a:pt x="1133" y="978"/>
                  </a:lnTo>
                  <a:lnTo>
                    <a:pt x="1138" y="974"/>
                  </a:lnTo>
                  <a:lnTo>
                    <a:pt x="1145" y="972"/>
                  </a:lnTo>
                  <a:lnTo>
                    <a:pt x="1158" y="971"/>
                  </a:lnTo>
                  <a:lnTo>
                    <a:pt x="1173" y="972"/>
                  </a:lnTo>
                  <a:lnTo>
                    <a:pt x="1194" y="972"/>
                  </a:lnTo>
                  <a:lnTo>
                    <a:pt x="1221" y="973"/>
                  </a:lnTo>
                  <a:lnTo>
                    <a:pt x="1255" y="974"/>
                  </a:lnTo>
                  <a:lnTo>
                    <a:pt x="1255" y="957"/>
                  </a:lnTo>
                  <a:lnTo>
                    <a:pt x="1231" y="957"/>
                  </a:lnTo>
                  <a:lnTo>
                    <a:pt x="1209" y="957"/>
                  </a:lnTo>
                  <a:lnTo>
                    <a:pt x="1191" y="960"/>
                  </a:lnTo>
                  <a:lnTo>
                    <a:pt x="1173" y="961"/>
                  </a:lnTo>
                  <a:lnTo>
                    <a:pt x="1161" y="960"/>
                  </a:lnTo>
                  <a:lnTo>
                    <a:pt x="1151" y="957"/>
                  </a:lnTo>
                  <a:lnTo>
                    <a:pt x="1145" y="951"/>
                  </a:lnTo>
                  <a:lnTo>
                    <a:pt x="1143" y="940"/>
                  </a:lnTo>
                  <a:lnTo>
                    <a:pt x="1145" y="932"/>
                  </a:lnTo>
                  <a:lnTo>
                    <a:pt x="1150" y="926"/>
                  </a:lnTo>
                  <a:lnTo>
                    <a:pt x="1158" y="923"/>
                  </a:lnTo>
                  <a:lnTo>
                    <a:pt x="1169" y="923"/>
                  </a:lnTo>
                  <a:lnTo>
                    <a:pt x="1182" y="926"/>
                  </a:lnTo>
                  <a:lnTo>
                    <a:pt x="1198" y="929"/>
                  </a:lnTo>
                  <a:lnTo>
                    <a:pt x="1215" y="933"/>
                  </a:lnTo>
                  <a:lnTo>
                    <a:pt x="1235" y="938"/>
                  </a:lnTo>
                  <a:lnTo>
                    <a:pt x="1255" y="941"/>
                  </a:lnTo>
                  <a:lnTo>
                    <a:pt x="1257" y="926"/>
                  </a:lnTo>
                  <a:lnTo>
                    <a:pt x="1230" y="921"/>
                  </a:lnTo>
                  <a:lnTo>
                    <a:pt x="1209" y="917"/>
                  </a:lnTo>
                  <a:lnTo>
                    <a:pt x="1192" y="916"/>
                  </a:lnTo>
                  <a:lnTo>
                    <a:pt x="1178" y="913"/>
                  </a:lnTo>
                  <a:lnTo>
                    <a:pt x="1169" y="911"/>
                  </a:lnTo>
                  <a:lnTo>
                    <a:pt x="1164" y="905"/>
                  </a:lnTo>
                  <a:lnTo>
                    <a:pt x="1161" y="895"/>
                  </a:lnTo>
                  <a:lnTo>
                    <a:pt x="1164" y="888"/>
                  </a:lnTo>
                  <a:lnTo>
                    <a:pt x="1169" y="884"/>
                  </a:lnTo>
                  <a:lnTo>
                    <a:pt x="1177" y="883"/>
                  </a:lnTo>
                  <a:lnTo>
                    <a:pt x="1189" y="885"/>
                  </a:lnTo>
                  <a:lnTo>
                    <a:pt x="1203" y="889"/>
                  </a:lnTo>
                  <a:lnTo>
                    <a:pt x="1219" y="895"/>
                  </a:lnTo>
                  <a:lnTo>
                    <a:pt x="1237" y="901"/>
                  </a:lnTo>
                  <a:lnTo>
                    <a:pt x="1257" y="908"/>
                  </a:lnTo>
                  <a:lnTo>
                    <a:pt x="1258" y="895"/>
                  </a:lnTo>
                  <a:lnTo>
                    <a:pt x="1241" y="889"/>
                  </a:lnTo>
                  <a:lnTo>
                    <a:pt x="1225" y="885"/>
                  </a:lnTo>
                  <a:lnTo>
                    <a:pt x="1210" y="882"/>
                  </a:lnTo>
                  <a:lnTo>
                    <a:pt x="1198" y="877"/>
                  </a:lnTo>
                  <a:lnTo>
                    <a:pt x="1188" y="872"/>
                  </a:lnTo>
                  <a:lnTo>
                    <a:pt x="1182" y="864"/>
                  </a:lnTo>
                  <a:lnTo>
                    <a:pt x="1181" y="855"/>
                  </a:lnTo>
                  <a:lnTo>
                    <a:pt x="1182" y="849"/>
                  </a:lnTo>
                  <a:lnTo>
                    <a:pt x="1188" y="846"/>
                  </a:lnTo>
                  <a:lnTo>
                    <a:pt x="1195" y="847"/>
                  </a:lnTo>
                  <a:lnTo>
                    <a:pt x="1208" y="852"/>
                  </a:lnTo>
                  <a:lnTo>
                    <a:pt x="1221" y="860"/>
                  </a:lnTo>
                  <a:lnTo>
                    <a:pt x="1238" y="869"/>
                  </a:lnTo>
                  <a:lnTo>
                    <a:pt x="1258" y="880"/>
                  </a:lnTo>
                  <a:lnTo>
                    <a:pt x="1258" y="863"/>
                  </a:lnTo>
                  <a:lnTo>
                    <a:pt x="1238" y="855"/>
                  </a:lnTo>
                  <a:lnTo>
                    <a:pt x="1222" y="849"/>
                  </a:lnTo>
                  <a:lnTo>
                    <a:pt x="1211" y="844"/>
                  </a:lnTo>
                  <a:lnTo>
                    <a:pt x="1203" y="838"/>
                  </a:lnTo>
                  <a:lnTo>
                    <a:pt x="1200" y="828"/>
                  </a:lnTo>
                  <a:lnTo>
                    <a:pt x="1202" y="822"/>
                  </a:lnTo>
                  <a:lnTo>
                    <a:pt x="1205" y="820"/>
                  </a:lnTo>
                  <a:lnTo>
                    <a:pt x="1213" y="822"/>
                  </a:lnTo>
                  <a:lnTo>
                    <a:pt x="1222" y="827"/>
                  </a:lnTo>
                  <a:lnTo>
                    <a:pt x="1233" y="834"/>
                  </a:lnTo>
                  <a:lnTo>
                    <a:pt x="1246" y="841"/>
                  </a:lnTo>
                  <a:lnTo>
                    <a:pt x="1259" y="849"/>
                  </a:lnTo>
                  <a:lnTo>
                    <a:pt x="1259" y="835"/>
                  </a:lnTo>
                  <a:lnTo>
                    <a:pt x="1248" y="830"/>
                  </a:lnTo>
                  <a:lnTo>
                    <a:pt x="1238" y="825"/>
                  </a:lnTo>
                  <a:lnTo>
                    <a:pt x="1229" y="819"/>
                  </a:lnTo>
                  <a:lnTo>
                    <a:pt x="1221" y="813"/>
                  </a:lnTo>
                  <a:lnTo>
                    <a:pt x="1218" y="806"/>
                  </a:lnTo>
                  <a:lnTo>
                    <a:pt x="1219" y="798"/>
                  </a:lnTo>
                  <a:lnTo>
                    <a:pt x="1224" y="797"/>
                  </a:lnTo>
                  <a:lnTo>
                    <a:pt x="1229" y="800"/>
                  </a:lnTo>
                  <a:lnTo>
                    <a:pt x="1236" y="805"/>
                  </a:lnTo>
                  <a:lnTo>
                    <a:pt x="1244" y="812"/>
                  </a:lnTo>
                  <a:lnTo>
                    <a:pt x="1252" y="819"/>
                  </a:lnTo>
                  <a:lnTo>
                    <a:pt x="1259" y="827"/>
                  </a:lnTo>
                  <a:lnTo>
                    <a:pt x="1260" y="812"/>
                  </a:lnTo>
                  <a:lnTo>
                    <a:pt x="1249" y="806"/>
                  </a:lnTo>
                  <a:lnTo>
                    <a:pt x="1242" y="801"/>
                  </a:lnTo>
                  <a:lnTo>
                    <a:pt x="1237" y="794"/>
                  </a:lnTo>
                  <a:lnTo>
                    <a:pt x="1237" y="786"/>
                  </a:lnTo>
                  <a:lnTo>
                    <a:pt x="1238" y="784"/>
                  </a:lnTo>
                  <a:lnTo>
                    <a:pt x="1242" y="785"/>
                  </a:lnTo>
                  <a:lnTo>
                    <a:pt x="1247" y="789"/>
                  </a:lnTo>
                  <a:lnTo>
                    <a:pt x="1252" y="794"/>
                  </a:lnTo>
                  <a:lnTo>
                    <a:pt x="1257" y="798"/>
                  </a:lnTo>
                  <a:lnTo>
                    <a:pt x="1260" y="802"/>
                  </a:lnTo>
                  <a:lnTo>
                    <a:pt x="1260" y="790"/>
                  </a:lnTo>
                  <a:lnTo>
                    <a:pt x="1257" y="784"/>
                  </a:lnTo>
                  <a:lnTo>
                    <a:pt x="1255" y="776"/>
                  </a:lnTo>
                  <a:lnTo>
                    <a:pt x="1258" y="770"/>
                  </a:lnTo>
                  <a:lnTo>
                    <a:pt x="1263" y="764"/>
                  </a:lnTo>
                  <a:lnTo>
                    <a:pt x="1264" y="764"/>
                  </a:lnTo>
                  <a:lnTo>
                    <a:pt x="1268" y="770"/>
                  </a:lnTo>
                  <a:lnTo>
                    <a:pt x="1270" y="776"/>
                  </a:lnTo>
                  <a:lnTo>
                    <a:pt x="1270" y="784"/>
                  </a:lnTo>
                  <a:lnTo>
                    <a:pt x="1265" y="790"/>
                  </a:lnTo>
                  <a:lnTo>
                    <a:pt x="1265" y="802"/>
                  </a:lnTo>
                  <a:lnTo>
                    <a:pt x="1269" y="798"/>
                  </a:lnTo>
                  <a:lnTo>
                    <a:pt x="1274" y="794"/>
                  </a:lnTo>
                  <a:lnTo>
                    <a:pt x="1279" y="789"/>
                  </a:lnTo>
                  <a:lnTo>
                    <a:pt x="1284" y="785"/>
                  </a:lnTo>
                  <a:lnTo>
                    <a:pt x="1287" y="784"/>
                  </a:lnTo>
                  <a:lnTo>
                    <a:pt x="1288" y="786"/>
                  </a:lnTo>
                  <a:lnTo>
                    <a:pt x="1288" y="794"/>
                  </a:lnTo>
                  <a:lnTo>
                    <a:pt x="1284" y="801"/>
                  </a:lnTo>
                  <a:lnTo>
                    <a:pt x="1276" y="806"/>
                  </a:lnTo>
                  <a:lnTo>
                    <a:pt x="1266" y="812"/>
                  </a:lnTo>
                  <a:lnTo>
                    <a:pt x="1266" y="827"/>
                  </a:lnTo>
                  <a:lnTo>
                    <a:pt x="1274" y="819"/>
                  </a:lnTo>
                  <a:lnTo>
                    <a:pt x="1282" y="812"/>
                  </a:lnTo>
                  <a:lnTo>
                    <a:pt x="1290" y="805"/>
                  </a:lnTo>
                  <a:lnTo>
                    <a:pt x="1297" y="800"/>
                  </a:lnTo>
                  <a:lnTo>
                    <a:pt x="1303" y="797"/>
                  </a:lnTo>
                  <a:lnTo>
                    <a:pt x="1307" y="798"/>
                  </a:lnTo>
                  <a:lnTo>
                    <a:pt x="1308" y="806"/>
                  </a:lnTo>
                  <a:lnTo>
                    <a:pt x="1306" y="813"/>
                  </a:lnTo>
                  <a:lnTo>
                    <a:pt x="1298" y="819"/>
                  </a:lnTo>
                  <a:lnTo>
                    <a:pt x="1288" y="825"/>
                  </a:lnTo>
                  <a:lnTo>
                    <a:pt x="1277" y="830"/>
                  </a:lnTo>
                  <a:lnTo>
                    <a:pt x="1266" y="835"/>
                  </a:lnTo>
                  <a:lnTo>
                    <a:pt x="1266" y="849"/>
                  </a:lnTo>
                  <a:lnTo>
                    <a:pt x="1280" y="841"/>
                  </a:lnTo>
                  <a:lnTo>
                    <a:pt x="1292" y="834"/>
                  </a:lnTo>
                  <a:lnTo>
                    <a:pt x="1303" y="827"/>
                  </a:lnTo>
                  <a:lnTo>
                    <a:pt x="1313" y="822"/>
                  </a:lnTo>
                  <a:lnTo>
                    <a:pt x="1320" y="820"/>
                  </a:lnTo>
                  <a:lnTo>
                    <a:pt x="1325" y="822"/>
                  </a:lnTo>
                  <a:lnTo>
                    <a:pt x="1326" y="828"/>
                  </a:lnTo>
                  <a:lnTo>
                    <a:pt x="1323" y="838"/>
                  </a:lnTo>
                  <a:lnTo>
                    <a:pt x="1315" y="844"/>
                  </a:lnTo>
                  <a:lnTo>
                    <a:pt x="1303" y="849"/>
                  </a:lnTo>
                  <a:lnTo>
                    <a:pt x="1287" y="855"/>
                  </a:lnTo>
                  <a:lnTo>
                    <a:pt x="1268" y="863"/>
                  </a:lnTo>
                  <a:lnTo>
                    <a:pt x="1268" y="880"/>
                  </a:lnTo>
                  <a:lnTo>
                    <a:pt x="1287" y="869"/>
                  </a:lnTo>
                  <a:lnTo>
                    <a:pt x="1304" y="860"/>
                  </a:lnTo>
                  <a:lnTo>
                    <a:pt x="1319" y="852"/>
                  </a:lnTo>
                  <a:lnTo>
                    <a:pt x="1330" y="847"/>
                  </a:lnTo>
                  <a:lnTo>
                    <a:pt x="1339" y="846"/>
                  </a:lnTo>
                  <a:lnTo>
                    <a:pt x="1344" y="849"/>
                  </a:lnTo>
                  <a:lnTo>
                    <a:pt x="1346" y="855"/>
                  </a:lnTo>
                  <a:lnTo>
                    <a:pt x="1344" y="864"/>
                  </a:lnTo>
                  <a:lnTo>
                    <a:pt x="1337" y="872"/>
                  </a:lnTo>
                  <a:lnTo>
                    <a:pt x="1328" y="877"/>
                  </a:lnTo>
                  <a:lnTo>
                    <a:pt x="1315" y="882"/>
                  </a:lnTo>
                  <a:lnTo>
                    <a:pt x="1301" y="885"/>
                  </a:lnTo>
                  <a:lnTo>
                    <a:pt x="1285" y="889"/>
                  </a:lnTo>
                  <a:lnTo>
                    <a:pt x="1269" y="895"/>
                  </a:lnTo>
                  <a:lnTo>
                    <a:pt x="1269" y="908"/>
                  </a:lnTo>
                  <a:lnTo>
                    <a:pt x="1288" y="901"/>
                  </a:lnTo>
                  <a:lnTo>
                    <a:pt x="1307" y="895"/>
                  </a:lnTo>
                  <a:lnTo>
                    <a:pt x="1323" y="889"/>
                  </a:lnTo>
                  <a:lnTo>
                    <a:pt x="1336" y="885"/>
                  </a:lnTo>
                  <a:lnTo>
                    <a:pt x="1348" y="883"/>
                  </a:lnTo>
                  <a:lnTo>
                    <a:pt x="1357" y="884"/>
                  </a:lnTo>
                  <a:lnTo>
                    <a:pt x="1362" y="888"/>
                  </a:lnTo>
                  <a:lnTo>
                    <a:pt x="1364" y="895"/>
                  </a:lnTo>
                  <a:lnTo>
                    <a:pt x="1363" y="905"/>
                  </a:lnTo>
                  <a:lnTo>
                    <a:pt x="1357" y="911"/>
                  </a:lnTo>
                  <a:lnTo>
                    <a:pt x="1348" y="913"/>
                  </a:lnTo>
                  <a:lnTo>
                    <a:pt x="1335" y="916"/>
                  </a:lnTo>
                  <a:lnTo>
                    <a:pt x="1317" y="917"/>
                  </a:lnTo>
                  <a:lnTo>
                    <a:pt x="1296" y="921"/>
                  </a:lnTo>
                  <a:lnTo>
                    <a:pt x="1269" y="926"/>
                  </a:lnTo>
                  <a:lnTo>
                    <a:pt x="1270" y="941"/>
                  </a:lnTo>
                  <a:lnTo>
                    <a:pt x="1291" y="938"/>
                  </a:lnTo>
                  <a:lnTo>
                    <a:pt x="1310" y="933"/>
                  </a:lnTo>
                  <a:lnTo>
                    <a:pt x="1328" y="929"/>
                  </a:lnTo>
                  <a:lnTo>
                    <a:pt x="1344" y="926"/>
                  </a:lnTo>
                  <a:lnTo>
                    <a:pt x="1357" y="923"/>
                  </a:lnTo>
                  <a:lnTo>
                    <a:pt x="1368" y="923"/>
                  </a:lnTo>
                  <a:lnTo>
                    <a:pt x="1375" y="926"/>
                  </a:lnTo>
                  <a:lnTo>
                    <a:pt x="1381" y="932"/>
                  </a:lnTo>
                  <a:lnTo>
                    <a:pt x="1383" y="940"/>
                  </a:lnTo>
                  <a:lnTo>
                    <a:pt x="1380" y="951"/>
                  </a:lnTo>
                  <a:lnTo>
                    <a:pt x="1374" y="957"/>
                  </a:lnTo>
                  <a:lnTo>
                    <a:pt x="1366" y="960"/>
                  </a:lnTo>
                  <a:lnTo>
                    <a:pt x="1352" y="961"/>
                  </a:lnTo>
                  <a:lnTo>
                    <a:pt x="1336" y="960"/>
                  </a:lnTo>
                  <a:lnTo>
                    <a:pt x="1317" y="957"/>
                  </a:lnTo>
                  <a:lnTo>
                    <a:pt x="1295" y="957"/>
                  </a:lnTo>
                  <a:lnTo>
                    <a:pt x="1270" y="957"/>
                  </a:lnTo>
                  <a:lnTo>
                    <a:pt x="1271" y="974"/>
                  </a:lnTo>
                  <a:lnTo>
                    <a:pt x="1304" y="973"/>
                  </a:lnTo>
                  <a:lnTo>
                    <a:pt x="1331" y="972"/>
                  </a:lnTo>
                  <a:lnTo>
                    <a:pt x="1352" y="972"/>
                  </a:lnTo>
                  <a:lnTo>
                    <a:pt x="1368" y="971"/>
                  </a:lnTo>
                  <a:lnTo>
                    <a:pt x="1380" y="972"/>
                  </a:lnTo>
                  <a:lnTo>
                    <a:pt x="1388" y="974"/>
                  </a:lnTo>
                  <a:lnTo>
                    <a:pt x="1392" y="978"/>
                  </a:lnTo>
                  <a:lnTo>
                    <a:pt x="1395" y="985"/>
                  </a:lnTo>
                  <a:lnTo>
                    <a:pt x="1396" y="994"/>
                  </a:lnTo>
                  <a:lnTo>
                    <a:pt x="1394" y="1004"/>
                  </a:lnTo>
                  <a:lnTo>
                    <a:pt x="1388" y="1010"/>
                  </a:lnTo>
                  <a:lnTo>
                    <a:pt x="1379" y="1012"/>
                  </a:lnTo>
                  <a:lnTo>
                    <a:pt x="1367" y="1012"/>
                  </a:lnTo>
                  <a:lnTo>
                    <a:pt x="1352" y="1010"/>
                  </a:lnTo>
                  <a:lnTo>
                    <a:pt x="1334" y="1006"/>
                  </a:lnTo>
                  <a:lnTo>
                    <a:pt x="1314" y="1001"/>
                  </a:lnTo>
                  <a:lnTo>
                    <a:pt x="1293" y="996"/>
                  </a:lnTo>
                  <a:lnTo>
                    <a:pt x="1271" y="992"/>
                  </a:lnTo>
                  <a:lnTo>
                    <a:pt x="1271" y="1009"/>
                  </a:lnTo>
                  <a:lnTo>
                    <a:pt x="1304" y="1014"/>
                  </a:lnTo>
                  <a:lnTo>
                    <a:pt x="1331" y="1017"/>
                  </a:lnTo>
                  <a:lnTo>
                    <a:pt x="1353" y="1020"/>
                  </a:lnTo>
                  <a:lnTo>
                    <a:pt x="1370" y="1023"/>
                  </a:lnTo>
                  <a:lnTo>
                    <a:pt x="1383" y="1026"/>
                  </a:lnTo>
                  <a:lnTo>
                    <a:pt x="1391" y="1029"/>
                  </a:lnTo>
                  <a:lnTo>
                    <a:pt x="1397" y="1036"/>
                  </a:lnTo>
                  <a:lnTo>
                    <a:pt x="1400" y="1043"/>
                  </a:lnTo>
                  <a:lnTo>
                    <a:pt x="1401" y="1053"/>
                  </a:lnTo>
                  <a:lnTo>
                    <a:pt x="1399" y="1061"/>
                  </a:lnTo>
                  <a:lnTo>
                    <a:pt x="1394" y="1066"/>
                  </a:lnTo>
                  <a:lnTo>
                    <a:pt x="1385" y="1067"/>
                  </a:lnTo>
                  <a:lnTo>
                    <a:pt x="1374" y="1066"/>
                  </a:lnTo>
                  <a:lnTo>
                    <a:pt x="1361" y="1062"/>
                  </a:lnTo>
                  <a:lnTo>
                    <a:pt x="1346" y="1056"/>
                  </a:lnTo>
                  <a:lnTo>
                    <a:pt x="1329" y="1050"/>
                  </a:lnTo>
                  <a:lnTo>
                    <a:pt x="1310" y="1043"/>
                  </a:lnTo>
                  <a:lnTo>
                    <a:pt x="1292" y="1034"/>
                  </a:lnTo>
                  <a:lnTo>
                    <a:pt x="1273" y="1027"/>
                  </a:lnTo>
                  <a:lnTo>
                    <a:pt x="1273" y="1044"/>
                  </a:lnTo>
                  <a:lnTo>
                    <a:pt x="1306" y="1055"/>
                  </a:lnTo>
                  <a:lnTo>
                    <a:pt x="1334" y="1064"/>
                  </a:lnTo>
                  <a:lnTo>
                    <a:pt x="1357" y="1070"/>
                  </a:lnTo>
                  <a:lnTo>
                    <a:pt x="1375" y="1075"/>
                  </a:lnTo>
                  <a:lnTo>
                    <a:pt x="1388" y="1080"/>
                  </a:lnTo>
                  <a:lnTo>
                    <a:pt x="1396" y="1086"/>
                  </a:lnTo>
                  <a:lnTo>
                    <a:pt x="1400" y="1093"/>
                  </a:lnTo>
                  <a:lnTo>
                    <a:pt x="1397" y="1104"/>
                  </a:lnTo>
                  <a:lnTo>
                    <a:pt x="1391" y="1114"/>
                  </a:lnTo>
                  <a:lnTo>
                    <a:pt x="1383" y="1116"/>
                  </a:lnTo>
                  <a:lnTo>
                    <a:pt x="1372" y="1115"/>
                  </a:lnTo>
                  <a:lnTo>
                    <a:pt x="1359" y="1110"/>
                  </a:lnTo>
                  <a:lnTo>
                    <a:pt x="1346" y="1103"/>
                  </a:lnTo>
                  <a:lnTo>
                    <a:pt x="1331" y="1094"/>
                  </a:lnTo>
                  <a:lnTo>
                    <a:pt x="1317" y="1084"/>
                  </a:lnTo>
                  <a:lnTo>
                    <a:pt x="1302" y="1076"/>
                  </a:lnTo>
                  <a:lnTo>
                    <a:pt x="1287" y="1069"/>
                  </a:lnTo>
                  <a:lnTo>
                    <a:pt x="1274" y="1064"/>
                  </a:lnTo>
                  <a:lnTo>
                    <a:pt x="1274" y="1080"/>
                  </a:lnTo>
                  <a:lnTo>
                    <a:pt x="1291" y="1088"/>
                  </a:lnTo>
                  <a:lnTo>
                    <a:pt x="1308" y="1097"/>
                  </a:lnTo>
                  <a:lnTo>
                    <a:pt x="1325" y="1104"/>
                  </a:lnTo>
                  <a:lnTo>
                    <a:pt x="1340" y="1111"/>
                  </a:lnTo>
                  <a:lnTo>
                    <a:pt x="1353" y="1116"/>
                  </a:lnTo>
                  <a:lnTo>
                    <a:pt x="1362" y="1122"/>
                  </a:lnTo>
                  <a:lnTo>
                    <a:pt x="1368" y="1126"/>
                  </a:lnTo>
                  <a:lnTo>
                    <a:pt x="1368" y="1130"/>
                  </a:lnTo>
                  <a:lnTo>
                    <a:pt x="1362" y="1131"/>
                  </a:lnTo>
                  <a:lnTo>
                    <a:pt x="1348" y="1132"/>
                  </a:lnTo>
                  <a:lnTo>
                    <a:pt x="1333" y="1131"/>
                  </a:lnTo>
                  <a:lnTo>
                    <a:pt x="1320" y="1126"/>
                  </a:lnTo>
                  <a:lnTo>
                    <a:pt x="1310" y="1119"/>
                  </a:lnTo>
                  <a:lnTo>
                    <a:pt x="1299" y="1111"/>
                  </a:lnTo>
                  <a:lnTo>
                    <a:pt x="1288" y="1104"/>
                  </a:lnTo>
                  <a:lnTo>
                    <a:pt x="1275" y="1099"/>
                  </a:lnTo>
                  <a:lnTo>
                    <a:pt x="1275" y="1114"/>
                  </a:lnTo>
                  <a:lnTo>
                    <a:pt x="1280" y="1115"/>
                  </a:lnTo>
                  <a:lnTo>
                    <a:pt x="1285" y="1119"/>
                  </a:lnTo>
                  <a:lnTo>
                    <a:pt x="1290" y="1122"/>
                  </a:lnTo>
                  <a:lnTo>
                    <a:pt x="1293" y="1126"/>
                  </a:lnTo>
                  <a:lnTo>
                    <a:pt x="1295" y="1128"/>
                  </a:lnTo>
                  <a:lnTo>
                    <a:pt x="1293" y="1132"/>
                  </a:lnTo>
                  <a:lnTo>
                    <a:pt x="1287" y="1133"/>
                  </a:lnTo>
                  <a:lnTo>
                    <a:pt x="1275" y="1135"/>
                  </a:lnTo>
                  <a:lnTo>
                    <a:pt x="1282" y="1359"/>
                  </a:lnTo>
                  <a:lnTo>
                    <a:pt x="1282" y="1359"/>
                  </a:lnTo>
                  <a:lnTo>
                    <a:pt x="1286" y="1362"/>
                  </a:lnTo>
                  <a:lnTo>
                    <a:pt x="1290" y="1363"/>
                  </a:lnTo>
                  <a:lnTo>
                    <a:pt x="1298" y="1367"/>
                  </a:lnTo>
                  <a:lnTo>
                    <a:pt x="1304" y="1369"/>
                  </a:lnTo>
                  <a:lnTo>
                    <a:pt x="1310" y="1369"/>
                  </a:lnTo>
                  <a:lnTo>
                    <a:pt x="1317" y="1369"/>
                  </a:lnTo>
                  <a:lnTo>
                    <a:pt x="1323" y="1367"/>
                  </a:lnTo>
                  <a:lnTo>
                    <a:pt x="1331" y="1363"/>
                  </a:lnTo>
                  <a:lnTo>
                    <a:pt x="1344" y="1358"/>
                  </a:lnTo>
                  <a:lnTo>
                    <a:pt x="1357" y="1353"/>
                  </a:lnTo>
                  <a:lnTo>
                    <a:pt x="1373" y="1350"/>
                  </a:lnTo>
                  <a:lnTo>
                    <a:pt x="1392" y="1348"/>
                  </a:lnTo>
                  <a:lnTo>
                    <a:pt x="1410" y="1350"/>
                  </a:lnTo>
                  <a:lnTo>
                    <a:pt x="1425" y="1352"/>
                  </a:lnTo>
                  <a:lnTo>
                    <a:pt x="1439" y="1357"/>
                  </a:lnTo>
                  <a:lnTo>
                    <a:pt x="1473" y="1259"/>
                  </a:lnTo>
                  <a:lnTo>
                    <a:pt x="1503" y="1157"/>
                  </a:lnTo>
                  <a:lnTo>
                    <a:pt x="1527" y="1050"/>
                  </a:lnTo>
                  <a:lnTo>
                    <a:pt x="1547" y="940"/>
                  </a:lnTo>
                  <a:lnTo>
                    <a:pt x="1556" y="864"/>
                  </a:lnTo>
                  <a:lnTo>
                    <a:pt x="1565" y="791"/>
                  </a:lnTo>
                  <a:lnTo>
                    <a:pt x="1571" y="719"/>
                  </a:lnTo>
                  <a:lnTo>
                    <a:pt x="1024" y="719"/>
                  </a:lnTo>
                  <a:close/>
                  <a:moveTo>
                    <a:pt x="58" y="719"/>
                  </a:moveTo>
                  <a:lnTo>
                    <a:pt x="64" y="791"/>
                  </a:lnTo>
                  <a:lnTo>
                    <a:pt x="71" y="864"/>
                  </a:lnTo>
                  <a:lnTo>
                    <a:pt x="81" y="940"/>
                  </a:lnTo>
                  <a:lnTo>
                    <a:pt x="99" y="1048"/>
                  </a:lnTo>
                  <a:lnTo>
                    <a:pt x="123" y="1150"/>
                  </a:lnTo>
                  <a:lnTo>
                    <a:pt x="151" y="1249"/>
                  </a:lnTo>
                  <a:lnTo>
                    <a:pt x="183" y="1344"/>
                  </a:lnTo>
                  <a:lnTo>
                    <a:pt x="218" y="1435"/>
                  </a:lnTo>
                  <a:lnTo>
                    <a:pt x="258" y="1522"/>
                  </a:lnTo>
                  <a:lnTo>
                    <a:pt x="304" y="1604"/>
                  </a:lnTo>
                  <a:lnTo>
                    <a:pt x="353" y="1682"/>
                  </a:lnTo>
                  <a:lnTo>
                    <a:pt x="406" y="1755"/>
                  </a:lnTo>
                  <a:lnTo>
                    <a:pt x="464" y="1825"/>
                  </a:lnTo>
                  <a:lnTo>
                    <a:pt x="525" y="1890"/>
                  </a:lnTo>
                  <a:lnTo>
                    <a:pt x="591" y="1950"/>
                  </a:lnTo>
                  <a:lnTo>
                    <a:pt x="661" y="2005"/>
                  </a:lnTo>
                  <a:lnTo>
                    <a:pt x="734" y="2055"/>
                  </a:lnTo>
                  <a:lnTo>
                    <a:pt x="811" y="2101"/>
                  </a:lnTo>
                  <a:lnTo>
                    <a:pt x="876" y="2063"/>
                  </a:lnTo>
                  <a:lnTo>
                    <a:pt x="937" y="2022"/>
                  </a:lnTo>
                  <a:lnTo>
                    <a:pt x="937" y="719"/>
                  </a:lnTo>
                  <a:lnTo>
                    <a:pt x="58" y="719"/>
                  </a:lnTo>
                  <a:close/>
                  <a:moveTo>
                    <a:pt x="992" y="687"/>
                  </a:moveTo>
                  <a:lnTo>
                    <a:pt x="992" y="1981"/>
                  </a:lnTo>
                  <a:lnTo>
                    <a:pt x="1016" y="1963"/>
                  </a:lnTo>
                  <a:lnTo>
                    <a:pt x="1016" y="712"/>
                  </a:lnTo>
                  <a:lnTo>
                    <a:pt x="1571" y="712"/>
                  </a:lnTo>
                  <a:lnTo>
                    <a:pt x="1572" y="687"/>
                  </a:lnTo>
                  <a:lnTo>
                    <a:pt x="992" y="687"/>
                  </a:lnTo>
                  <a:close/>
                  <a:moveTo>
                    <a:pt x="56" y="687"/>
                  </a:moveTo>
                  <a:lnTo>
                    <a:pt x="58" y="712"/>
                  </a:lnTo>
                  <a:lnTo>
                    <a:pt x="946" y="712"/>
                  </a:lnTo>
                  <a:lnTo>
                    <a:pt x="946" y="2017"/>
                  </a:lnTo>
                  <a:lnTo>
                    <a:pt x="969" y="2000"/>
                  </a:lnTo>
                  <a:lnTo>
                    <a:pt x="969" y="687"/>
                  </a:lnTo>
                  <a:lnTo>
                    <a:pt x="56" y="687"/>
                  </a:lnTo>
                  <a:close/>
                  <a:moveTo>
                    <a:pt x="817" y="55"/>
                  </a:moveTo>
                  <a:lnTo>
                    <a:pt x="718" y="57"/>
                  </a:lnTo>
                  <a:lnTo>
                    <a:pt x="620" y="61"/>
                  </a:lnTo>
                  <a:lnTo>
                    <a:pt x="524" y="70"/>
                  </a:lnTo>
                  <a:lnTo>
                    <a:pt x="428" y="81"/>
                  </a:lnTo>
                  <a:lnTo>
                    <a:pt x="337" y="94"/>
                  </a:lnTo>
                  <a:lnTo>
                    <a:pt x="247" y="112"/>
                  </a:lnTo>
                  <a:lnTo>
                    <a:pt x="162" y="132"/>
                  </a:lnTo>
                  <a:lnTo>
                    <a:pt x="81" y="154"/>
                  </a:lnTo>
                  <a:lnTo>
                    <a:pt x="80" y="159"/>
                  </a:lnTo>
                  <a:lnTo>
                    <a:pt x="80" y="165"/>
                  </a:lnTo>
                  <a:lnTo>
                    <a:pt x="77" y="180"/>
                  </a:lnTo>
                  <a:lnTo>
                    <a:pt x="74" y="202"/>
                  </a:lnTo>
                  <a:lnTo>
                    <a:pt x="70" y="231"/>
                  </a:lnTo>
                  <a:lnTo>
                    <a:pt x="66" y="267"/>
                  </a:lnTo>
                  <a:lnTo>
                    <a:pt x="63" y="310"/>
                  </a:lnTo>
                  <a:lnTo>
                    <a:pt x="59" y="357"/>
                  </a:lnTo>
                  <a:lnTo>
                    <a:pt x="56" y="410"/>
                  </a:lnTo>
                  <a:lnTo>
                    <a:pt x="54" y="467"/>
                  </a:lnTo>
                  <a:lnTo>
                    <a:pt x="53" y="530"/>
                  </a:lnTo>
                  <a:lnTo>
                    <a:pt x="53" y="596"/>
                  </a:lnTo>
                  <a:lnTo>
                    <a:pt x="55" y="665"/>
                  </a:lnTo>
                  <a:lnTo>
                    <a:pt x="1574" y="665"/>
                  </a:lnTo>
                  <a:lnTo>
                    <a:pt x="1576" y="598"/>
                  </a:lnTo>
                  <a:lnTo>
                    <a:pt x="1577" y="534"/>
                  </a:lnTo>
                  <a:lnTo>
                    <a:pt x="1576" y="473"/>
                  </a:lnTo>
                  <a:lnTo>
                    <a:pt x="1575" y="418"/>
                  </a:lnTo>
                  <a:lnTo>
                    <a:pt x="1572" y="366"/>
                  </a:lnTo>
                  <a:lnTo>
                    <a:pt x="1569" y="319"/>
                  </a:lnTo>
                  <a:lnTo>
                    <a:pt x="1565" y="278"/>
                  </a:lnTo>
                  <a:lnTo>
                    <a:pt x="1561" y="241"/>
                  </a:lnTo>
                  <a:lnTo>
                    <a:pt x="1559" y="212"/>
                  </a:lnTo>
                  <a:lnTo>
                    <a:pt x="1555" y="187"/>
                  </a:lnTo>
                  <a:lnTo>
                    <a:pt x="1553" y="169"/>
                  </a:lnTo>
                  <a:lnTo>
                    <a:pt x="1552" y="159"/>
                  </a:lnTo>
                  <a:lnTo>
                    <a:pt x="1550" y="154"/>
                  </a:lnTo>
                  <a:lnTo>
                    <a:pt x="1457" y="129"/>
                  </a:lnTo>
                  <a:lnTo>
                    <a:pt x="1359" y="107"/>
                  </a:lnTo>
                  <a:lnTo>
                    <a:pt x="1257" y="88"/>
                  </a:lnTo>
                  <a:lnTo>
                    <a:pt x="1150" y="74"/>
                  </a:lnTo>
                  <a:lnTo>
                    <a:pt x="1041" y="64"/>
                  </a:lnTo>
                  <a:lnTo>
                    <a:pt x="930" y="58"/>
                  </a:lnTo>
                  <a:lnTo>
                    <a:pt x="817" y="55"/>
                  </a:lnTo>
                  <a:close/>
                  <a:moveTo>
                    <a:pt x="817" y="0"/>
                  </a:moveTo>
                  <a:lnTo>
                    <a:pt x="924" y="2"/>
                  </a:lnTo>
                  <a:lnTo>
                    <a:pt x="1028" y="8"/>
                  </a:lnTo>
                  <a:lnTo>
                    <a:pt x="1131" y="16"/>
                  </a:lnTo>
                  <a:lnTo>
                    <a:pt x="1231" y="28"/>
                  </a:lnTo>
                  <a:lnTo>
                    <a:pt x="1328" y="44"/>
                  </a:lnTo>
                  <a:lnTo>
                    <a:pt x="1422" y="63"/>
                  </a:lnTo>
                  <a:lnTo>
                    <a:pt x="1511" y="86"/>
                  </a:lnTo>
                  <a:lnTo>
                    <a:pt x="1597" y="110"/>
                  </a:lnTo>
                  <a:lnTo>
                    <a:pt x="1603" y="147"/>
                  </a:lnTo>
                  <a:lnTo>
                    <a:pt x="1604" y="154"/>
                  </a:lnTo>
                  <a:lnTo>
                    <a:pt x="1607" y="169"/>
                  </a:lnTo>
                  <a:lnTo>
                    <a:pt x="1609" y="190"/>
                  </a:lnTo>
                  <a:lnTo>
                    <a:pt x="1613" y="218"/>
                  </a:lnTo>
                  <a:lnTo>
                    <a:pt x="1616" y="253"/>
                  </a:lnTo>
                  <a:lnTo>
                    <a:pt x="1620" y="294"/>
                  </a:lnTo>
                  <a:lnTo>
                    <a:pt x="1624" y="340"/>
                  </a:lnTo>
                  <a:lnTo>
                    <a:pt x="1626" y="393"/>
                  </a:lnTo>
                  <a:lnTo>
                    <a:pt x="1629" y="449"/>
                  </a:lnTo>
                  <a:lnTo>
                    <a:pt x="1630" y="510"/>
                  </a:lnTo>
                  <a:lnTo>
                    <a:pt x="1629" y="575"/>
                  </a:lnTo>
                  <a:lnTo>
                    <a:pt x="1627" y="643"/>
                  </a:lnTo>
                  <a:lnTo>
                    <a:pt x="1624" y="715"/>
                  </a:lnTo>
                  <a:lnTo>
                    <a:pt x="1618" y="790"/>
                  </a:lnTo>
                  <a:lnTo>
                    <a:pt x="1609" y="867"/>
                  </a:lnTo>
                  <a:lnTo>
                    <a:pt x="1598" y="945"/>
                  </a:lnTo>
                  <a:lnTo>
                    <a:pt x="1578" y="1058"/>
                  </a:lnTo>
                  <a:lnTo>
                    <a:pt x="1554" y="1165"/>
                  </a:lnTo>
                  <a:lnTo>
                    <a:pt x="1525" y="1268"/>
                  </a:lnTo>
                  <a:lnTo>
                    <a:pt x="1490" y="1367"/>
                  </a:lnTo>
                  <a:lnTo>
                    <a:pt x="1451" y="1462"/>
                  </a:lnTo>
                  <a:lnTo>
                    <a:pt x="1408" y="1553"/>
                  </a:lnTo>
                  <a:lnTo>
                    <a:pt x="1361" y="1638"/>
                  </a:lnTo>
                  <a:lnTo>
                    <a:pt x="1308" y="1719"/>
                  </a:lnTo>
                  <a:lnTo>
                    <a:pt x="1252" y="1796"/>
                  </a:lnTo>
                  <a:lnTo>
                    <a:pt x="1191" y="1868"/>
                  </a:lnTo>
                  <a:lnTo>
                    <a:pt x="1125" y="1935"/>
                  </a:lnTo>
                  <a:lnTo>
                    <a:pt x="1055" y="1997"/>
                  </a:lnTo>
                  <a:lnTo>
                    <a:pt x="980" y="2054"/>
                  </a:lnTo>
                  <a:lnTo>
                    <a:pt x="902" y="2106"/>
                  </a:lnTo>
                  <a:lnTo>
                    <a:pt x="820" y="2153"/>
                  </a:lnTo>
                  <a:lnTo>
                    <a:pt x="811" y="2157"/>
                  </a:lnTo>
                  <a:lnTo>
                    <a:pt x="803" y="2153"/>
                  </a:lnTo>
                  <a:lnTo>
                    <a:pt x="720" y="2106"/>
                  </a:lnTo>
                  <a:lnTo>
                    <a:pt x="643" y="2054"/>
                  </a:lnTo>
                  <a:lnTo>
                    <a:pt x="568" y="1997"/>
                  </a:lnTo>
                  <a:lnTo>
                    <a:pt x="499" y="1935"/>
                  </a:lnTo>
                  <a:lnTo>
                    <a:pt x="433" y="1868"/>
                  </a:lnTo>
                  <a:lnTo>
                    <a:pt x="372" y="1796"/>
                  </a:lnTo>
                  <a:lnTo>
                    <a:pt x="316" y="1719"/>
                  </a:lnTo>
                  <a:lnTo>
                    <a:pt x="264" y="1638"/>
                  </a:lnTo>
                  <a:lnTo>
                    <a:pt x="217" y="1553"/>
                  </a:lnTo>
                  <a:lnTo>
                    <a:pt x="174" y="1462"/>
                  </a:lnTo>
                  <a:lnTo>
                    <a:pt x="135" y="1367"/>
                  </a:lnTo>
                  <a:lnTo>
                    <a:pt x="102" y="1268"/>
                  </a:lnTo>
                  <a:lnTo>
                    <a:pt x="72" y="1165"/>
                  </a:lnTo>
                  <a:lnTo>
                    <a:pt x="49" y="1058"/>
                  </a:lnTo>
                  <a:lnTo>
                    <a:pt x="30" y="945"/>
                  </a:lnTo>
                  <a:lnTo>
                    <a:pt x="19" y="867"/>
                  </a:lnTo>
                  <a:lnTo>
                    <a:pt x="11" y="790"/>
                  </a:lnTo>
                  <a:lnTo>
                    <a:pt x="5" y="715"/>
                  </a:lnTo>
                  <a:lnTo>
                    <a:pt x="1" y="643"/>
                  </a:lnTo>
                  <a:lnTo>
                    <a:pt x="0" y="575"/>
                  </a:lnTo>
                  <a:lnTo>
                    <a:pt x="0" y="510"/>
                  </a:lnTo>
                  <a:lnTo>
                    <a:pt x="1" y="449"/>
                  </a:lnTo>
                  <a:lnTo>
                    <a:pt x="4" y="391"/>
                  </a:lnTo>
                  <a:lnTo>
                    <a:pt x="8" y="340"/>
                  </a:lnTo>
                  <a:lnTo>
                    <a:pt x="11" y="294"/>
                  </a:lnTo>
                  <a:lnTo>
                    <a:pt x="15" y="253"/>
                  </a:lnTo>
                  <a:lnTo>
                    <a:pt x="19" y="218"/>
                  </a:lnTo>
                  <a:lnTo>
                    <a:pt x="22" y="190"/>
                  </a:lnTo>
                  <a:lnTo>
                    <a:pt x="25" y="168"/>
                  </a:lnTo>
                  <a:lnTo>
                    <a:pt x="27" y="154"/>
                  </a:lnTo>
                  <a:lnTo>
                    <a:pt x="28" y="147"/>
                  </a:lnTo>
                  <a:lnTo>
                    <a:pt x="34" y="112"/>
                  </a:lnTo>
                  <a:lnTo>
                    <a:pt x="120" y="86"/>
                  </a:lnTo>
                  <a:lnTo>
                    <a:pt x="211" y="64"/>
                  </a:lnTo>
                  <a:lnTo>
                    <a:pt x="304" y="44"/>
                  </a:lnTo>
                  <a:lnTo>
                    <a:pt x="401" y="28"/>
                  </a:lnTo>
                  <a:lnTo>
                    <a:pt x="503" y="16"/>
                  </a:lnTo>
                  <a:lnTo>
                    <a:pt x="606" y="8"/>
                  </a:lnTo>
                  <a:lnTo>
                    <a:pt x="711" y="2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0061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34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3" name="Picture 479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4"/>
          <a:stretch/>
        </p:blipFill>
        <p:spPr>
          <a:xfrm>
            <a:off x="10515600" y="1981200"/>
            <a:ext cx="18920460" cy="14859000"/>
          </a:xfrm>
          <a:prstGeom prst="rect">
            <a:avLst/>
          </a:prstGeom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8686800" y="18669000"/>
            <a:ext cx="25026104" cy="6061337"/>
            <a:chOff x="4310572" y="20955000"/>
            <a:chExt cx="45785332" cy="11089235"/>
          </a:xfrm>
        </p:grpSpPr>
        <p:grpSp>
          <p:nvGrpSpPr>
            <p:cNvPr id="5" name="Group 4"/>
            <p:cNvGrpSpPr/>
            <p:nvPr/>
          </p:nvGrpSpPr>
          <p:grpSpPr>
            <a:xfrm>
              <a:off x="13335000" y="20955000"/>
              <a:ext cx="36760904" cy="11089235"/>
              <a:chOff x="3200400" y="19431000"/>
              <a:chExt cx="49257704" cy="14859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084"/>
              <a:stretch/>
            </p:blipFill>
            <p:spPr>
              <a:xfrm>
                <a:off x="3200400" y="19431000"/>
                <a:ext cx="18920460" cy="14859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1405264" y="23230208"/>
                <a:ext cx="31052840" cy="7327182"/>
              </a:xfrm>
              <a:custGeom>
                <a:avLst/>
                <a:gdLst/>
                <a:ahLst/>
                <a:cxnLst/>
                <a:rect l="l" t="t" r="r" b="b"/>
                <a:pathLst>
                  <a:path w="31052840" h="7327182">
                    <a:moveTo>
                      <a:pt x="26171352" y="6255620"/>
                    </a:moveTo>
                    <a:cubicBezTo>
                      <a:pt x="26065932" y="6286684"/>
                      <a:pt x="25973536" y="6317132"/>
                      <a:pt x="25894160" y="6346964"/>
                    </a:cubicBezTo>
                    <a:cubicBezTo>
                      <a:pt x="25814784" y="6376798"/>
                      <a:pt x="25740992" y="6414088"/>
                      <a:pt x="25672776" y="6458834"/>
                    </a:cubicBezTo>
                    <a:cubicBezTo>
                      <a:pt x="25610768" y="6501098"/>
                      <a:pt x="25561776" y="6551128"/>
                      <a:pt x="25525808" y="6608926"/>
                    </a:cubicBezTo>
                    <a:cubicBezTo>
                      <a:pt x="25489848" y="6666724"/>
                      <a:pt x="25471860" y="6735396"/>
                      <a:pt x="25471860" y="6814946"/>
                    </a:cubicBezTo>
                    <a:cubicBezTo>
                      <a:pt x="25471860" y="6918098"/>
                      <a:pt x="25498836" y="6993912"/>
                      <a:pt x="25552784" y="7042388"/>
                    </a:cubicBezTo>
                    <a:cubicBezTo>
                      <a:pt x="25606736" y="7090864"/>
                      <a:pt x="25675256" y="7115102"/>
                      <a:pt x="25758352" y="7115102"/>
                    </a:cubicBezTo>
                    <a:cubicBezTo>
                      <a:pt x="25846408" y="7115102"/>
                      <a:pt x="25923928" y="7093660"/>
                      <a:pt x="25990896" y="7050774"/>
                    </a:cubicBezTo>
                    <a:cubicBezTo>
                      <a:pt x="26057872" y="7007890"/>
                      <a:pt x="26114300" y="6957244"/>
                      <a:pt x="26160192" y="6898836"/>
                    </a:cubicBezTo>
                    <a:close/>
                    <a:moveTo>
                      <a:pt x="14398452" y="6255620"/>
                    </a:moveTo>
                    <a:cubicBezTo>
                      <a:pt x="14293032" y="6286684"/>
                      <a:pt x="14200636" y="6317132"/>
                      <a:pt x="14121260" y="6346964"/>
                    </a:cubicBezTo>
                    <a:cubicBezTo>
                      <a:pt x="14041884" y="6376798"/>
                      <a:pt x="13968092" y="6414088"/>
                      <a:pt x="13899880" y="6458834"/>
                    </a:cubicBezTo>
                    <a:cubicBezTo>
                      <a:pt x="13837868" y="6501098"/>
                      <a:pt x="13788876" y="6551128"/>
                      <a:pt x="13752912" y="6608926"/>
                    </a:cubicBezTo>
                    <a:cubicBezTo>
                      <a:pt x="13716944" y="6666724"/>
                      <a:pt x="13698960" y="6735396"/>
                      <a:pt x="13698960" y="6814946"/>
                    </a:cubicBezTo>
                    <a:cubicBezTo>
                      <a:pt x="13698960" y="6918098"/>
                      <a:pt x="13725936" y="6993912"/>
                      <a:pt x="13779884" y="7042388"/>
                    </a:cubicBezTo>
                    <a:cubicBezTo>
                      <a:pt x="13833836" y="7090864"/>
                      <a:pt x="13902360" y="7115102"/>
                      <a:pt x="13985456" y="7115102"/>
                    </a:cubicBezTo>
                    <a:cubicBezTo>
                      <a:pt x="14073512" y="7115102"/>
                      <a:pt x="14151024" y="7093660"/>
                      <a:pt x="14218000" y="7050774"/>
                    </a:cubicBezTo>
                    <a:cubicBezTo>
                      <a:pt x="14284968" y="7007890"/>
                      <a:pt x="14341400" y="6957244"/>
                      <a:pt x="14387288" y="6898836"/>
                    </a:cubicBezTo>
                    <a:close/>
                    <a:moveTo>
                      <a:pt x="10745020" y="5526360"/>
                    </a:moveTo>
                    <a:cubicBezTo>
                      <a:pt x="10614794" y="5526360"/>
                      <a:pt x="10506584" y="5580456"/>
                      <a:pt x="10420388" y="5688648"/>
                    </a:cubicBezTo>
                    <a:cubicBezTo>
                      <a:pt x="10334192" y="5796840"/>
                      <a:pt x="10287374" y="5947382"/>
                      <a:pt x="10279932" y="6140276"/>
                    </a:cubicBezTo>
                    <a:lnTo>
                      <a:pt x="11128252" y="6140276"/>
                    </a:lnTo>
                    <a:cubicBezTo>
                      <a:pt x="11128252" y="6071036"/>
                      <a:pt x="11122360" y="5996852"/>
                      <a:pt x="11110580" y="5917718"/>
                    </a:cubicBezTo>
                    <a:cubicBezTo>
                      <a:pt x="11098796" y="5838586"/>
                      <a:pt x="11079882" y="5772432"/>
                      <a:pt x="11053838" y="5719256"/>
                    </a:cubicBezTo>
                    <a:cubicBezTo>
                      <a:pt x="11025312" y="5662380"/>
                      <a:pt x="10986246" y="5616012"/>
                      <a:pt x="10936636" y="5580152"/>
                    </a:cubicBezTo>
                    <a:cubicBezTo>
                      <a:pt x="10887028" y="5544292"/>
                      <a:pt x="10823156" y="5526360"/>
                      <a:pt x="10745020" y="5526360"/>
                    </a:cubicBezTo>
                    <a:close/>
                    <a:moveTo>
                      <a:pt x="7592244" y="5526360"/>
                    </a:moveTo>
                    <a:cubicBezTo>
                      <a:pt x="7462020" y="5526360"/>
                      <a:pt x="7353810" y="5580456"/>
                      <a:pt x="7267612" y="5688648"/>
                    </a:cubicBezTo>
                    <a:cubicBezTo>
                      <a:pt x="7181416" y="5796840"/>
                      <a:pt x="7134598" y="5947382"/>
                      <a:pt x="7127156" y="6140276"/>
                    </a:cubicBezTo>
                    <a:lnTo>
                      <a:pt x="7975476" y="6140276"/>
                    </a:lnTo>
                    <a:cubicBezTo>
                      <a:pt x="7975476" y="6071036"/>
                      <a:pt x="7969586" y="5996852"/>
                      <a:pt x="7957804" y="5917718"/>
                    </a:cubicBezTo>
                    <a:cubicBezTo>
                      <a:pt x="7946020" y="5838586"/>
                      <a:pt x="7927108" y="5772432"/>
                      <a:pt x="7901064" y="5719256"/>
                    </a:cubicBezTo>
                    <a:cubicBezTo>
                      <a:pt x="7872538" y="5662380"/>
                      <a:pt x="7833470" y="5616012"/>
                      <a:pt x="7783860" y="5580152"/>
                    </a:cubicBezTo>
                    <a:cubicBezTo>
                      <a:pt x="7734252" y="5544292"/>
                      <a:pt x="7670380" y="5526360"/>
                      <a:pt x="7592244" y="5526360"/>
                    </a:cubicBezTo>
                    <a:close/>
                    <a:moveTo>
                      <a:pt x="903202" y="5526360"/>
                    </a:moveTo>
                    <a:cubicBezTo>
                      <a:pt x="807528" y="5526360"/>
                      <a:pt x="725838" y="5549926"/>
                      <a:pt x="658128" y="5597054"/>
                    </a:cubicBezTo>
                    <a:cubicBezTo>
                      <a:pt x="590420" y="5644184"/>
                      <a:pt x="535442" y="5708676"/>
                      <a:pt x="493198" y="5790532"/>
                    </a:cubicBezTo>
                    <a:cubicBezTo>
                      <a:pt x="453432" y="5866186"/>
                      <a:pt x="425474" y="5952382"/>
                      <a:pt x="409322" y="6049120"/>
                    </a:cubicBezTo>
                    <a:cubicBezTo>
                      <a:pt x="393170" y="6145858"/>
                      <a:pt x="385094" y="6239496"/>
                      <a:pt x="385094" y="6330032"/>
                    </a:cubicBezTo>
                    <a:cubicBezTo>
                      <a:pt x="385094" y="6449096"/>
                      <a:pt x="394724" y="6559166"/>
                      <a:pt x="413988" y="6660246"/>
                    </a:cubicBezTo>
                    <a:cubicBezTo>
                      <a:pt x="433250" y="6761324"/>
                      <a:pt x="464004" y="6851552"/>
                      <a:pt x="506248" y="6930926"/>
                    </a:cubicBezTo>
                    <a:cubicBezTo>
                      <a:pt x="548494" y="7010302"/>
                      <a:pt x="601612" y="7072624"/>
                      <a:pt x="665600" y="7117892"/>
                    </a:cubicBezTo>
                    <a:cubicBezTo>
                      <a:pt x="729588" y="7163160"/>
                      <a:pt x="808788" y="7185794"/>
                      <a:pt x="903202" y="7185794"/>
                    </a:cubicBezTo>
                    <a:cubicBezTo>
                      <a:pt x="1058522" y="7185794"/>
                      <a:pt x="1181532" y="7110760"/>
                      <a:pt x="1272234" y="6960692"/>
                    </a:cubicBezTo>
                    <a:cubicBezTo>
                      <a:pt x="1362936" y="6810624"/>
                      <a:pt x="1408286" y="6603504"/>
                      <a:pt x="1408286" y="6339336"/>
                    </a:cubicBezTo>
                    <a:cubicBezTo>
                      <a:pt x="1408286" y="6246316"/>
                      <a:pt x="1398970" y="6148028"/>
                      <a:pt x="1380338" y="6044468"/>
                    </a:cubicBezTo>
                    <a:cubicBezTo>
                      <a:pt x="1361706" y="5940910"/>
                      <a:pt x="1333746" y="5853164"/>
                      <a:pt x="1296462" y="5781230"/>
                    </a:cubicBezTo>
                    <a:cubicBezTo>
                      <a:pt x="1256698" y="5704336"/>
                      <a:pt x="1204510" y="5642632"/>
                      <a:pt x="1139902" y="5596124"/>
                    </a:cubicBezTo>
                    <a:cubicBezTo>
                      <a:pt x="1075294" y="5549616"/>
                      <a:pt x="996394" y="5526360"/>
                      <a:pt x="903202" y="5526360"/>
                    </a:cubicBezTo>
                    <a:close/>
                    <a:moveTo>
                      <a:pt x="27600552" y="5414740"/>
                    </a:moveTo>
                    <a:lnTo>
                      <a:pt x="27626592" y="5440784"/>
                    </a:lnTo>
                    <a:lnTo>
                      <a:pt x="27626592" y="6936508"/>
                    </a:lnTo>
                    <a:cubicBezTo>
                      <a:pt x="27626592" y="6979916"/>
                      <a:pt x="27634908" y="7015884"/>
                      <a:pt x="27651536" y="7044408"/>
                    </a:cubicBezTo>
                    <a:cubicBezTo>
                      <a:pt x="27668160" y="7072934"/>
                      <a:pt x="27694332" y="7094018"/>
                      <a:pt x="27730048" y="7107660"/>
                    </a:cubicBezTo>
                    <a:cubicBezTo>
                      <a:pt x="27757160" y="7118822"/>
                      <a:pt x="27783640" y="7127814"/>
                      <a:pt x="27809504" y="7134636"/>
                    </a:cubicBezTo>
                    <a:cubicBezTo>
                      <a:pt x="27835368" y="7141456"/>
                      <a:pt x="27864312" y="7146108"/>
                      <a:pt x="27896344" y="7148588"/>
                    </a:cubicBezTo>
                    <a:lnTo>
                      <a:pt x="27896344" y="7271372"/>
                    </a:lnTo>
                    <a:lnTo>
                      <a:pt x="27010816" y="7271372"/>
                    </a:lnTo>
                    <a:lnTo>
                      <a:pt x="27010816" y="7148588"/>
                    </a:lnTo>
                    <a:cubicBezTo>
                      <a:pt x="27039344" y="7146108"/>
                      <a:pt x="27068800" y="7143628"/>
                      <a:pt x="27099184" y="7141146"/>
                    </a:cubicBezTo>
                    <a:cubicBezTo>
                      <a:pt x="27129572" y="7138666"/>
                      <a:pt x="27155928" y="7133716"/>
                      <a:pt x="27178248" y="7126292"/>
                    </a:cubicBezTo>
                    <a:cubicBezTo>
                      <a:pt x="27212976" y="7115150"/>
                      <a:pt x="27238712" y="7095640"/>
                      <a:pt x="27255456" y="7067764"/>
                    </a:cubicBezTo>
                    <a:cubicBezTo>
                      <a:pt x="27272200" y="7039888"/>
                      <a:pt x="27280568" y="7003654"/>
                      <a:pt x="27280568" y="6959064"/>
                    </a:cubicBezTo>
                    <a:lnTo>
                      <a:pt x="27280568" y="5827448"/>
                    </a:lnTo>
                    <a:cubicBezTo>
                      <a:pt x="27280568" y="5787798"/>
                      <a:pt x="27271576" y="5751560"/>
                      <a:pt x="27253592" y="5718732"/>
                    </a:cubicBezTo>
                    <a:cubicBezTo>
                      <a:pt x="27235612" y="5685906"/>
                      <a:pt x="27210496" y="5658350"/>
                      <a:pt x="27178248" y="5636064"/>
                    </a:cubicBezTo>
                    <a:cubicBezTo>
                      <a:pt x="27154688" y="5621200"/>
                      <a:pt x="27120576" y="5608502"/>
                      <a:pt x="27075928" y="5597970"/>
                    </a:cubicBezTo>
                    <a:cubicBezTo>
                      <a:pt x="27031280" y="5587438"/>
                      <a:pt x="26990352" y="5580932"/>
                      <a:pt x="26953148" y="5578452"/>
                    </a:cubicBezTo>
                    <a:lnTo>
                      <a:pt x="26953148" y="5455668"/>
                    </a:lnTo>
                    <a:close/>
                    <a:moveTo>
                      <a:pt x="29261920" y="5392416"/>
                    </a:moveTo>
                    <a:cubicBezTo>
                      <a:pt x="29340052" y="5392416"/>
                      <a:pt x="29403616" y="5417840"/>
                      <a:pt x="29452604" y="5468690"/>
                    </a:cubicBezTo>
                    <a:cubicBezTo>
                      <a:pt x="29501592" y="5519540"/>
                      <a:pt x="29526088" y="5587752"/>
                      <a:pt x="29526088" y="5673328"/>
                    </a:cubicBezTo>
                    <a:cubicBezTo>
                      <a:pt x="29526088" y="5736580"/>
                      <a:pt x="29510584" y="5792702"/>
                      <a:pt x="29479576" y="5841690"/>
                    </a:cubicBezTo>
                    <a:cubicBezTo>
                      <a:pt x="29448576" y="5890680"/>
                      <a:pt x="29400824" y="5915174"/>
                      <a:pt x="29336332" y="5915174"/>
                    </a:cubicBezTo>
                    <a:cubicBezTo>
                      <a:pt x="29266880" y="5915174"/>
                      <a:pt x="29213856" y="5897192"/>
                      <a:pt x="29177272" y="5861224"/>
                    </a:cubicBezTo>
                    <a:cubicBezTo>
                      <a:pt x="29140688" y="5825258"/>
                      <a:pt x="29122392" y="5785570"/>
                      <a:pt x="29122392" y="5742162"/>
                    </a:cubicBezTo>
                    <a:cubicBezTo>
                      <a:pt x="29122392" y="5714876"/>
                      <a:pt x="29124560" y="5690072"/>
                      <a:pt x="29128904" y="5667748"/>
                    </a:cubicBezTo>
                    <a:cubicBezTo>
                      <a:pt x="29133244" y="5645424"/>
                      <a:pt x="29137272" y="5623100"/>
                      <a:pt x="29140992" y="5600776"/>
                    </a:cubicBezTo>
                    <a:cubicBezTo>
                      <a:pt x="29082704" y="5600776"/>
                      <a:pt x="29014488" y="5624340"/>
                      <a:pt x="28936356" y="5671468"/>
                    </a:cubicBezTo>
                    <a:cubicBezTo>
                      <a:pt x="28858224" y="5718598"/>
                      <a:pt x="28791872" y="5785570"/>
                      <a:pt x="28737296" y="5872386"/>
                    </a:cubicBezTo>
                    <a:lnTo>
                      <a:pt x="28737296" y="6940228"/>
                    </a:lnTo>
                    <a:cubicBezTo>
                      <a:pt x="28737296" y="6983636"/>
                      <a:pt x="28745672" y="7018984"/>
                      <a:pt x="28762416" y="7046268"/>
                    </a:cubicBezTo>
                    <a:cubicBezTo>
                      <a:pt x="28779156" y="7073554"/>
                      <a:pt x="28805512" y="7094018"/>
                      <a:pt x="28841480" y="7107660"/>
                    </a:cubicBezTo>
                    <a:cubicBezTo>
                      <a:pt x="28872484" y="7120062"/>
                      <a:pt x="28912480" y="7129364"/>
                      <a:pt x="28961472" y="7135564"/>
                    </a:cubicBezTo>
                    <a:cubicBezTo>
                      <a:pt x="29010464" y="7141766"/>
                      <a:pt x="29052936" y="7146108"/>
                      <a:pt x="29088904" y="7148588"/>
                    </a:cubicBezTo>
                    <a:lnTo>
                      <a:pt x="29088904" y="7271372"/>
                    </a:lnTo>
                    <a:lnTo>
                      <a:pt x="28121520" y="7271372"/>
                    </a:lnTo>
                    <a:lnTo>
                      <a:pt x="28121520" y="7148588"/>
                    </a:lnTo>
                    <a:cubicBezTo>
                      <a:pt x="28150048" y="7146108"/>
                      <a:pt x="28179504" y="7143628"/>
                      <a:pt x="28209888" y="7141146"/>
                    </a:cubicBezTo>
                    <a:cubicBezTo>
                      <a:pt x="28240276" y="7138666"/>
                      <a:pt x="28266632" y="7133716"/>
                      <a:pt x="28288952" y="7126292"/>
                    </a:cubicBezTo>
                    <a:cubicBezTo>
                      <a:pt x="28323680" y="7115150"/>
                      <a:pt x="28349416" y="7095640"/>
                      <a:pt x="28366160" y="7067764"/>
                    </a:cubicBezTo>
                    <a:cubicBezTo>
                      <a:pt x="28382904" y="7039888"/>
                      <a:pt x="28391272" y="7003654"/>
                      <a:pt x="28391272" y="6959064"/>
                    </a:cubicBezTo>
                    <a:lnTo>
                      <a:pt x="28391272" y="5827448"/>
                    </a:lnTo>
                    <a:cubicBezTo>
                      <a:pt x="28391272" y="5789040"/>
                      <a:pt x="28382280" y="5751256"/>
                      <a:pt x="28364296" y="5714096"/>
                    </a:cubicBezTo>
                    <a:cubicBezTo>
                      <a:pt x="28346316" y="5676938"/>
                      <a:pt x="28321200" y="5647206"/>
                      <a:pt x="28288952" y="5624902"/>
                    </a:cubicBezTo>
                    <a:cubicBezTo>
                      <a:pt x="28265392" y="5610038"/>
                      <a:pt x="28237484" y="5599200"/>
                      <a:pt x="28205240" y="5592388"/>
                    </a:cubicBezTo>
                    <a:cubicBezTo>
                      <a:pt x="28172992" y="5585578"/>
                      <a:pt x="28138264" y="5580932"/>
                      <a:pt x="28101056" y="5578452"/>
                    </a:cubicBezTo>
                    <a:lnTo>
                      <a:pt x="28101056" y="5455668"/>
                    </a:lnTo>
                    <a:lnTo>
                      <a:pt x="28711256" y="5414740"/>
                    </a:lnTo>
                    <a:lnTo>
                      <a:pt x="28737296" y="5440784"/>
                    </a:lnTo>
                    <a:lnTo>
                      <a:pt x="28737296" y="5699374"/>
                    </a:lnTo>
                    <a:lnTo>
                      <a:pt x="28746600" y="5699374"/>
                    </a:lnTo>
                    <a:cubicBezTo>
                      <a:pt x="28823496" y="5598916"/>
                      <a:pt x="28909072" y="5522640"/>
                      <a:pt x="29003328" y="5470550"/>
                    </a:cubicBezTo>
                    <a:cubicBezTo>
                      <a:pt x="29097584" y="5418460"/>
                      <a:pt x="29183784" y="5392416"/>
                      <a:pt x="29261920" y="5392416"/>
                    </a:cubicBezTo>
                    <a:close/>
                    <a:moveTo>
                      <a:pt x="12888440" y="5392416"/>
                    </a:moveTo>
                    <a:cubicBezTo>
                      <a:pt x="12966576" y="5392416"/>
                      <a:pt x="13030136" y="5417840"/>
                      <a:pt x="13079128" y="5468690"/>
                    </a:cubicBezTo>
                    <a:cubicBezTo>
                      <a:pt x="13128120" y="5519540"/>
                      <a:pt x="13152612" y="5587752"/>
                      <a:pt x="13152612" y="5673328"/>
                    </a:cubicBezTo>
                    <a:cubicBezTo>
                      <a:pt x="13152612" y="5736580"/>
                      <a:pt x="13137108" y="5792702"/>
                      <a:pt x="13106104" y="5841690"/>
                    </a:cubicBezTo>
                    <a:cubicBezTo>
                      <a:pt x="13075096" y="5890680"/>
                      <a:pt x="13027348" y="5915174"/>
                      <a:pt x="12962856" y="5915174"/>
                    </a:cubicBezTo>
                    <a:cubicBezTo>
                      <a:pt x="12893400" y="5915174"/>
                      <a:pt x="12840384" y="5897192"/>
                      <a:pt x="12803796" y="5861224"/>
                    </a:cubicBezTo>
                    <a:cubicBezTo>
                      <a:pt x="12767208" y="5825258"/>
                      <a:pt x="12748916" y="5785570"/>
                      <a:pt x="12748916" y="5742162"/>
                    </a:cubicBezTo>
                    <a:cubicBezTo>
                      <a:pt x="12748916" y="5714876"/>
                      <a:pt x="12751088" y="5690072"/>
                      <a:pt x="12755424" y="5667748"/>
                    </a:cubicBezTo>
                    <a:cubicBezTo>
                      <a:pt x="12759768" y="5645424"/>
                      <a:pt x="12763800" y="5623100"/>
                      <a:pt x="12767520" y="5600776"/>
                    </a:cubicBezTo>
                    <a:cubicBezTo>
                      <a:pt x="12709228" y="5600776"/>
                      <a:pt x="12641016" y="5624340"/>
                      <a:pt x="12562880" y="5671468"/>
                    </a:cubicBezTo>
                    <a:cubicBezTo>
                      <a:pt x="12484744" y="5718598"/>
                      <a:pt x="12418392" y="5785570"/>
                      <a:pt x="12363824" y="5872386"/>
                    </a:cubicBezTo>
                    <a:lnTo>
                      <a:pt x="12363824" y="6940228"/>
                    </a:lnTo>
                    <a:cubicBezTo>
                      <a:pt x="12363824" y="6983636"/>
                      <a:pt x="12372192" y="7018984"/>
                      <a:pt x="12388936" y="7046268"/>
                    </a:cubicBezTo>
                    <a:cubicBezTo>
                      <a:pt x="12405680" y="7073554"/>
                      <a:pt x="12432036" y="7094018"/>
                      <a:pt x="12468000" y="7107660"/>
                    </a:cubicBezTo>
                    <a:cubicBezTo>
                      <a:pt x="12499008" y="7120062"/>
                      <a:pt x="12539004" y="7129364"/>
                      <a:pt x="12587996" y="7135564"/>
                    </a:cubicBezTo>
                    <a:cubicBezTo>
                      <a:pt x="12636984" y="7141766"/>
                      <a:pt x="12679460" y="7146108"/>
                      <a:pt x="12715428" y="7148588"/>
                    </a:cubicBezTo>
                    <a:lnTo>
                      <a:pt x="12715428" y="7271372"/>
                    </a:lnTo>
                    <a:lnTo>
                      <a:pt x="11748046" y="7271372"/>
                    </a:lnTo>
                    <a:lnTo>
                      <a:pt x="11748046" y="7148588"/>
                    </a:lnTo>
                    <a:cubicBezTo>
                      <a:pt x="11776572" y="7146108"/>
                      <a:pt x="11806026" y="7143628"/>
                      <a:pt x="11836414" y="7141146"/>
                    </a:cubicBezTo>
                    <a:cubicBezTo>
                      <a:pt x="11866800" y="7138666"/>
                      <a:pt x="11893154" y="7133716"/>
                      <a:pt x="11915478" y="7126292"/>
                    </a:cubicBezTo>
                    <a:cubicBezTo>
                      <a:pt x="11950204" y="7115150"/>
                      <a:pt x="11975940" y="7095640"/>
                      <a:pt x="11992682" y="7067764"/>
                    </a:cubicBezTo>
                    <a:cubicBezTo>
                      <a:pt x="12009424" y="7039888"/>
                      <a:pt x="12017796" y="7003654"/>
                      <a:pt x="12017796" y="6959064"/>
                    </a:cubicBezTo>
                    <a:lnTo>
                      <a:pt x="12017796" y="5827448"/>
                    </a:lnTo>
                    <a:cubicBezTo>
                      <a:pt x="12017796" y="5789040"/>
                      <a:pt x="12008804" y="5751256"/>
                      <a:pt x="11990822" y="5714096"/>
                    </a:cubicBezTo>
                    <a:cubicBezTo>
                      <a:pt x="11972840" y="5676938"/>
                      <a:pt x="11947726" y="5647206"/>
                      <a:pt x="11915478" y="5624902"/>
                    </a:cubicBezTo>
                    <a:cubicBezTo>
                      <a:pt x="11891914" y="5610038"/>
                      <a:pt x="11864010" y="5599200"/>
                      <a:pt x="11831762" y="5592388"/>
                    </a:cubicBezTo>
                    <a:cubicBezTo>
                      <a:pt x="11799516" y="5585578"/>
                      <a:pt x="11764788" y="5580932"/>
                      <a:pt x="11727584" y="5578452"/>
                    </a:cubicBezTo>
                    <a:lnTo>
                      <a:pt x="11727584" y="5455668"/>
                    </a:lnTo>
                    <a:lnTo>
                      <a:pt x="12337776" y="5414740"/>
                    </a:lnTo>
                    <a:lnTo>
                      <a:pt x="12363824" y="5440784"/>
                    </a:lnTo>
                    <a:lnTo>
                      <a:pt x="12363824" y="5699374"/>
                    </a:lnTo>
                    <a:lnTo>
                      <a:pt x="12373124" y="5699374"/>
                    </a:lnTo>
                    <a:cubicBezTo>
                      <a:pt x="12450020" y="5598916"/>
                      <a:pt x="12535596" y="5522640"/>
                      <a:pt x="12629852" y="5470550"/>
                    </a:cubicBezTo>
                    <a:cubicBezTo>
                      <a:pt x="12724112" y="5418460"/>
                      <a:pt x="12810308" y="5392416"/>
                      <a:pt x="12888440" y="5392416"/>
                    </a:cubicBezTo>
                    <a:close/>
                    <a:moveTo>
                      <a:pt x="16475052" y="5386836"/>
                    </a:moveTo>
                    <a:cubicBezTo>
                      <a:pt x="16651164" y="5386836"/>
                      <a:pt x="16781700" y="5441716"/>
                      <a:pt x="16866656" y="5551476"/>
                    </a:cubicBezTo>
                    <a:cubicBezTo>
                      <a:pt x="16951608" y="5661236"/>
                      <a:pt x="16994088" y="5807274"/>
                      <a:pt x="16994088" y="5989588"/>
                    </a:cubicBezTo>
                    <a:lnTo>
                      <a:pt x="16994088" y="6943948"/>
                    </a:lnTo>
                    <a:cubicBezTo>
                      <a:pt x="16994088" y="6987358"/>
                      <a:pt x="17001528" y="7022394"/>
                      <a:pt x="17016412" y="7049060"/>
                    </a:cubicBezTo>
                    <a:cubicBezTo>
                      <a:pt x="17031296" y="7075724"/>
                      <a:pt x="17056720" y="7096498"/>
                      <a:pt x="17092688" y="7111380"/>
                    </a:cubicBezTo>
                    <a:cubicBezTo>
                      <a:pt x="17122452" y="7123784"/>
                      <a:pt x="17148188" y="7132464"/>
                      <a:pt x="17169892" y="7137426"/>
                    </a:cubicBezTo>
                    <a:cubicBezTo>
                      <a:pt x="17191596" y="7142388"/>
                      <a:pt x="17221672" y="7146108"/>
                      <a:pt x="17260120" y="7148588"/>
                    </a:cubicBezTo>
                    <a:lnTo>
                      <a:pt x="17260120" y="7271372"/>
                    </a:lnTo>
                    <a:lnTo>
                      <a:pt x="16363428" y="7271372"/>
                    </a:lnTo>
                    <a:lnTo>
                      <a:pt x="16363428" y="7148588"/>
                    </a:lnTo>
                    <a:cubicBezTo>
                      <a:pt x="16391956" y="7146108"/>
                      <a:pt x="16423272" y="7143628"/>
                      <a:pt x="16457376" y="7141146"/>
                    </a:cubicBezTo>
                    <a:cubicBezTo>
                      <a:pt x="16491484" y="7138666"/>
                      <a:pt x="16519700" y="7133704"/>
                      <a:pt x="16542024" y="7126264"/>
                    </a:cubicBezTo>
                    <a:cubicBezTo>
                      <a:pt x="16576752" y="7115102"/>
                      <a:pt x="16602484" y="7095568"/>
                      <a:pt x="16619228" y="7067662"/>
                    </a:cubicBezTo>
                    <a:cubicBezTo>
                      <a:pt x="16635968" y="7039756"/>
                      <a:pt x="16644344" y="7003480"/>
                      <a:pt x="16644344" y="6958832"/>
                    </a:cubicBezTo>
                    <a:lnTo>
                      <a:pt x="16644344" y="6015634"/>
                    </a:lnTo>
                    <a:cubicBezTo>
                      <a:pt x="16644344" y="5885408"/>
                      <a:pt x="16613576" y="5784950"/>
                      <a:pt x="16552036" y="5714256"/>
                    </a:cubicBezTo>
                    <a:cubicBezTo>
                      <a:pt x="16490500" y="5643564"/>
                      <a:pt x="16415596" y="5608216"/>
                      <a:pt x="16327328" y="5608216"/>
                    </a:cubicBezTo>
                    <a:cubicBezTo>
                      <a:pt x="16261440" y="5608216"/>
                      <a:pt x="16201148" y="5618448"/>
                      <a:pt x="16146452" y="5638912"/>
                    </a:cubicBezTo>
                    <a:cubicBezTo>
                      <a:pt x="16091756" y="5659376"/>
                      <a:pt x="16043276" y="5684492"/>
                      <a:pt x="16001008" y="5714256"/>
                    </a:cubicBezTo>
                    <a:cubicBezTo>
                      <a:pt x="15959984" y="5742782"/>
                      <a:pt x="15927352" y="5773478"/>
                      <a:pt x="15903108" y="5806344"/>
                    </a:cubicBezTo>
                    <a:cubicBezTo>
                      <a:pt x="15878864" y="5839210"/>
                      <a:pt x="15861152" y="5865566"/>
                      <a:pt x="15849972" y="5885408"/>
                    </a:cubicBezTo>
                    <a:lnTo>
                      <a:pt x="15849972" y="6940228"/>
                    </a:lnTo>
                    <a:cubicBezTo>
                      <a:pt x="15849972" y="6982396"/>
                      <a:pt x="15858652" y="7017124"/>
                      <a:pt x="15876016" y="7044408"/>
                    </a:cubicBezTo>
                    <a:cubicBezTo>
                      <a:pt x="15893380" y="7071692"/>
                      <a:pt x="15919424" y="7092776"/>
                      <a:pt x="15954152" y="7107660"/>
                    </a:cubicBezTo>
                    <a:cubicBezTo>
                      <a:pt x="15980196" y="7120062"/>
                      <a:pt x="16008412" y="7129364"/>
                      <a:pt x="16038800" y="7135564"/>
                    </a:cubicBezTo>
                    <a:cubicBezTo>
                      <a:pt x="16069184" y="7141766"/>
                      <a:pt x="16100500" y="7146108"/>
                      <a:pt x="16132744" y="7148588"/>
                    </a:cubicBezTo>
                    <a:lnTo>
                      <a:pt x="16132744" y="7271372"/>
                    </a:lnTo>
                    <a:lnTo>
                      <a:pt x="15234196" y="7271372"/>
                    </a:lnTo>
                    <a:lnTo>
                      <a:pt x="15234196" y="7148588"/>
                    </a:lnTo>
                    <a:cubicBezTo>
                      <a:pt x="15262724" y="7146108"/>
                      <a:pt x="15292176" y="7143628"/>
                      <a:pt x="15322564" y="7141146"/>
                    </a:cubicBezTo>
                    <a:cubicBezTo>
                      <a:pt x="15352948" y="7138666"/>
                      <a:pt x="15379304" y="7133716"/>
                      <a:pt x="15401628" y="7126292"/>
                    </a:cubicBezTo>
                    <a:cubicBezTo>
                      <a:pt x="15436352" y="7115150"/>
                      <a:pt x="15462088" y="7095640"/>
                      <a:pt x="15478832" y="7067764"/>
                    </a:cubicBezTo>
                    <a:cubicBezTo>
                      <a:pt x="15495576" y="7039888"/>
                      <a:pt x="15503948" y="7003654"/>
                      <a:pt x="15503948" y="6959064"/>
                    </a:cubicBezTo>
                    <a:lnTo>
                      <a:pt x="15503948" y="5827448"/>
                    </a:lnTo>
                    <a:cubicBezTo>
                      <a:pt x="15503948" y="5785318"/>
                      <a:pt x="15494956" y="5746604"/>
                      <a:pt x="15476972" y="5711306"/>
                    </a:cubicBezTo>
                    <a:cubicBezTo>
                      <a:pt x="15458988" y="5676008"/>
                      <a:pt x="15433876" y="5647206"/>
                      <a:pt x="15401628" y="5624902"/>
                    </a:cubicBezTo>
                    <a:cubicBezTo>
                      <a:pt x="15378064" y="5610038"/>
                      <a:pt x="15350160" y="5599200"/>
                      <a:pt x="15317912" y="5592388"/>
                    </a:cubicBezTo>
                    <a:cubicBezTo>
                      <a:pt x="15285664" y="5585578"/>
                      <a:pt x="15250940" y="5580932"/>
                      <a:pt x="15213732" y="5578452"/>
                    </a:cubicBezTo>
                    <a:lnTo>
                      <a:pt x="15213732" y="5455668"/>
                    </a:lnTo>
                    <a:lnTo>
                      <a:pt x="15823928" y="5414740"/>
                    </a:lnTo>
                    <a:lnTo>
                      <a:pt x="15849972" y="5440784"/>
                    </a:lnTo>
                    <a:lnTo>
                      <a:pt x="15849972" y="5699374"/>
                    </a:lnTo>
                    <a:lnTo>
                      <a:pt x="15859272" y="5699374"/>
                    </a:lnTo>
                    <a:cubicBezTo>
                      <a:pt x="15889040" y="5669608"/>
                      <a:pt x="15926248" y="5633952"/>
                      <a:pt x="15970896" y="5592404"/>
                    </a:cubicBezTo>
                    <a:cubicBezTo>
                      <a:pt x="16015544" y="5550856"/>
                      <a:pt x="16057712" y="5517060"/>
                      <a:pt x="16097400" y="5491014"/>
                    </a:cubicBezTo>
                    <a:cubicBezTo>
                      <a:pt x="16143288" y="5461248"/>
                      <a:pt x="16197856" y="5436444"/>
                      <a:pt x="16261112" y="5416600"/>
                    </a:cubicBezTo>
                    <a:cubicBezTo>
                      <a:pt x="16324360" y="5396756"/>
                      <a:pt x="16395676" y="5386836"/>
                      <a:pt x="16475052" y="5386836"/>
                    </a:cubicBezTo>
                    <a:close/>
                    <a:moveTo>
                      <a:pt x="25840208" y="5384974"/>
                    </a:moveTo>
                    <a:cubicBezTo>
                      <a:pt x="25944392" y="5384974"/>
                      <a:pt x="26035236" y="5392106"/>
                      <a:pt x="26112752" y="5406368"/>
                    </a:cubicBezTo>
                    <a:cubicBezTo>
                      <a:pt x="26190268" y="5420632"/>
                      <a:pt x="26260648" y="5451328"/>
                      <a:pt x="26323904" y="5498456"/>
                    </a:cubicBezTo>
                    <a:cubicBezTo>
                      <a:pt x="26387152" y="5544344"/>
                      <a:pt x="26435212" y="5606666"/>
                      <a:pt x="26468080" y="5685420"/>
                    </a:cubicBezTo>
                    <a:cubicBezTo>
                      <a:pt x="26500944" y="5764176"/>
                      <a:pt x="26517376" y="5865566"/>
                      <a:pt x="26517376" y="5989588"/>
                    </a:cubicBezTo>
                    <a:cubicBezTo>
                      <a:pt x="26517376" y="6166942"/>
                      <a:pt x="26515520" y="6324142"/>
                      <a:pt x="26511800" y="6461188"/>
                    </a:cubicBezTo>
                    <a:cubicBezTo>
                      <a:pt x="26508076" y="6598234"/>
                      <a:pt x="26506216" y="6747992"/>
                      <a:pt x="26506216" y="6910462"/>
                    </a:cubicBezTo>
                    <a:cubicBezTo>
                      <a:pt x="26506216" y="6958832"/>
                      <a:pt x="26514588" y="6997280"/>
                      <a:pt x="26531328" y="7025804"/>
                    </a:cubicBezTo>
                    <a:cubicBezTo>
                      <a:pt x="26548072" y="7054330"/>
                      <a:pt x="26573808" y="7078514"/>
                      <a:pt x="26608536" y="7098358"/>
                    </a:cubicBezTo>
                    <a:cubicBezTo>
                      <a:pt x="26627140" y="7109520"/>
                      <a:pt x="26656592" y="7115722"/>
                      <a:pt x="26696904" y="7116962"/>
                    </a:cubicBezTo>
                    <a:cubicBezTo>
                      <a:pt x="26737212" y="7118202"/>
                      <a:pt x="26778448" y="7118822"/>
                      <a:pt x="26820616" y="7118822"/>
                    </a:cubicBezTo>
                    <a:lnTo>
                      <a:pt x="26820616" y="7237884"/>
                    </a:lnTo>
                    <a:cubicBezTo>
                      <a:pt x="26762328" y="7258968"/>
                      <a:pt x="26711168" y="7276022"/>
                      <a:pt x="26667136" y="7289044"/>
                    </a:cubicBezTo>
                    <a:cubicBezTo>
                      <a:pt x="26623104" y="7302066"/>
                      <a:pt x="26573188" y="7308578"/>
                      <a:pt x="26517376" y="7308578"/>
                    </a:cubicBezTo>
                    <a:cubicBezTo>
                      <a:pt x="26420640" y="7308578"/>
                      <a:pt x="26343436" y="7285944"/>
                      <a:pt x="26285764" y="7240676"/>
                    </a:cubicBezTo>
                    <a:cubicBezTo>
                      <a:pt x="26228096" y="7195408"/>
                      <a:pt x="26191200" y="7129364"/>
                      <a:pt x="26175072" y="7042548"/>
                    </a:cubicBezTo>
                    <a:lnTo>
                      <a:pt x="26163912" y="7042548"/>
                    </a:lnTo>
                    <a:cubicBezTo>
                      <a:pt x="26083296" y="7131844"/>
                      <a:pt x="25996792" y="7200058"/>
                      <a:pt x="25904392" y="7247186"/>
                    </a:cubicBezTo>
                    <a:cubicBezTo>
                      <a:pt x="25811992" y="7294316"/>
                      <a:pt x="25700684" y="7317880"/>
                      <a:pt x="25570460" y="7317880"/>
                    </a:cubicBezTo>
                    <a:cubicBezTo>
                      <a:pt x="25432792" y="7317880"/>
                      <a:pt x="25319624" y="7275712"/>
                      <a:pt x="25230944" y="7191376"/>
                    </a:cubicBezTo>
                    <a:cubicBezTo>
                      <a:pt x="25142264" y="7107040"/>
                      <a:pt x="25097928" y="6996660"/>
                      <a:pt x="25097928" y="6860232"/>
                    </a:cubicBezTo>
                    <a:cubicBezTo>
                      <a:pt x="25097928" y="6789540"/>
                      <a:pt x="25107848" y="6726288"/>
                      <a:pt x="25127696" y="6670478"/>
                    </a:cubicBezTo>
                    <a:cubicBezTo>
                      <a:pt x="25147540" y="6614668"/>
                      <a:pt x="25177304" y="6564438"/>
                      <a:pt x="25216992" y="6519788"/>
                    </a:cubicBezTo>
                    <a:cubicBezTo>
                      <a:pt x="25248000" y="6482582"/>
                      <a:pt x="25288928" y="6449406"/>
                      <a:pt x="25339776" y="6420260"/>
                    </a:cubicBezTo>
                    <a:cubicBezTo>
                      <a:pt x="25390624" y="6391114"/>
                      <a:pt x="25438376" y="6367860"/>
                      <a:pt x="25483024" y="6350496"/>
                    </a:cubicBezTo>
                    <a:cubicBezTo>
                      <a:pt x="25538832" y="6329412"/>
                      <a:pt x="25652004" y="6290346"/>
                      <a:pt x="25822536" y="6233294"/>
                    </a:cubicBezTo>
                    <a:cubicBezTo>
                      <a:pt x="25993072" y="6176244"/>
                      <a:pt x="26108100" y="6131596"/>
                      <a:pt x="26167632" y="6099350"/>
                    </a:cubicBezTo>
                    <a:lnTo>
                      <a:pt x="26167632" y="5915174"/>
                    </a:lnTo>
                    <a:cubicBezTo>
                      <a:pt x="26167632" y="5899052"/>
                      <a:pt x="26164224" y="5868046"/>
                      <a:pt x="26157400" y="5822156"/>
                    </a:cubicBezTo>
                    <a:cubicBezTo>
                      <a:pt x="26150576" y="5776268"/>
                      <a:pt x="26136008" y="5732860"/>
                      <a:pt x="26113680" y="5691932"/>
                    </a:cubicBezTo>
                    <a:cubicBezTo>
                      <a:pt x="26088880" y="5646044"/>
                      <a:pt x="26053840" y="5606046"/>
                      <a:pt x="26008572" y="5571940"/>
                    </a:cubicBezTo>
                    <a:cubicBezTo>
                      <a:pt x="25963304" y="5537834"/>
                      <a:pt x="25899124" y="5520780"/>
                      <a:pt x="25816024" y="5520780"/>
                    </a:cubicBezTo>
                    <a:cubicBezTo>
                      <a:pt x="25758976" y="5520780"/>
                      <a:pt x="25705952" y="5530392"/>
                      <a:pt x="25656968" y="5549616"/>
                    </a:cubicBezTo>
                    <a:cubicBezTo>
                      <a:pt x="25607976" y="5568840"/>
                      <a:pt x="25573560" y="5588994"/>
                      <a:pt x="25553716" y="5610076"/>
                    </a:cubicBezTo>
                    <a:cubicBezTo>
                      <a:pt x="25553716" y="5634882"/>
                      <a:pt x="25559608" y="5671468"/>
                      <a:pt x="25571392" y="5719838"/>
                    </a:cubicBezTo>
                    <a:cubicBezTo>
                      <a:pt x="25583168" y="5768208"/>
                      <a:pt x="25589064" y="5812856"/>
                      <a:pt x="25589064" y="5853784"/>
                    </a:cubicBezTo>
                    <a:cubicBezTo>
                      <a:pt x="25589064" y="5897192"/>
                      <a:pt x="25569528" y="5936880"/>
                      <a:pt x="25530464" y="5972846"/>
                    </a:cubicBezTo>
                    <a:cubicBezTo>
                      <a:pt x="25491392" y="6008812"/>
                      <a:pt x="25437132" y="6026796"/>
                      <a:pt x="25367680" y="6026796"/>
                    </a:cubicBezTo>
                    <a:cubicBezTo>
                      <a:pt x="25305672" y="6026796"/>
                      <a:pt x="25260092" y="6004782"/>
                      <a:pt x="25230944" y="5960752"/>
                    </a:cubicBezTo>
                    <a:cubicBezTo>
                      <a:pt x="25201800" y="5916724"/>
                      <a:pt x="25187224" y="5867426"/>
                      <a:pt x="25187224" y="5812856"/>
                    </a:cubicBezTo>
                    <a:cubicBezTo>
                      <a:pt x="25187224" y="5755804"/>
                      <a:pt x="25207380" y="5701234"/>
                      <a:pt x="25247688" y="5649144"/>
                    </a:cubicBezTo>
                    <a:cubicBezTo>
                      <a:pt x="25288000" y="5597054"/>
                      <a:pt x="25340392" y="5550546"/>
                      <a:pt x="25404888" y="5509618"/>
                    </a:cubicBezTo>
                    <a:cubicBezTo>
                      <a:pt x="25460696" y="5474892"/>
                      <a:pt x="25528288" y="5445436"/>
                      <a:pt x="25607664" y="5421252"/>
                    </a:cubicBezTo>
                    <a:cubicBezTo>
                      <a:pt x="25687040" y="5397066"/>
                      <a:pt x="25764552" y="5384974"/>
                      <a:pt x="25840208" y="5384974"/>
                    </a:cubicBezTo>
                    <a:close/>
                    <a:moveTo>
                      <a:pt x="14067308" y="5384974"/>
                    </a:moveTo>
                    <a:cubicBezTo>
                      <a:pt x="14171488" y="5384974"/>
                      <a:pt x="14262336" y="5392106"/>
                      <a:pt x="14339852" y="5406368"/>
                    </a:cubicBezTo>
                    <a:cubicBezTo>
                      <a:pt x="14417368" y="5420632"/>
                      <a:pt x="14487748" y="5451328"/>
                      <a:pt x="14551000" y="5498456"/>
                    </a:cubicBezTo>
                    <a:cubicBezTo>
                      <a:pt x="14614252" y="5544344"/>
                      <a:pt x="14662312" y="5606666"/>
                      <a:pt x="14695180" y="5685420"/>
                    </a:cubicBezTo>
                    <a:cubicBezTo>
                      <a:pt x="14728044" y="5764176"/>
                      <a:pt x="14744476" y="5865566"/>
                      <a:pt x="14744476" y="5989588"/>
                    </a:cubicBezTo>
                    <a:cubicBezTo>
                      <a:pt x="14744476" y="6166942"/>
                      <a:pt x="14742616" y="6324142"/>
                      <a:pt x="14738896" y="6461188"/>
                    </a:cubicBezTo>
                    <a:cubicBezTo>
                      <a:pt x="14735176" y="6598234"/>
                      <a:pt x="14733316" y="6747992"/>
                      <a:pt x="14733316" y="6910462"/>
                    </a:cubicBezTo>
                    <a:cubicBezTo>
                      <a:pt x="14733316" y="6958832"/>
                      <a:pt x="14741688" y="6997280"/>
                      <a:pt x="14758432" y="7025804"/>
                    </a:cubicBezTo>
                    <a:cubicBezTo>
                      <a:pt x="14775172" y="7054330"/>
                      <a:pt x="14800908" y="7078514"/>
                      <a:pt x="14835632" y="7098358"/>
                    </a:cubicBezTo>
                    <a:cubicBezTo>
                      <a:pt x="14854240" y="7109520"/>
                      <a:pt x="14883692" y="7115722"/>
                      <a:pt x="14924000" y="7116962"/>
                    </a:cubicBezTo>
                    <a:cubicBezTo>
                      <a:pt x="14964308" y="7118202"/>
                      <a:pt x="15005544" y="7118822"/>
                      <a:pt x="15047712" y="7118822"/>
                    </a:cubicBezTo>
                    <a:lnTo>
                      <a:pt x="15047712" y="7237884"/>
                    </a:lnTo>
                    <a:cubicBezTo>
                      <a:pt x="14989424" y="7258968"/>
                      <a:pt x="14938264" y="7276022"/>
                      <a:pt x="14894236" y="7289044"/>
                    </a:cubicBezTo>
                    <a:cubicBezTo>
                      <a:pt x="14850208" y="7302066"/>
                      <a:pt x="14800288" y="7308578"/>
                      <a:pt x="14744476" y="7308578"/>
                    </a:cubicBezTo>
                    <a:cubicBezTo>
                      <a:pt x="14647740" y="7308578"/>
                      <a:pt x="14570536" y="7285944"/>
                      <a:pt x="14512864" y="7240676"/>
                    </a:cubicBezTo>
                    <a:cubicBezTo>
                      <a:pt x="14455192" y="7195408"/>
                      <a:pt x="14418296" y="7129364"/>
                      <a:pt x="14402172" y="7042548"/>
                    </a:cubicBezTo>
                    <a:lnTo>
                      <a:pt x="14391008" y="7042548"/>
                    </a:lnTo>
                    <a:cubicBezTo>
                      <a:pt x="14310396" y="7131844"/>
                      <a:pt x="14223888" y="7200058"/>
                      <a:pt x="14131492" y="7247186"/>
                    </a:cubicBezTo>
                    <a:cubicBezTo>
                      <a:pt x="14039092" y="7294316"/>
                      <a:pt x="13927784" y="7317880"/>
                      <a:pt x="13797560" y="7317880"/>
                    </a:cubicBezTo>
                    <a:cubicBezTo>
                      <a:pt x="13659892" y="7317880"/>
                      <a:pt x="13546720" y="7275712"/>
                      <a:pt x="13458044" y="7191376"/>
                    </a:cubicBezTo>
                    <a:cubicBezTo>
                      <a:pt x="13369368" y="7107040"/>
                      <a:pt x="13325032" y="6996660"/>
                      <a:pt x="13325032" y="6860232"/>
                    </a:cubicBezTo>
                    <a:cubicBezTo>
                      <a:pt x="13325032" y="6789540"/>
                      <a:pt x="13334952" y="6726288"/>
                      <a:pt x="13354796" y="6670478"/>
                    </a:cubicBezTo>
                    <a:cubicBezTo>
                      <a:pt x="13374640" y="6614668"/>
                      <a:pt x="13404404" y="6564438"/>
                      <a:pt x="13444092" y="6519788"/>
                    </a:cubicBezTo>
                    <a:cubicBezTo>
                      <a:pt x="13475096" y="6482582"/>
                      <a:pt x="13516024" y="6449406"/>
                      <a:pt x="13566876" y="6420260"/>
                    </a:cubicBezTo>
                    <a:cubicBezTo>
                      <a:pt x="13617724" y="6391114"/>
                      <a:pt x="13665472" y="6367860"/>
                      <a:pt x="13710120" y="6350496"/>
                    </a:cubicBezTo>
                    <a:cubicBezTo>
                      <a:pt x="13765932" y="6329412"/>
                      <a:pt x="13879104" y="6290346"/>
                      <a:pt x="14049636" y="6233294"/>
                    </a:cubicBezTo>
                    <a:cubicBezTo>
                      <a:pt x="14220168" y="6176244"/>
                      <a:pt x="14335200" y="6131596"/>
                      <a:pt x="14394732" y="6099350"/>
                    </a:cubicBezTo>
                    <a:lnTo>
                      <a:pt x="14394732" y="5915174"/>
                    </a:lnTo>
                    <a:cubicBezTo>
                      <a:pt x="14394732" y="5899052"/>
                      <a:pt x="14391320" y="5868046"/>
                      <a:pt x="14384500" y="5822156"/>
                    </a:cubicBezTo>
                    <a:cubicBezTo>
                      <a:pt x="14377676" y="5776268"/>
                      <a:pt x="14363104" y="5732860"/>
                      <a:pt x="14340784" y="5691932"/>
                    </a:cubicBezTo>
                    <a:cubicBezTo>
                      <a:pt x="14315976" y="5646044"/>
                      <a:pt x="14280940" y="5606046"/>
                      <a:pt x="14235672" y="5571940"/>
                    </a:cubicBezTo>
                    <a:cubicBezTo>
                      <a:pt x="14190404" y="5537834"/>
                      <a:pt x="14126220" y="5520780"/>
                      <a:pt x="14043128" y="5520780"/>
                    </a:cubicBezTo>
                    <a:cubicBezTo>
                      <a:pt x="13986072" y="5520780"/>
                      <a:pt x="13933056" y="5530392"/>
                      <a:pt x="13884064" y="5549616"/>
                    </a:cubicBezTo>
                    <a:cubicBezTo>
                      <a:pt x="13835076" y="5568840"/>
                      <a:pt x="13800660" y="5588994"/>
                      <a:pt x="13780816" y="5610076"/>
                    </a:cubicBezTo>
                    <a:cubicBezTo>
                      <a:pt x="13780816" y="5634882"/>
                      <a:pt x="13786708" y="5671468"/>
                      <a:pt x="13798488" y="5719838"/>
                    </a:cubicBezTo>
                    <a:cubicBezTo>
                      <a:pt x="13810272" y="5768208"/>
                      <a:pt x="13816160" y="5812856"/>
                      <a:pt x="13816160" y="5853784"/>
                    </a:cubicBezTo>
                    <a:cubicBezTo>
                      <a:pt x="13816160" y="5897192"/>
                      <a:pt x="13796628" y="5936880"/>
                      <a:pt x="13757560" y="5972846"/>
                    </a:cubicBezTo>
                    <a:cubicBezTo>
                      <a:pt x="13718492" y="6008812"/>
                      <a:pt x="13664232" y="6026796"/>
                      <a:pt x="13594780" y="6026796"/>
                    </a:cubicBezTo>
                    <a:cubicBezTo>
                      <a:pt x="13532768" y="6026796"/>
                      <a:pt x="13487192" y="6004782"/>
                      <a:pt x="13458044" y="5960752"/>
                    </a:cubicBezTo>
                    <a:cubicBezTo>
                      <a:pt x="13428896" y="5916724"/>
                      <a:pt x="13414328" y="5867426"/>
                      <a:pt x="13414328" y="5812856"/>
                    </a:cubicBezTo>
                    <a:cubicBezTo>
                      <a:pt x="13414328" y="5755804"/>
                      <a:pt x="13434480" y="5701234"/>
                      <a:pt x="13474788" y="5649144"/>
                    </a:cubicBezTo>
                    <a:cubicBezTo>
                      <a:pt x="13515096" y="5597054"/>
                      <a:pt x="13567496" y="5550546"/>
                      <a:pt x="13631988" y="5509618"/>
                    </a:cubicBezTo>
                    <a:cubicBezTo>
                      <a:pt x="13687796" y="5474892"/>
                      <a:pt x="13755392" y="5445436"/>
                      <a:pt x="13834764" y="5421252"/>
                    </a:cubicBezTo>
                    <a:cubicBezTo>
                      <a:pt x="13914140" y="5397066"/>
                      <a:pt x="13991656" y="5384974"/>
                      <a:pt x="14067308" y="5384974"/>
                    </a:cubicBezTo>
                    <a:close/>
                    <a:moveTo>
                      <a:pt x="10748740" y="5384974"/>
                    </a:moveTo>
                    <a:cubicBezTo>
                      <a:pt x="10882686" y="5384974"/>
                      <a:pt x="10997408" y="5406058"/>
                      <a:pt x="11092906" y="5448226"/>
                    </a:cubicBezTo>
                    <a:cubicBezTo>
                      <a:pt x="11188404" y="5490394"/>
                      <a:pt x="11265920" y="5548066"/>
                      <a:pt x="11325450" y="5621240"/>
                    </a:cubicBezTo>
                    <a:cubicBezTo>
                      <a:pt x="11382500" y="5690692"/>
                      <a:pt x="11424980" y="5772548"/>
                      <a:pt x="11452884" y="5866806"/>
                    </a:cubicBezTo>
                    <a:cubicBezTo>
                      <a:pt x="11480788" y="5961064"/>
                      <a:pt x="11494742" y="6063384"/>
                      <a:pt x="11494742" y="6173764"/>
                    </a:cubicBezTo>
                    <a:lnTo>
                      <a:pt x="11494742" y="6296546"/>
                    </a:lnTo>
                    <a:lnTo>
                      <a:pt x="10279932" y="6296546"/>
                    </a:lnTo>
                    <a:cubicBezTo>
                      <a:pt x="10279932" y="6417120"/>
                      <a:pt x="10291404" y="6526508"/>
                      <a:pt x="10314348" y="6624710"/>
                    </a:cubicBezTo>
                    <a:cubicBezTo>
                      <a:pt x="10337292" y="6722912"/>
                      <a:pt x="10373570" y="6809306"/>
                      <a:pt x="10423180" y="6883894"/>
                    </a:cubicBezTo>
                    <a:cubicBezTo>
                      <a:pt x="10471548" y="6955984"/>
                      <a:pt x="10534800" y="7012850"/>
                      <a:pt x="10612936" y="7054494"/>
                    </a:cubicBezTo>
                    <a:cubicBezTo>
                      <a:pt x="10691070" y="7096140"/>
                      <a:pt x="10784086" y="7116962"/>
                      <a:pt x="10891988" y="7116962"/>
                    </a:cubicBezTo>
                    <a:cubicBezTo>
                      <a:pt x="11002368" y="7116962"/>
                      <a:pt x="11097556" y="7091092"/>
                      <a:pt x="11177552" y="7039350"/>
                    </a:cubicBezTo>
                    <a:cubicBezTo>
                      <a:pt x="11257548" y="6987608"/>
                      <a:pt x="11334750" y="6894416"/>
                      <a:pt x="11409166" y="6759774"/>
                    </a:cubicBezTo>
                    <a:lnTo>
                      <a:pt x="11539390" y="6839770"/>
                    </a:lnTo>
                    <a:cubicBezTo>
                      <a:pt x="11462496" y="6986118"/>
                      <a:pt x="11359556" y="7102700"/>
                      <a:pt x="11230572" y="7189516"/>
                    </a:cubicBezTo>
                    <a:cubicBezTo>
                      <a:pt x="11101588" y="7276332"/>
                      <a:pt x="10953378" y="7319740"/>
                      <a:pt x="10785948" y="7319740"/>
                    </a:cubicBezTo>
                    <a:cubicBezTo>
                      <a:pt x="10638360" y="7319740"/>
                      <a:pt x="10509066" y="7293696"/>
                      <a:pt x="10398064" y="7241606"/>
                    </a:cubicBezTo>
                    <a:cubicBezTo>
                      <a:pt x="10287064" y="7189516"/>
                      <a:pt x="10195596" y="7118822"/>
                      <a:pt x="10123664" y="7029524"/>
                    </a:cubicBezTo>
                    <a:cubicBezTo>
                      <a:pt x="10051728" y="6940228"/>
                      <a:pt x="9998088" y="6836048"/>
                      <a:pt x="9962740" y="6716986"/>
                    </a:cubicBezTo>
                    <a:cubicBezTo>
                      <a:pt x="9927396" y="6597924"/>
                      <a:pt x="9909722" y="6472040"/>
                      <a:pt x="9909722" y="6339336"/>
                    </a:cubicBezTo>
                    <a:cubicBezTo>
                      <a:pt x="9909722" y="6220272"/>
                      <a:pt x="9928636" y="6103380"/>
                      <a:pt x="9966464" y="5988658"/>
                    </a:cubicBezTo>
                    <a:cubicBezTo>
                      <a:pt x="10004290" y="5873936"/>
                      <a:pt x="10059792" y="5770688"/>
                      <a:pt x="10132964" y="5678910"/>
                    </a:cubicBezTo>
                    <a:cubicBezTo>
                      <a:pt x="10203658" y="5590854"/>
                      <a:pt x="10291404" y="5519850"/>
                      <a:pt x="10396204" y="5465900"/>
                    </a:cubicBezTo>
                    <a:cubicBezTo>
                      <a:pt x="10501004" y="5411950"/>
                      <a:pt x="10618516" y="5384974"/>
                      <a:pt x="10748740" y="5384974"/>
                    </a:cubicBezTo>
                    <a:close/>
                    <a:moveTo>
                      <a:pt x="7595964" y="5384974"/>
                    </a:moveTo>
                    <a:cubicBezTo>
                      <a:pt x="7729910" y="5384974"/>
                      <a:pt x="7844632" y="5406058"/>
                      <a:pt x="7940130" y="5448226"/>
                    </a:cubicBezTo>
                    <a:cubicBezTo>
                      <a:pt x="8035628" y="5490394"/>
                      <a:pt x="8113144" y="5548066"/>
                      <a:pt x="8172674" y="5621240"/>
                    </a:cubicBezTo>
                    <a:cubicBezTo>
                      <a:pt x="8229724" y="5690692"/>
                      <a:pt x="8272202" y="5772548"/>
                      <a:pt x="8300108" y="5866806"/>
                    </a:cubicBezTo>
                    <a:cubicBezTo>
                      <a:pt x="8328014" y="5961064"/>
                      <a:pt x="8341966" y="6063384"/>
                      <a:pt x="8341966" y="6173764"/>
                    </a:cubicBezTo>
                    <a:lnTo>
                      <a:pt x="8341966" y="6296546"/>
                    </a:lnTo>
                    <a:lnTo>
                      <a:pt x="7127156" y="6296546"/>
                    </a:lnTo>
                    <a:cubicBezTo>
                      <a:pt x="7127156" y="6417120"/>
                      <a:pt x="7138628" y="6526508"/>
                      <a:pt x="7161572" y="6624710"/>
                    </a:cubicBezTo>
                    <a:cubicBezTo>
                      <a:pt x="7184518" y="6722912"/>
                      <a:pt x="7220794" y="6809306"/>
                      <a:pt x="7270404" y="6883894"/>
                    </a:cubicBezTo>
                    <a:cubicBezTo>
                      <a:pt x="7318772" y="6955984"/>
                      <a:pt x="7382024" y="7012850"/>
                      <a:pt x="7460160" y="7054494"/>
                    </a:cubicBezTo>
                    <a:cubicBezTo>
                      <a:pt x="7538294" y="7096140"/>
                      <a:pt x="7631312" y="7116962"/>
                      <a:pt x="7739212" y="7116962"/>
                    </a:cubicBezTo>
                    <a:cubicBezTo>
                      <a:pt x="7849592" y="7116962"/>
                      <a:pt x="7944780" y="7091092"/>
                      <a:pt x="8024776" y="7039350"/>
                    </a:cubicBezTo>
                    <a:cubicBezTo>
                      <a:pt x="8104772" y="6987608"/>
                      <a:pt x="8181976" y="6894416"/>
                      <a:pt x="8256390" y="6759774"/>
                    </a:cubicBezTo>
                    <a:lnTo>
                      <a:pt x="8386616" y="6839770"/>
                    </a:lnTo>
                    <a:cubicBezTo>
                      <a:pt x="8309720" y="6986118"/>
                      <a:pt x="8206780" y="7102700"/>
                      <a:pt x="8077796" y="7189516"/>
                    </a:cubicBezTo>
                    <a:cubicBezTo>
                      <a:pt x="7948812" y="7276332"/>
                      <a:pt x="7800604" y="7319740"/>
                      <a:pt x="7633172" y="7319740"/>
                    </a:cubicBezTo>
                    <a:cubicBezTo>
                      <a:pt x="7485584" y="7319740"/>
                      <a:pt x="7356288" y="7293696"/>
                      <a:pt x="7245288" y="7241606"/>
                    </a:cubicBezTo>
                    <a:cubicBezTo>
                      <a:pt x="7134288" y="7189516"/>
                      <a:pt x="7042820" y="7118822"/>
                      <a:pt x="6970888" y="7029524"/>
                    </a:cubicBezTo>
                    <a:cubicBezTo>
                      <a:pt x="6898954" y="6940228"/>
                      <a:pt x="6845314" y="6836048"/>
                      <a:pt x="6809966" y="6716986"/>
                    </a:cubicBezTo>
                    <a:cubicBezTo>
                      <a:pt x="6774620" y="6597924"/>
                      <a:pt x="6756946" y="6472040"/>
                      <a:pt x="6756946" y="6339336"/>
                    </a:cubicBezTo>
                    <a:cubicBezTo>
                      <a:pt x="6756946" y="6220272"/>
                      <a:pt x="6775860" y="6103380"/>
                      <a:pt x="6813688" y="5988658"/>
                    </a:cubicBezTo>
                    <a:cubicBezTo>
                      <a:pt x="6851514" y="5873936"/>
                      <a:pt x="6907016" y="5770688"/>
                      <a:pt x="6980188" y="5678910"/>
                    </a:cubicBezTo>
                    <a:cubicBezTo>
                      <a:pt x="7050882" y="5590854"/>
                      <a:pt x="7138628" y="5519850"/>
                      <a:pt x="7243428" y="5465900"/>
                    </a:cubicBezTo>
                    <a:cubicBezTo>
                      <a:pt x="7348228" y="5411950"/>
                      <a:pt x="7465740" y="5384974"/>
                      <a:pt x="7595964" y="5384974"/>
                    </a:cubicBezTo>
                    <a:close/>
                    <a:moveTo>
                      <a:pt x="906922" y="5384974"/>
                    </a:moveTo>
                    <a:cubicBezTo>
                      <a:pt x="1163922" y="5384974"/>
                      <a:pt x="1375914" y="5471480"/>
                      <a:pt x="1542900" y="5644494"/>
                    </a:cubicBezTo>
                    <a:cubicBezTo>
                      <a:pt x="1709886" y="5817506"/>
                      <a:pt x="1793380" y="6047880"/>
                      <a:pt x="1793380" y="6335614"/>
                    </a:cubicBezTo>
                    <a:cubicBezTo>
                      <a:pt x="1793380" y="6464598"/>
                      <a:pt x="1772896" y="6591412"/>
                      <a:pt x="1731930" y="6716056"/>
                    </a:cubicBezTo>
                    <a:cubicBezTo>
                      <a:pt x="1690964" y="6840700"/>
                      <a:pt x="1632614" y="6946430"/>
                      <a:pt x="1556882" y="7033246"/>
                    </a:cubicBezTo>
                    <a:cubicBezTo>
                      <a:pt x="1471210" y="7132464"/>
                      <a:pt x="1371884" y="7206258"/>
                      <a:pt x="1258906" y="7254628"/>
                    </a:cubicBezTo>
                    <a:cubicBezTo>
                      <a:pt x="1145928" y="7302996"/>
                      <a:pt x="1019290" y="7327182"/>
                      <a:pt x="878988" y="7327182"/>
                    </a:cubicBezTo>
                    <a:cubicBezTo>
                      <a:pt x="762290" y="7327182"/>
                      <a:pt x="651176" y="7305168"/>
                      <a:pt x="545650" y="7261140"/>
                    </a:cubicBezTo>
                    <a:cubicBezTo>
                      <a:pt x="440124" y="7217112"/>
                      <a:pt x="346384" y="7152928"/>
                      <a:pt x="264432" y="7068592"/>
                    </a:cubicBezTo>
                    <a:cubicBezTo>
                      <a:pt x="183740" y="6985496"/>
                      <a:pt x="119494" y="6884108"/>
                      <a:pt x="71696" y="6764424"/>
                    </a:cubicBezTo>
                    <a:cubicBezTo>
                      <a:pt x="23900" y="6644742"/>
                      <a:pt x="0" y="6510488"/>
                      <a:pt x="0" y="6361660"/>
                    </a:cubicBezTo>
                    <a:cubicBezTo>
                      <a:pt x="0" y="6075164"/>
                      <a:pt x="83494" y="5840760"/>
                      <a:pt x="250480" y="5658446"/>
                    </a:cubicBezTo>
                    <a:cubicBezTo>
                      <a:pt x="417466" y="5476132"/>
                      <a:pt x="636280" y="5384974"/>
                      <a:pt x="906922" y="5384974"/>
                    </a:cubicBezTo>
                    <a:close/>
                    <a:moveTo>
                      <a:pt x="30796112" y="5383114"/>
                    </a:moveTo>
                    <a:lnTo>
                      <a:pt x="30930056" y="5383114"/>
                    </a:lnTo>
                    <a:lnTo>
                      <a:pt x="30957964" y="5972846"/>
                    </a:lnTo>
                    <a:lnTo>
                      <a:pt x="30829600" y="5972846"/>
                    </a:lnTo>
                    <a:cubicBezTo>
                      <a:pt x="30803552" y="5840838"/>
                      <a:pt x="30747432" y="5733422"/>
                      <a:pt x="30661236" y="5650598"/>
                    </a:cubicBezTo>
                    <a:cubicBezTo>
                      <a:pt x="30575040" y="5567774"/>
                      <a:pt x="30469932" y="5526360"/>
                      <a:pt x="30345908" y="5526360"/>
                    </a:cubicBezTo>
                    <a:cubicBezTo>
                      <a:pt x="30244208" y="5526360"/>
                      <a:pt x="30164212" y="5551966"/>
                      <a:pt x="30105920" y="5603174"/>
                    </a:cubicBezTo>
                    <a:cubicBezTo>
                      <a:pt x="30047632" y="5654382"/>
                      <a:pt x="30018488" y="5716214"/>
                      <a:pt x="30018488" y="5788670"/>
                    </a:cubicBezTo>
                    <a:cubicBezTo>
                      <a:pt x="30018488" y="5844480"/>
                      <a:pt x="30028096" y="5890990"/>
                      <a:pt x="30047320" y="5928196"/>
                    </a:cubicBezTo>
                    <a:cubicBezTo>
                      <a:pt x="30066544" y="5965404"/>
                      <a:pt x="30095376" y="5997030"/>
                      <a:pt x="30133828" y="6023076"/>
                    </a:cubicBezTo>
                    <a:cubicBezTo>
                      <a:pt x="30171032" y="6047880"/>
                      <a:pt x="30217856" y="6071134"/>
                      <a:pt x="30274284" y="6092838"/>
                    </a:cubicBezTo>
                    <a:cubicBezTo>
                      <a:pt x="30330712" y="6114542"/>
                      <a:pt x="30400476" y="6139036"/>
                      <a:pt x="30483576" y="6166322"/>
                    </a:cubicBezTo>
                    <a:cubicBezTo>
                      <a:pt x="30565428" y="6192368"/>
                      <a:pt x="30642632" y="6222752"/>
                      <a:pt x="30715188" y="6257480"/>
                    </a:cubicBezTo>
                    <a:cubicBezTo>
                      <a:pt x="30787740" y="6292206"/>
                      <a:pt x="30847584" y="6330654"/>
                      <a:pt x="30894712" y="6372820"/>
                    </a:cubicBezTo>
                    <a:cubicBezTo>
                      <a:pt x="30945560" y="6417470"/>
                      <a:pt x="30984624" y="6468940"/>
                      <a:pt x="31011912" y="6527230"/>
                    </a:cubicBezTo>
                    <a:cubicBezTo>
                      <a:pt x="31039200" y="6585522"/>
                      <a:pt x="31052840" y="6656834"/>
                      <a:pt x="31052840" y="6741170"/>
                    </a:cubicBezTo>
                    <a:cubicBezTo>
                      <a:pt x="31052840" y="6911084"/>
                      <a:pt x="30989280" y="7049988"/>
                      <a:pt x="30862152" y="7157890"/>
                    </a:cubicBezTo>
                    <a:cubicBezTo>
                      <a:pt x="30735032" y="7265790"/>
                      <a:pt x="30570392" y="7319740"/>
                      <a:pt x="30368232" y="7319740"/>
                    </a:cubicBezTo>
                    <a:cubicBezTo>
                      <a:pt x="30261576" y="7319740"/>
                      <a:pt x="30163280" y="7300516"/>
                      <a:pt x="30073368" y="7262068"/>
                    </a:cubicBezTo>
                    <a:cubicBezTo>
                      <a:pt x="29983448" y="7223622"/>
                      <a:pt x="29919268" y="7188276"/>
                      <a:pt x="29880820" y="7156028"/>
                    </a:cubicBezTo>
                    <a:lnTo>
                      <a:pt x="29843612" y="7276952"/>
                    </a:lnTo>
                    <a:lnTo>
                      <a:pt x="29704088" y="7276952"/>
                    </a:lnTo>
                    <a:lnTo>
                      <a:pt x="29685480" y="6638852"/>
                    </a:lnTo>
                    <a:lnTo>
                      <a:pt x="29813848" y="6638852"/>
                    </a:lnTo>
                    <a:cubicBezTo>
                      <a:pt x="29823768" y="6687396"/>
                      <a:pt x="29844856" y="6744024"/>
                      <a:pt x="29877096" y="6808740"/>
                    </a:cubicBezTo>
                    <a:cubicBezTo>
                      <a:pt x="29909344" y="6873454"/>
                      <a:pt x="29948408" y="6931944"/>
                      <a:pt x="29994300" y="6984208"/>
                    </a:cubicBezTo>
                    <a:cubicBezTo>
                      <a:pt x="30042672" y="7038972"/>
                      <a:pt x="30100652" y="7085020"/>
                      <a:pt x="30168244" y="7122354"/>
                    </a:cubicBezTo>
                    <a:cubicBezTo>
                      <a:pt x="30235836" y="7159688"/>
                      <a:pt x="30311800" y="7178354"/>
                      <a:pt x="30396136" y="7178354"/>
                    </a:cubicBezTo>
                    <a:cubicBezTo>
                      <a:pt x="30515200" y="7178354"/>
                      <a:pt x="30606976" y="7151218"/>
                      <a:pt x="30671468" y="7096948"/>
                    </a:cubicBezTo>
                    <a:cubicBezTo>
                      <a:pt x="30735960" y="7042678"/>
                      <a:pt x="30768208" y="6965014"/>
                      <a:pt x="30768208" y="6863954"/>
                    </a:cubicBezTo>
                    <a:cubicBezTo>
                      <a:pt x="30768208" y="6811864"/>
                      <a:pt x="30757976" y="6766906"/>
                      <a:pt x="30737512" y="6729078"/>
                    </a:cubicBezTo>
                    <a:cubicBezTo>
                      <a:pt x="30717048" y="6691252"/>
                      <a:pt x="30686968" y="6658076"/>
                      <a:pt x="30647284" y="6629550"/>
                    </a:cubicBezTo>
                    <a:cubicBezTo>
                      <a:pt x="30606356" y="6601024"/>
                      <a:pt x="30556128" y="6575290"/>
                      <a:pt x="30496596" y="6552344"/>
                    </a:cubicBezTo>
                    <a:cubicBezTo>
                      <a:pt x="30437064" y="6529400"/>
                      <a:pt x="30370712" y="6506766"/>
                      <a:pt x="30297536" y="6484442"/>
                    </a:cubicBezTo>
                    <a:cubicBezTo>
                      <a:pt x="30239248" y="6467078"/>
                      <a:pt x="30174444" y="6443204"/>
                      <a:pt x="30103132" y="6412818"/>
                    </a:cubicBezTo>
                    <a:cubicBezTo>
                      <a:pt x="30031820" y="6382432"/>
                      <a:pt x="29970736" y="6346776"/>
                      <a:pt x="29919888" y="6305848"/>
                    </a:cubicBezTo>
                    <a:cubicBezTo>
                      <a:pt x="29865320" y="6262440"/>
                      <a:pt x="29820672" y="6209110"/>
                      <a:pt x="29785944" y="6145858"/>
                    </a:cubicBezTo>
                    <a:cubicBezTo>
                      <a:pt x="29751216" y="6082606"/>
                      <a:pt x="29733852" y="6008192"/>
                      <a:pt x="29733852" y="5922616"/>
                    </a:cubicBezTo>
                    <a:cubicBezTo>
                      <a:pt x="29733852" y="5772548"/>
                      <a:pt x="29789664" y="5645424"/>
                      <a:pt x="29901284" y="5541244"/>
                    </a:cubicBezTo>
                    <a:cubicBezTo>
                      <a:pt x="30012904" y="5437064"/>
                      <a:pt x="30162352" y="5384974"/>
                      <a:pt x="30349628" y="5384974"/>
                    </a:cubicBezTo>
                    <a:cubicBezTo>
                      <a:pt x="30421564" y="5384974"/>
                      <a:pt x="30495048" y="5394276"/>
                      <a:pt x="30570080" y="5412880"/>
                    </a:cubicBezTo>
                    <a:cubicBezTo>
                      <a:pt x="30645112" y="5431484"/>
                      <a:pt x="30706200" y="5453808"/>
                      <a:pt x="30753324" y="5479852"/>
                    </a:cubicBezTo>
                    <a:close/>
                    <a:moveTo>
                      <a:pt x="18594584" y="5383114"/>
                    </a:moveTo>
                    <a:lnTo>
                      <a:pt x="18728532" y="5383114"/>
                    </a:lnTo>
                    <a:lnTo>
                      <a:pt x="18756436" y="5972846"/>
                    </a:lnTo>
                    <a:lnTo>
                      <a:pt x="18628072" y="5972846"/>
                    </a:lnTo>
                    <a:cubicBezTo>
                      <a:pt x="18602028" y="5840838"/>
                      <a:pt x="18545904" y="5733422"/>
                      <a:pt x="18459712" y="5650598"/>
                    </a:cubicBezTo>
                    <a:cubicBezTo>
                      <a:pt x="18373512" y="5567774"/>
                      <a:pt x="18268404" y="5526360"/>
                      <a:pt x="18144384" y="5526360"/>
                    </a:cubicBezTo>
                    <a:cubicBezTo>
                      <a:pt x="18042680" y="5526360"/>
                      <a:pt x="17962688" y="5551966"/>
                      <a:pt x="17904396" y="5603174"/>
                    </a:cubicBezTo>
                    <a:cubicBezTo>
                      <a:pt x="17846104" y="5654382"/>
                      <a:pt x="17816960" y="5716214"/>
                      <a:pt x="17816960" y="5788670"/>
                    </a:cubicBezTo>
                    <a:cubicBezTo>
                      <a:pt x="17816960" y="5844480"/>
                      <a:pt x="17826568" y="5890990"/>
                      <a:pt x="17845792" y="5928196"/>
                    </a:cubicBezTo>
                    <a:cubicBezTo>
                      <a:pt x="17865016" y="5965404"/>
                      <a:pt x="17893856" y="5997030"/>
                      <a:pt x="17932304" y="6023076"/>
                    </a:cubicBezTo>
                    <a:cubicBezTo>
                      <a:pt x="17969508" y="6047880"/>
                      <a:pt x="18016328" y="6071134"/>
                      <a:pt x="18072760" y="6092838"/>
                    </a:cubicBezTo>
                    <a:cubicBezTo>
                      <a:pt x="18129188" y="6114542"/>
                      <a:pt x="18198952" y="6139036"/>
                      <a:pt x="18282048" y="6166322"/>
                    </a:cubicBezTo>
                    <a:cubicBezTo>
                      <a:pt x="18363904" y="6192368"/>
                      <a:pt x="18441108" y="6222752"/>
                      <a:pt x="18513664" y="6257480"/>
                    </a:cubicBezTo>
                    <a:cubicBezTo>
                      <a:pt x="18586216" y="6292206"/>
                      <a:pt x="18646056" y="6330654"/>
                      <a:pt x="18693184" y="6372820"/>
                    </a:cubicBezTo>
                    <a:cubicBezTo>
                      <a:pt x="18744032" y="6417470"/>
                      <a:pt x="18783104" y="6468940"/>
                      <a:pt x="18810388" y="6527230"/>
                    </a:cubicBezTo>
                    <a:cubicBezTo>
                      <a:pt x="18837672" y="6585522"/>
                      <a:pt x="18851312" y="6656834"/>
                      <a:pt x="18851312" y="6741170"/>
                    </a:cubicBezTo>
                    <a:cubicBezTo>
                      <a:pt x="18851312" y="6911084"/>
                      <a:pt x="18787752" y="7049988"/>
                      <a:pt x="18660628" y="7157890"/>
                    </a:cubicBezTo>
                    <a:cubicBezTo>
                      <a:pt x="18533504" y="7265790"/>
                      <a:pt x="18368864" y="7319740"/>
                      <a:pt x="18166704" y="7319740"/>
                    </a:cubicBezTo>
                    <a:cubicBezTo>
                      <a:pt x="18060044" y="7319740"/>
                      <a:pt x="17961756" y="7300516"/>
                      <a:pt x="17871840" y="7262068"/>
                    </a:cubicBezTo>
                    <a:cubicBezTo>
                      <a:pt x="17781920" y="7223622"/>
                      <a:pt x="17717740" y="7188276"/>
                      <a:pt x="17679296" y="7156028"/>
                    </a:cubicBezTo>
                    <a:lnTo>
                      <a:pt x="17642088" y="7276952"/>
                    </a:lnTo>
                    <a:lnTo>
                      <a:pt x="17502560" y="7276952"/>
                    </a:lnTo>
                    <a:lnTo>
                      <a:pt x="17483956" y="6638852"/>
                    </a:lnTo>
                    <a:lnTo>
                      <a:pt x="17612320" y="6638852"/>
                    </a:lnTo>
                    <a:cubicBezTo>
                      <a:pt x="17622240" y="6687396"/>
                      <a:pt x="17643328" y="6744024"/>
                      <a:pt x="17675572" y="6808740"/>
                    </a:cubicBezTo>
                    <a:cubicBezTo>
                      <a:pt x="17707816" y="6873454"/>
                      <a:pt x="17746888" y="6931944"/>
                      <a:pt x="17792776" y="6984208"/>
                    </a:cubicBezTo>
                    <a:cubicBezTo>
                      <a:pt x="17841144" y="7038972"/>
                      <a:pt x="17899124" y="7085020"/>
                      <a:pt x="17966720" y="7122354"/>
                    </a:cubicBezTo>
                    <a:cubicBezTo>
                      <a:pt x="18034312" y="7159688"/>
                      <a:pt x="18110272" y="7178354"/>
                      <a:pt x="18194608" y="7178354"/>
                    </a:cubicBezTo>
                    <a:cubicBezTo>
                      <a:pt x="18313672" y="7178354"/>
                      <a:pt x="18405448" y="7151218"/>
                      <a:pt x="18469944" y="7096948"/>
                    </a:cubicBezTo>
                    <a:cubicBezTo>
                      <a:pt x="18534432" y="7042678"/>
                      <a:pt x="18566680" y="6965014"/>
                      <a:pt x="18566680" y="6863954"/>
                    </a:cubicBezTo>
                    <a:cubicBezTo>
                      <a:pt x="18566680" y="6811864"/>
                      <a:pt x="18556448" y="6766906"/>
                      <a:pt x="18535984" y="6729078"/>
                    </a:cubicBezTo>
                    <a:cubicBezTo>
                      <a:pt x="18515520" y="6691252"/>
                      <a:pt x="18485448" y="6658076"/>
                      <a:pt x="18445760" y="6629550"/>
                    </a:cubicBezTo>
                    <a:cubicBezTo>
                      <a:pt x="18404832" y="6601024"/>
                      <a:pt x="18354600" y="6575290"/>
                      <a:pt x="18295072" y="6552344"/>
                    </a:cubicBezTo>
                    <a:cubicBezTo>
                      <a:pt x="18235536" y="6529400"/>
                      <a:pt x="18169184" y="6506766"/>
                      <a:pt x="18096012" y="6484442"/>
                    </a:cubicBezTo>
                    <a:cubicBezTo>
                      <a:pt x="18037720" y="6467078"/>
                      <a:pt x="17972920" y="6443204"/>
                      <a:pt x="17901608" y="6412818"/>
                    </a:cubicBezTo>
                    <a:cubicBezTo>
                      <a:pt x="17830292" y="6382432"/>
                      <a:pt x="17769208" y="6346776"/>
                      <a:pt x="17718360" y="6305848"/>
                    </a:cubicBezTo>
                    <a:cubicBezTo>
                      <a:pt x="17663792" y="6262440"/>
                      <a:pt x="17619144" y="6209110"/>
                      <a:pt x="17584416" y="6145858"/>
                    </a:cubicBezTo>
                    <a:cubicBezTo>
                      <a:pt x="17549688" y="6082606"/>
                      <a:pt x="17532328" y="6008192"/>
                      <a:pt x="17532328" y="5922616"/>
                    </a:cubicBezTo>
                    <a:cubicBezTo>
                      <a:pt x="17532328" y="5772548"/>
                      <a:pt x="17588136" y="5645424"/>
                      <a:pt x="17699760" y="5541244"/>
                    </a:cubicBezTo>
                    <a:cubicBezTo>
                      <a:pt x="17811376" y="5437064"/>
                      <a:pt x="17960824" y="5384974"/>
                      <a:pt x="18148104" y="5384974"/>
                    </a:cubicBezTo>
                    <a:cubicBezTo>
                      <a:pt x="18220032" y="5384974"/>
                      <a:pt x="18293520" y="5394276"/>
                      <a:pt x="18368552" y="5412880"/>
                    </a:cubicBezTo>
                    <a:cubicBezTo>
                      <a:pt x="18443588" y="5431484"/>
                      <a:pt x="18504668" y="5453808"/>
                      <a:pt x="18551800" y="5479852"/>
                    </a:cubicBezTo>
                    <a:close/>
                    <a:moveTo>
                      <a:pt x="21101544" y="5167952"/>
                    </a:moveTo>
                    <a:lnTo>
                      <a:pt x="20707412" y="6192368"/>
                    </a:lnTo>
                    <a:lnTo>
                      <a:pt x="21501404" y="6192368"/>
                    </a:lnTo>
                    <a:close/>
                    <a:moveTo>
                      <a:pt x="8824096" y="4873378"/>
                    </a:moveTo>
                    <a:lnTo>
                      <a:pt x="9162680" y="4873378"/>
                    </a:lnTo>
                    <a:lnTo>
                      <a:pt x="9162680" y="5444506"/>
                    </a:lnTo>
                    <a:lnTo>
                      <a:pt x="9689158" y="5444506"/>
                    </a:lnTo>
                    <a:lnTo>
                      <a:pt x="9689158" y="5623100"/>
                    </a:lnTo>
                    <a:lnTo>
                      <a:pt x="9166400" y="5623100"/>
                    </a:lnTo>
                    <a:lnTo>
                      <a:pt x="9166400" y="6648152"/>
                    </a:lnTo>
                    <a:cubicBezTo>
                      <a:pt x="9166400" y="6725048"/>
                      <a:pt x="9169190" y="6789230"/>
                      <a:pt x="9174772" y="6840700"/>
                    </a:cubicBezTo>
                    <a:cubicBezTo>
                      <a:pt x="9180352" y="6892170"/>
                      <a:pt x="9193684" y="6937128"/>
                      <a:pt x="9214768" y="6975576"/>
                    </a:cubicBezTo>
                    <a:cubicBezTo>
                      <a:pt x="9234612" y="7011542"/>
                      <a:pt x="9264378" y="7038828"/>
                      <a:pt x="9304066" y="7057430"/>
                    </a:cubicBezTo>
                    <a:cubicBezTo>
                      <a:pt x="9343752" y="7076034"/>
                      <a:pt x="9397084" y="7085336"/>
                      <a:pt x="9464056" y="7085336"/>
                    </a:cubicBezTo>
                    <a:cubicBezTo>
                      <a:pt x="9495060" y="7085336"/>
                      <a:pt x="9540640" y="7082544"/>
                      <a:pt x="9600792" y="7076964"/>
                    </a:cubicBezTo>
                    <a:cubicBezTo>
                      <a:pt x="9660944" y="7071384"/>
                      <a:pt x="9703422" y="7064252"/>
                      <a:pt x="9728224" y="7055570"/>
                    </a:cubicBezTo>
                    <a:lnTo>
                      <a:pt x="9728224" y="7191376"/>
                    </a:lnTo>
                    <a:cubicBezTo>
                      <a:pt x="9647612" y="7224862"/>
                      <a:pt x="9571336" y="7253078"/>
                      <a:pt x="9499404" y="7276022"/>
                    </a:cubicBezTo>
                    <a:cubicBezTo>
                      <a:pt x="9427468" y="7298966"/>
                      <a:pt x="9339412" y="7310438"/>
                      <a:pt x="9235232" y="7310438"/>
                    </a:cubicBezTo>
                    <a:cubicBezTo>
                      <a:pt x="9081444" y="7310438"/>
                      <a:pt x="8973232" y="7271682"/>
                      <a:pt x="8910600" y="7194166"/>
                    </a:cubicBezTo>
                    <a:cubicBezTo>
                      <a:pt x="8847968" y="7116652"/>
                      <a:pt x="8816652" y="7007200"/>
                      <a:pt x="8816652" y="6865814"/>
                    </a:cubicBezTo>
                    <a:lnTo>
                      <a:pt x="8816652" y="5623100"/>
                    </a:lnTo>
                    <a:lnTo>
                      <a:pt x="8485512" y="5623100"/>
                    </a:lnTo>
                    <a:lnTo>
                      <a:pt x="8485512" y="5444506"/>
                    </a:lnTo>
                    <a:lnTo>
                      <a:pt x="8824096" y="5444506"/>
                    </a:lnTo>
                    <a:close/>
                    <a:moveTo>
                      <a:pt x="4009132" y="4631532"/>
                    </a:moveTo>
                    <a:lnTo>
                      <a:pt x="5101508" y="4631532"/>
                    </a:lnTo>
                    <a:lnTo>
                      <a:pt x="5101508" y="4763616"/>
                    </a:lnTo>
                    <a:cubicBezTo>
                      <a:pt x="5008490" y="4768578"/>
                      <a:pt x="4930040" y="4777880"/>
                      <a:pt x="4866160" y="4791522"/>
                    </a:cubicBezTo>
                    <a:cubicBezTo>
                      <a:pt x="4802278" y="4805164"/>
                      <a:pt x="4770336" y="4829350"/>
                      <a:pt x="4770336" y="4864076"/>
                    </a:cubicBezTo>
                    <a:cubicBezTo>
                      <a:pt x="4770336" y="4877718"/>
                      <a:pt x="4772816" y="4893842"/>
                      <a:pt x="4777778" y="4912444"/>
                    </a:cubicBezTo>
                    <a:cubicBezTo>
                      <a:pt x="4782738" y="4931048"/>
                      <a:pt x="4787080" y="4945932"/>
                      <a:pt x="4790800" y="4957094"/>
                    </a:cubicBezTo>
                    <a:cubicBezTo>
                      <a:pt x="4836708" y="5078636"/>
                      <a:pt x="4911128" y="5276870"/>
                      <a:pt x="5014056" y="5551796"/>
                    </a:cubicBezTo>
                    <a:cubicBezTo>
                      <a:pt x="5116988" y="5826720"/>
                      <a:pt x="5263330" y="6218016"/>
                      <a:pt x="5453086" y="6725678"/>
                    </a:cubicBezTo>
                    <a:cubicBezTo>
                      <a:pt x="5547344" y="6496060"/>
                      <a:pt x="5655868" y="6224860"/>
                      <a:pt x="5778662" y="5912080"/>
                    </a:cubicBezTo>
                    <a:cubicBezTo>
                      <a:pt x="5901454" y="5599298"/>
                      <a:pt x="5983936" y="5384568"/>
                      <a:pt x="6026104" y="5267888"/>
                    </a:cubicBezTo>
                    <a:cubicBezTo>
                      <a:pt x="6067032" y="5154950"/>
                      <a:pt x="6090906" y="5076776"/>
                      <a:pt x="6097728" y="5033368"/>
                    </a:cubicBezTo>
                    <a:cubicBezTo>
                      <a:pt x="6104548" y="4989960"/>
                      <a:pt x="6107960" y="4954612"/>
                      <a:pt x="6107960" y="4927328"/>
                    </a:cubicBezTo>
                    <a:cubicBezTo>
                      <a:pt x="6107960" y="4898802"/>
                      <a:pt x="6095246" y="4874928"/>
                      <a:pt x="6069820" y="4855704"/>
                    </a:cubicBezTo>
                    <a:cubicBezTo>
                      <a:pt x="6044396" y="4836480"/>
                      <a:pt x="6010600" y="4820048"/>
                      <a:pt x="5968432" y="4806404"/>
                    </a:cubicBezTo>
                    <a:cubicBezTo>
                      <a:pt x="5927504" y="4794004"/>
                      <a:pt x="5885956" y="4784700"/>
                      <a:pt x="5843788" y="4778500"/>
                    </a:cubicBezTo>
                    <a:cubicBezTo>
                      <a:pt x="5801620" y="4772298"/>
                      <a:pt x="5758832" y="4767338"/>
                      <a:pt x="5715424" y="4763616"/>
                    </a:cubicBezTo>
                    <a:lnTo>
                      <a:pt x="5715424" y="4631532"/>
                    </a:lnTo>
                    <a:lnTo>
                      <a:pt x="6697342" y="4631532"/>
                    </a:lnTo>
                    <a:lnTo>
                      <a:pt x="6697342" y="4763616"/>
                    </a:lnTo>
                    <a:cubicBezTo>
                      <a:pt x="6665094" y="4764856"/>
                      <a:pt x="6626028" y="4771988"/>
                      <a:pt x="6580140" y="4785012"/>
                    </a:cubicBezTo>
                    <a:cubicBezTo>
                      <a:pt x="6534250" y="4798034"/>
                      <a:pt x="6496424" y="4813846"/>
                      <a:pt x="6466658" y="4832450"/>
                    </a:cubicBezTo>
                    <a:cubicBezTo>
                      <a:pt x="6424490" y="4858496"/>
                      <a:pt x="6390692" y="4891980"/>
                      <a:pt x="6365268" y="4932908"/>
                    </a:cubicBezTo>
                    <a:cubicBezTo>
                      <a:pt x="6339844" y="4973836"/>
                      <a:pt x="6314728" y="5022206"/>
                      <a:pt x="6289924" y="5078016"/>
                    </a:cubicBezTo>
                    <a:cubicBezTo>
                      <a:pt x="6206828" y="5275214"/>
                      <a:pt x="6082184" y="5582482"/>
                      <a:pt x="5915994" y="5999820"/>
                    </a:cubicBezTo>
                    <a:cubicBezTo>
                      <a:pt x="5749802" y="6417160"/>
                      <a:pt x="5578650" y="6852172"/>
                      <a:pt x="5402536" y="7304856"/>
                    </a:cubicBezTo>
                    <a:lnTo>
                      <a:pt x="5248128" y="7304856"/>
                    </a:lnTo>
                    <a:cubicBezTo>
                      <a:pt x="5069534" y="6824886"/>
                      <a:pt x="4897140" y="6362280"/>
                      <a:pt x="4730950" y="5917036"/>
                    </a:cubicBezTo>
                    <a:cubicBezTo>
                      <a:pt x="4564758" y="5471792"/>
                      <a:pt x="4451896" y="5171034"/>
                      <a:pt x="4392366" y="5014764"/>
                    </a:cubicBezTo>
                    <a:cubicBezTo>
                      <a:pt x="4377482" y="4976318"/>
                      <a:pt x="4357640" y="4942520"/>
                      <a:pt x="4332834" y="4913376"/>
                    </a:cubicBezTo>
                    <a:cubicBezTo>
                      <a:pt x="4308030" y="4884230"/>
                      <a:pt x="4275164" y="4856634"/>
                      <a:pt x="4234236" y="4830590"/>
                    </a:cubicBezTo>
                    <a:cubicBezTo>
                      <a:pt x="4200748" y="4809506"/>
                      <a:pt x="4163542" y="4793692"/>
                      <a:pt x="4122614" y="4783150"/>
                    </a:cubicBezTo>
                    <a:cubicBezTo>
                      <a:pt x="4081686" y="4772608"/>
                      <a:pt x="4043860" y="4766098"/>
                      <a:pt x="4009132" y="4763616"/>
                    </a:cubicBezTo>
                    <a:close/>
                    <a:moveTo>
                      <a:pt x="21145872" y="4594324"/>
                    </a:moveTo>
                    <a:lnTo>
                      <a:pt x="21294704" y="4594324"/>
                    </a:lnTo>
                    <a:lnTo>
                      <a:pt x="22174648" y="6871396"/>
                    </a:lnTo>
                    <a:cubicBezTo>
                      <a:pt x="22193252" y="6919764"/>
                      <a:pt x="22214336" y="6958832"/>
                      <a:pt x="22237900" y="6988598"/>
                    </a:cubicBezTo>
                    <a:cubicBezTo>
                      <a:pt x="22261464" y="7018364"/>
                      <a:pt x="22294332" y="7047508"/>
                      <a:pt x="22336496" y="7076034"/>
                    </a:cubicBezTo>
                    <a:cubicBezTo>
                      <a:pt x="22365024" y="7093398"/>
                      <a:pt x="22402232" y="7107970"/>
                      <a:pt x="22448120" y="7119752"/>
                    </a:cubicBezTo>
                    <a:cubicBezTo>
                      <a:pt x="22494008" y="7131534"/>
                      <a:pt x="22532456" y="7138046"/>
                      <a:pt x="22563464" y="7139286"/>
                    </a:cubicBezTo>
                    <a:lnTo>
                      <a:pt x="22563464" y="7271372"/>
                    </a:lnTo>
                    <a:lnTo>
                      <a:pt x="21466172" y="7271372"/>
                    </a:lnTo>
                    <a:lnTo>
                      <a:pt x="21466172" y="7139286"/>
                    </a:lnTo>
                    <a:cubicBezTo>
                      <a:pt x="21562912" y="7133084"/>
                      <a:pt x="21643208" y="7120682"/>
                      <a:pt x="21707072" y="7102080"/>
                    </a:cubicBezTo>
                    <a:cubicBezTo>
                      <a:pt x="21770936" y="7083476"/>
                      <a:pt x="21802868" y="7060532"/>
                      <a:pt x="21802868" y="7033246"/>
                    </a:cubicBezTo>
                    <a:cubicBezTo>
                      <a:pt x="21802868" y="7022084"/>
                      <a:pt x="21801628" y="7008442"/>
                      <a:pt x="21799148" y="6992318"/>
                    </a:cubicBezTo>
                    <a:cubicBezTo>
                      <a:pt x="21796664" y="6976196"/>
                      <a:pt x="21792956" y="6961932"/>
                      <a:pt x="21788016" y="6949530"/>
                    </a:cubicBezTo>
                    <a:lnTo>
                      <a:pt x="21569364" y="6357938"/>
                    </a:lnTo>
                    <a:lnTo>
                      <a:pt x="20642704" y="6357938"/>
                    </a:lnTo>
                    <a:cubicBezTo>
                      <a:pt x="20607944" y="6444754"/>
                      <a:pt x="20579688" y="6520408"/>
                      <a:pt x="20557944" y="6584900"/>
                    </a:cubicBezTo>
                    <a:cubicBezTo>
                      <a:pt x="20536200" y="6649392"/>
                      <a:pt x="20516640" y="6708924"/>
                      <a:pt x="20499256" y="6763496"/>
                    </a:cubicBezTo>
                    <a:cubicBezTo>
                      <a:pt x="20483112" y="6816826"/>
                      <a:pt x="20471936" y="6860232"/>
                      <a:pt x="20465724" y="6893720"/>
                    </a:cubicBezTo>
                    <a:cubicBezTo>
                      <a:pt x="20459516" y="6927206"/>
                      <a:pt x="20456408" y="6954492"/>
                      <a:pt x="20456408" y="6975576"/>
                    </a:cubicBezTo>
                    <a:cubicBezTo>
                      <a:pt x="20456408" y="7025184"/>
                      <a:pt x="20495480" y="7063632"/>
                      <a:pt x="20573624" y="7090916"/>
                    </a:cubicBezTo>
                    <a:cubicBezTo>
                      <a:pt x="20651772" y="7118202"/>
                      <a:pt x="20739832" y="7134324"/>
                      <a:pt x="20837812" y="7139286"/>
                    </a:cubicBezTo>
                    <a:lnTo>
                      <a:pt x="20837812" y="7271372"/>
                    </a:lnTo>
                    <a:lnTo>
                      <a:pt x="19843628" y="7271372"/>
                    </a:lnTo>
                    <a:lnTo>
                      <a:pt x="19843628" y="7139286"/>
                    </a:lnTo>
                    <a:cubicBezTo>
                      <a:pt x="19875872" y="7136806"/>
                      <a:pt x="19916184" y="7129674"/>
                      <a:pt x="19964552" y="7117892"/>
                    </a:cubicBezTo>
                    <a:cubicBezTo>
                      <a:pt x="20012920" y="7106110"/>
                      <a:pt x="20052608" y="7090296"/>
                      <a:pt x="20083612" y="7070452"/>
                    </a:cubicBezTo>
                    <a:cubicBezTo>
                      <a:pt x="20133224" y="7036966"/>
                      <a:pt x="20171672" y="7001930"/>
                      <a:pt x="20198952" y="6965344"/>
                    </a:cubicBezTo>
                    <a:cubicBezTo>
                      <a:pt x="20226240" y="6928756"/>
                      <a:pt x="20252904" y="6878216"/>
                      <a:pt x="20278952" y="6813724"/>
                    </a:cubicBezTo>
                    <a:cubicBezTo>
                      <a:pt x="20411656" y="6482582"/>
                      <a:pt x="20558000" y="6110512"/>
                      <a:pt x="20717992" y="5697514"/>
                    </a:cubicBezTo>
                    <a:cubicBezTo>
                      <a:pt x="20877984" y="5284516"/>
                      <a:pt x="21020608" y="4916786"/>
                      <a:pt x="21145872" y="4594324"/>
                    </a:cubicBezTo>
                    <a:close/>
                    <a:moveTo>
                      <a:pt x="27421956" y="4452938"/>
                    </a:moveTo>
                    <a:cubicBezTo>
                      <a:pt x="27492648" y="4452938"/>
                      <a:pt x="27550632" y="4476812"/>
                      <a:pt x="27595896" y="4524562"/>
                    </a:cubicBezTo>
                    <a:cubicBezTo>
                      <a:pt x="27641168" y="4572310"/>
                      <a:pt x="27663800" y="4627812"/>
                      <a:pt x="27663800" y="4691064"/>
                    </a:cubicBezTo>
                    <a:cubicBezTo>
                      <a:pt x="27663800" y="4761756"/>
                      <a:pt x="27640544" y="4823458"/>
                      <a:pt x="27594040" y="4876168"/>
                    </a:cubicBezTo>
                    <a:cubicBezTo>
                      <a:pt x="27547528" y="4928878"/>
                      <a:pt x="27490168" y="4955232"/>
                      <a:pt x="27421956" y="4955232"/>
                    </a:cubicBezTo>
                    <a:cubicBezTo>
                      <a:pt x="27358704" y="4955232"/>
                      <a:pt x="27303824" y="4930118"/>
                      <a:pt x="27257312" y="4879888"/>
                    </a:cubicBezTo>
                    <a:cubicBezTo>
                      <a:pt x="27210808" y="4829660"/>
                      <a:pt x="27187552" y="4772298"/>
                      <a:pt x="27187552" y="4707806"/>
                    </a:cubicBezTo>
                    <a:cubicBezTo>
                      <a:pt x="27187552" y="4639594"/>
                      <a:pt x="27210808" y="4580062"/>
                      <a:pt x="27257312" y="4529212"/>
                    </a:cubicBezTo>
                    <a:cubicBezTo>
                      <a:pt x="27303824" y="4478364"/>
                      <a:pt x="27358704" y="4452938"/>
                      <a:pt x="27421956" y="4452938"/>
                    </a:cubicBezTo>
                    <a:close/>
                    <a:moveTo>
                      <a:pt x="24877292" y="4391546"/>
                    </a:moveTo>
                    <a:cubicBezTo>
                      <a:pt x="24987672" y="4391546"/>
                      <a:pt x="25070768" y="4413250"/>
                      <a:pt x="25126580" y="4456660"/>
                    </a:cubicBezTo>
                    <a:cubicBezTo>
                      <a:pt x="25182392" y="4500068"/>
                      <a:pt x="25210296" y="4552776"/>
                      <a:pt x="25210296" y="4614788"/>
                    </a:cubicBezTo>
                    <a:cubicBezTo>
                      <a:pt x="25210296" y="4670600"/>
                      <a:pt x="25195412" y="4717728"/>
                      <a:pt x="25165648" y="4756176"/>
                    </a:cubicBezTo>
                    <a:cubicBezTo>
                      <a:pt x="25135880" y="4794622"/>
                      <a:pt x="25090612" y="4813846"/>
                      <a:pt x="25029840" y="4813846"/>
                    </a:cubicBezTo>
                    <a:cubicBezTo>
                      <a:pt x="24991392" y="4813846"/>
                      <a:pt x="24957596" y="4805784"/>
                      <a:pt x="24928452" y="4789662"/>
                    </a:cubicBezTo>
                    <a:cubicBezTo>
                      <a:pt x="24899308" y="4773540"/>
                      <a:pt x="24872332" y="4751834"/>
                      <a:pt x="24847528" y="4724550"/>
                    </a:cubicBezTo>
                    <a:cubicBezTo>
                      <a:pt x="24822720" y="4697264"/>
                      <a:pt x="24799776" y="4666258"/>
                      <a:pt x="24778696" y="4631532"/>
                    </a:cubicBezTo>
                    <a:cubicBezTo>
                      <a:pt x="24757608" y="4596806"/>
                      <a:pt x="24739624" y="4568900"/>
                      <a:pt x="24724744" y="4547816"/>
                    </a:cubicBezTo>
                    <a:cubicBezTo>
                      <a:pt x="24641648" y="4551536"/>
                      <a:pt x="24577464" y="4609402"/>
                      <a:pt x="24532200" y="4721410"/>
                    </a:cubicBezTo>
                    <a:cubicBezTo>
                      <a:pt x="24486928" y="4833420"/>
                      <a:pt x="24464296" y="5011944"/>
                      <a:pt x="24464296" y="5256988"/>
                    </a:cubicBezTo>
                    <a:lnTo>
                      <a:pt x="24464296" y="5444506"/>
                    </a:lnTo>
                    <a:lnTo>
                      <a:pt x="24936824" y="5444506"/>
                    </a:lnTo>
                    <a:lnTo>
                      <a:pt x="24936824" y="5623100"/>
                    </a:lnTo>
                    <a:lnTo>
                      <a:pt x="24464296" y="5623100"/>
                    </a:lnTo>
                    <a:lnTo>
                      <a:pt x="24464296" y="6940228"/>
                    </a:lnTo>
                    <a:cubicBezTo>
                      <a:pt x="24464296" y="6983636"/>
                      <a:pt x="24472664" y="7018984"/>
                      <a:pt x="24489408" y="7046268"/>
                    </a:cubicBezTo>
                    <a:cubicBezTo>
                      <a:pt x="24506152" y="7073554"/>
                      <a:pt x="24532504" y="7094018"/>
                      <a:pt x="24568472" y="7107660"/>
                    </a:cubicBezTo>
                    <a:cubicBezTo>
                      <a:pt x="24598240" y="7118822"/>
                      <a:pt x="24637928" y="7127814"/>
                      <a:pt x="24687536" y="7134636"/>
                    </a:cubicBezTo>
                    <a:cubicBezTo>
                      <a:pt x="24737144" y="7141456"/>
                      <a:pt x="24779936" y="7146108"/>
                      <a:pt x="24815900" y="7148588"/>
                    </a:cubicBezTo>
                    <a:lnTo>
                      <a:pt x="24815900" y="7271372"/>
                    </a:lnTo>
                    <a:lnTo>
                      <a:pt x="23848520" y="7271372"/>
                    </a:lnTo>
                    <a:lnTo>
                      <a:pt x="23848520" y="7148588"/>
                    </a:lnTo>
                    <a:cubicBezTo>
                      <a:pt x="23877044" y="7146108"/>
                      <a:pt x="23906496" y="7143628"/>
                      <a:pt x="23936884" y="7141146"/>
                    </a:cubicBezTo>
                    <a:cubicBezTo>
                      <a:pt x="23967272" y="7138666"/>
                      <a:pt x="23993624" y="7133704"/>
                      <a:pt x="24015952" y="7126264"/>
                    </a:cubicBezTo>
                    <a:cubicBezTo>
                      <a:pt x="24050676" y="7115102"/>
                      <a:pt x="24076412" y="7095568"/>
                      <a:pt x="24093152" y="7067662"/>
                    </a:cubicBezTo>
                    <a:cubicBezTo>
                      <a:pt x="24109896" y="7039756"/>
                      <a:pt x="24118268" y="7003480"/>
                      <a:pt x="24118268" y="6958832"/>
                    </a:cubicBezTo>
                    <a:lnTo>
                      <a:pt x="24118268" y="5623100"/>
                    </a:lnTo>
                    <a:lnTo>
                      <a:pt x="23755500" y="5623100"/>
                    </a:lnTo>
                    <a:lnTo>
                      <a:pt x="23755500" y="5444506"/>
                    </a:lnTo>
                    <a:lnTo>
                      <a:pt x="24118268" y="5444506"/>
                    </a:lnTo>
                    <a:lnTo>
                      <a:pt x="24118268" y="5327508"/>
                    </a:lnTo>
                    <a:cubicBezTo>
                      <a:pt x="24118268" y="5048958"/>
                      <a:pt x="24190512" y="4823328"/>
                      <a:pt x="24335000" y="4650616"/>
                    </a:cubicBezTo>
                    <a:cubicBezTo>
                      <a:pt x="24479488" y="4477904"/>
                      <a:pt x="24660252" y="4391546"/>
                      <a:pt x="24877292" y="4391546"/>
                    </a:cubicBezTo>
                    <a:close/>
                    <a:moveTo>
                      <a:pt x="23639040" y="4391546"/>
                    </a:moveTo>
                    <a:cubicBezTo>
                      <a:pt x="23749424" y="4391546"/>
                      <a:pt x="23832520" y="4413250"/>
                      <a:pt x="23888328" y="4456660"/>
                    </a:cubicBezTo>
                    <a:cubicBezTo>
                      <a:pt x="23944140" y="4500068"/>
                      <a:pt x="23972048" y="4552776"/>
                      <a:pt x="23972048" y="4614788"/>
                    </a:cubicBezTo>
                    <a:cubicBezTo>
                      <a:pt x="23972048" y="4670600"/>
                      <a:pt x="23957160" y="4717728"/>
                      <a:pt x="23927396" y="4756176"/>
                    </a:cubicBezTo>
                    <a:cubicBezTo>
                      <a:pt x="23897632" y="4794622"/>
                      <a:pt x="23852360" y="4813846"/>
                      <a:pt x="23791592" y="4813846"/>
                    </a:cubicBezTo>
                    <a:cubicBezTo>
                      <a:pt x="23753144" y="4813846"/>
                      <a:pt x="23719344" y="4805784"/>
                      <a:pt x="23690200" y="4789662"/>
                    </a:cubicBezTo>
                    <a:cubicBezTo>
                      <a:pt x="23661056" y="4773540"/>
                      <a:pt x="23634080" y="4751834"/>
                      <a:pt x="23609276" y="4724550"/>
                    </a:cubicBezTo>
                    <a:cubicBezTo>
                      <a:pt x="23584472" y="4697264"/>
                      <a:pt x="23561528" y="4666258"/>
                      <a:pt x="23540444" y="4631532"/>
                    </a:cubicBezTo>
                    <a:cubicBezTo>
                      <a:pt x="23519360" y="4596806"/>
                      <a:pt x="23501376" y="4568900"/>
                      <a:pt x="23486496" y="4547816"/>
                    </a:cubicBezTo>
                    <a:cubicBezTo>
                      <a:pt x="23403400" y="4551536"/>
                      <a:pt x="23339216" y="4609402"/>
                      <a:pt x="23293948" y="4721410"/>
                    </a:cubicBezTo>
                    <a:cubicBezTo>
                      <a:pt x="23248680" y="4833420"/>
                      <a:pt x="23226044" y="5011944"/>
                      <a:pt x="23226044" y="5256988"/>
                    </a:cubicBezTo>
                    <a:lnTo>
                      <a:pt x="23226044" y="5444506"/>
                    </a:lnTo>
                    <a:lnTo>
                      <a:pt x="23698576" y="5444506"/>
                    </a:lnTo>
                    <a:lnTo>
                      <a:pt x="23698576" y="5623100"/>
                    </a:lnTo>
                    <a:lnTo>
                      <a:pt x="23226044" y="5623100"/>
                    </a:lnTo>
                    <a:lnTo>
                      <a:pt x="23226044" y="6940228"/>
                    </a:lnTo>
                    <a:cubicBezTo>
                      <a:pt x="23226044" y="6983636"/>
                      <a:pt x="23234416" y="7018984"/>
                      <a:pt x="23251160" y="7046268"/>
                    </a:cubicBezTo>
                    <a:cubicBezTo>
                      <a:pt x="23267904" y="7073554"/>
                      <a:pt x="23294256" y="7094018"/>
                      <a:pt x="23330224" y="7107660"/>
                    </a:cubicBezTo>
                    <a:cubicBezTo>
                      <a:pt x="23359992" y="7118822"/>
                      <a:pt x="23399680" y="7127814"/>
                      <a:pt x="23449288" y="7134636"/>
                    </a:cubicBezTo>
                    <a:cubicBezTo>
                      <a:pt x="23498896" y="7141456"/>
                      <a:pt x="23541684" y="7146108"/>
                      <a:pt x="23577648" y="7148588"/>
                    </a:cubicBezTo>
                    <a:lnTo>
                      <a:pt x="23577648" y="7271372"/>
                    </a:lnTo>
                    <a:lnTo>
                      <a:pt x="22610268" y="7271372"/>
                    </a:lnTo>
                    <a:lnTo>
                      <a:pt x="22610268" y="7148588"/>
                    </a:lnTo>
                    <a:cubicBezTo>
                      <a:pt x="22638792" y="7146108"/>
                      <a:pt x="22668248" y="7143628"/>
                      <a:pt x="22698632" y="7141146"/>
                    </a:cubicBezTo>
                    <a:cubicBezTo>
                      <a:pt x="22729016" y="7138666"/>
                      <a:pt x="22755376" y="7133704"/>
                      <a:pt x="22777700" y="7126264"/>
                    </a:cubicBezTo>
                    <a:cubicBezTo>
                      <a:pt x="22812424" y="7115102"/>
                      <a:pt x="22838160" y="7095568"/>
                      <a:pt x="22854904" y="7067662"/>
                    </a:cubicBezTo>
                    <a:cubicBezTo>
                      <a:pt x="22871648" y="7039756"/>
                      <a:pt x="22880016" y="7003480"/>
                      <a:pt x="22880016" y="6958832"/>
                    </a:cubicBezTo>
                    <a:lnTo>
                      <a:pt x="22880016" y="5623100"/>
                    </a:lnTo>
                    <a:lnTo>
                      <a:pt x="22517248" y="5623100"/>
                    </a:lnTo>
                    <a:lnTo>
                      <a:pt x="22517248" y="5444506"/>
                    </a:lnTo>
                    <a:lnTo>
                      <a:pt x="22880016" y="5444506"/>
                    </a:lnTo>
                    <a:lnTo>
                      <a:pt x="22880016" y="5327508"/>
                    </a:lnTo>
                    <a:cubicBezTo>
                      <a:pt x="22880016" y="5048958"/>
                      <a:pt x="22952264" y="4823328"/>
                      <a:pt x="23096752" y="4650616"/>
                    </a:cubicBezTo>
                    <a:cubicBezTo>
                      <a:pt x="23241236" y="4477904"/>
                      <a:pt x="23422000" y="4391546"/>
                      <a:pt x="23639040" y="4391546"/>
                    </a:cubicBezTo>
                    <a:close/>
                    <a:moveTo>
                      <a:pt x="3093616" y="4391546"/>
                    </a:moveTo>
                    <a:cubicBezTo>
                      <a:pt x="3203998" y="4391546"/>
                      <a:pt x="3287094" y="4413250"/>
                      <a:pt x="3342904" y="4456660"/>
                    </a:cubicBezTo>
                    <a:cubicBezTo>
                      <a:pt x="3398714" y="4500068"/>
                      <a:pt x="3426620" y="4552776"/>
                      <a:pt x="3426620" y="4614788"/>
                    </a:cubicBezTo>
                    <a:cubicBezTo>
                      <a:pt x="3426620" y="4670600"/>
                      <a:pt x="3411736" y="4717728"/>
                      <a:pt x="3381972" y="4756176"/>
                    </a:cubicBezTo>
                    <a:cubicBezTo>
                      <a:pt x="3352206" y="4794622"/>
                      <a:pt x="3306938" y="4813846"/>
                      <a:pt x="3246166" y="4813846"/>
                    </a:cubicBezTo>
                    <a:cubicBezTo>
                      <a:pt x="3207718" y="4813846"/>
                      <a:pt x="3173922" y="4805784"/>
                      <a:pt x="3144776" y="4789662"/>
                    </a:cubicBezTo>
                    <a:cubicBezTo>
                      <a:pt x="3115632" y="4773540"/>
                      <a:pt x="3088656" y="4751834"/>
                      <a:pt x="3063852" y="4724550"/>
                    </a:cubicBezTo>
                    <a:cubicBezTo>
                      <a:pt x="3039046" y="4697264"/>
                      <a:pt x="3016102" y="4666258"/>
                      <a:pt x="2995018" y="4631532"/>
                    </a:cubicBezTo>
                    <a:cubicBezTo>
                      <a:pt x="2973934" y="4596806"/>
                      <a:pt x="2955950" y="4568900"/>
                      <a:pt x="2941068" y="4547816"/>
                    </a:cubicBezTo>
                    <a:cubicBezTo>
                      <a:pt x="2857972" y="4551536"/>
                      <a:pt x="2793790" y="4609402"/>
                      <a:pt x="2748522" y="4721410"/>
                    </a:cubicBezTo>
                    <a:cubicBezTo>
                      <a:pt x="2703252" y="4833420"/>
                      <a:pt x="2680620" y="5011944"/>
                      <a:pt x="2680620" y="5256988"/>
                    </a:cubicBezTo>
                    <a:lnTo>
                      <a:pt x="2680620" y="5444506"/>
                    </a:lnTo>
                    <a:lnTo>
                      <a:pt x="3153148" y="5444506"/>
                    </a:lnTo>
                    <a:lnTo>
                      <a:pt x="3153148" y="5623100"/>
                    </a:lnTo>
                    <a:lnTo>
                      <a:pt x="2680620" y="5623100"/>
                    </a:lnTo>
                    <a:lnTo>
                      <a:pt x="2680620" y="6940228"/>
                    </a:lnTo>
                    <a:cubicBezTo>
                      <a:pt x="2680620" y="6983636"/>
                      <a:pt x="2688990" y="7018984"/>
                      <a:pt x="2705734" y="7046268"/>
                    </a:cubicBezTo>
                    <a:cubicBezTo>
                      <a:pt x="2722476" y="7073554"/>
                      <a:pt x="2748832" y="7094018"/>
                      <a:pt x="2784798" y="7107660"/>
                    </a:cubicBezTo>
                    <a:cubicBezTo>
                      <a:pt x="2814564" y="7118822"/>
                      <a:pt x="2854252" y="7127814"/>
                      <a:pt x="2903860" y="7134636"/>
                    </a:cubicBezTo>
                    <a:cubicBezTo>
                      <a:pt x="2953470" y="7141456"/>
                      <a:pt x="2996258" y="7146108"/>
                      <a:pt x="3032226" y="7148588"/>
                    </a:cubicBezTo>
                    <a:lnTo>
                      <a:pt x="3032226" y="7271372"/>
                    </a:lnTo>
                    <a:lnTo>
                      <a:pt x="2064842" y="7271372"/>
                    </a:lnTo>
                    <a:lnTo>
                      <a:pt x="2064842" y="7148588"/>
                    </a:lnTo>
                    <a:cubicBezTo>
                      <a:pt x="2093368" y="7146108"/>
                      <a:pt x="2122824" y="7143628"/>
                      <a:pt x="2153210" y="7141146"/>
                    </a:cubicBezTo>
                    <a:cubicBezTo>
                      <a:pt x="2183596" y="7138666"/>
                      <a:pt x="2209950" y="7133704"/>
                      <a:pt x="2232274" y="7126264"/>
                    </a:cubicBezTo>
                    <a:cubicBezTo>
                      <a:pt x="2267000" y="7115102"/>
                      <a:pt x="2292736" y="7095568"/>
                      <a:pt x="2309480" y="7067662"/>
                    </a:cubicBezTo>
                    <a:cubicBezTo>
                      <a:pt x="2326222" y="7039756"/>
                      <a:pt x="2334594" y="7003480"/>
                      <a:pt x="2334594" y="6958832"/>
                    </a:cubicBezTo>
                    <a:lnTo>
                      <a:pt x="2334594" y="5623100"/>
                    </a:lnTo>
                    <a:lnTo>
                      <a:pt x="1971824" y="5623100"/>
                    </a:lnTo>
                    <a:lnTo>
                      <a:pt x="1971824" y="5444506"/>
                    </a:lnTo>
                    <a:lnTo>
                      <a:pt x="2334594" y="5444506"/>
                    </a:lnTo>
                    <a:lnTo>
                      <a:pt x="2334594" y="5327508"/>
                    </a:lnTo>
                    <a:cubicBezTo>
                      <a:pt x="2334594" y="5048958"/>
                      <a:pt x="2406838" y="4823328"/>
                      <a:pt x="2551324" y="4650616"/>
                    </a:cubicBezTo>
                    <a:cubicBezTo>
                      <a:pt x="2695812" y="4477904"/>
                      <a:pt x="2876576" y="4391546"/>
                      <a:pt x="3093616" y="4391546"/>
                    </a:cubicBezTo>
                    <a:close/>
                    <a:moveTo>
                      <a:pt x="6435328" y="2230562"/>
                    </a:moveTo>
                    <a:cubicBezTo>
                      <a:pt x="6504782" y="2230562"/>
                      <a:pt x="6564624" y="2255676"/>
                      <a:pt x="6614852" y="2305906"/>
                    </a:cubicBezTo>
                    <a:cubicBezTo>
                      <a:pt x="6665082" y="2356136"/>
                      <a:pt x="6690196" y="2415978"/>
                      <a:pt x="6690196" y="2485430"/>
                    </a:cubicBezTo>
                    <a:cubicBezTo>
                      <a:pt x="6690196" y="2554884"/>
                      <a:pt x="6665082" y="2614104"/>
                      <a:pt x="6614852" y="2663094"/>
                    </a:cubicBezTo>
                    <a:cubicBezTo>
                      <a:pt x="6564624" y="2712084"/>
                      <a:pt x="6504782" y="2736578"/>
                      <a:pt x="6435328" y="2736578"/>
                    </a:cubicBezTo>
                    <a:cubicBezTo>
                      <a:pt x="6365876" y="2736578"/>
                      <a:pt x="6306034" y="2712084"/>
                      <a:pt x="6255804" y="2663094"/>
                    </a:cubicBezTo>
                    <a:cubicBezTo>
                      <a:pt x="6205576" y="2614104"/>
                      <a:pt x="6180460" y="2554884"/>
                      <a:pt x="6180460" y="2485430"/>
                    </a:cubicBezTo>
                    <a:cubicBezTo>
                      <a:pt x="6180460" y="2415978"/>
                      <a:pt x="6205576" y="2356136"/>
                      <a:pt x="6255804" y="2305906"/>
                    </a:cubicBezTo>
                    <a:cubicBezTo>
                      <a:pt x="6306034" y="2255676"/>
                      <a:pt x="6365876" y="2230562"/>
                      <a:pt x="6435328" y="2230562"/>
                    </a:cubicBezTo>
                    <a:close/>
                    <a:moveTo>
                      <a:pt x="3273028" y="2230562"/>
                    </a:moveTo>
                    <a:cubicBezTo>
                      <a:pt x="3342482" y="2230562"/>
                      <a:pt x="3402324" y="2255676"/>
                      <a:pt x="3452552" y="2305906"/>
                    </a:cubicBezTo>
                    <a:cubicBezTo>
                      <a:pt x="3502782" y="2356136"/>
                      <a:pt x="3527898" y="2415978"/>
                      <a:pt x="3527898" y="2485430"/>
                    </a:cubicBezTo>
                    <a:cubicBezTo>
                      <a:pt x="3527898" y="2554884"/>
                      <a:pt x="3502782" y="2614104"/>
                      <a:pt x="3452552" y="2663094"/>
                    </a:cubicBezTo>
                    <a:cubicBezTo>
                      <a:pt x="3402324" y="2712084"/>
                      <a:pt x="3342482" y="2736578"/>
                      <a:pt x="3273028" y="2736578"/>
                    </a:cubicBezTo>
                    <a:cubicBezTo>
                      <a:pt x="3203576" y="2736578"/>
                      <a:pt x="3143736" y="2712084"/>
                      <a:pt x="3093506" y="2663094"/>
                    </a:cubicBezTo>
                    <a:cubicBezTo>
                      <a:pt x="3043276" y="2614104"/>
                      <a:pt x="3018160" y="2554884"/>
                      <a:pt x="3018160" y="2485430"/>
                    </a:cubicBezTo>
                    <a:cubicBezTo>
                      <a:pt x="3018160" y="2415978"/>
                      <a:pt x="3043276" y="2356136"/>
                      <a:pt x="3093506" y="2305906"/>
                    </a:cubicBezTo>
                    <a:cubicBezTo>
                      <a:pt x="3143736" y="2255676"/>
                      <a:pt x="3203576" y="2230562"/>
                      <a:pt x="3273028" y="2230562"/>
                    </a:cubicBezTo>
                    <a:close/>
                    <a:moveTo>
                      <a:pt x="15960552" y="1683620"/>
                    </a:moveTo>
                    <a:cubicBezTo>
                      <a:pt x="15855132" y="1714684"/>
                      <a:pt x="15762736" y="1745132"/>
                      <a:pt x="15683360" y="1774964"/>
                    </a:cubicBezTo>
                    <a:cubicBezTo>
                      <a:pt x="15603984" y="1804798"/>
                      <a:pt x="15530192" y="1842088"/>
                      <a:pt x="15461976" y="1886834"/>
                    </a:cubicBezTo>
                    <a:cubicBezTo>
                      <a:pt x="15399964" y="1929098"/>
                      <a:pt x="15350976" y="1979128"/>
                      <a:pt x="15315008" y="2036926"/>
                    </a:cubicBezTo>
                    <a:cubicBezTo>
                      <a:pt x="15279040" y="2094724"/>
                      <a:pt x="15261060" y="2163396"/>
                      <a:pt x="15261060" y="2242946"/>
                    </a:cubicBezTo>
                    <a:cubicBezTo>
                      <a:pt x="15261060" y="2346098"/>
                      <a:pt x="15288036" y="2421912"/>
                      <a:pt x="15341984" y="2470388"/>
                    </a:cubicBezTo>
                    <a:cubicBezTo>
                      <a:pt x="15395936" y="2518864"/>
                      <a:pt x="15464456" y="2543102"/>
                      <a:pt x="15547552" y="2543102"/>
                    </a:cubicBezTo>
                    <a:cubicBezTo>
                      <a:pt x="15635608" y="2543102"/>
                      <a:pt x="15713124" y="2521660"/>
                      <a:pt x="15780096" y="2478774"/>
                    </a:cubicBezTo>
                    <a:cubicBezTo>
                      <a:pt x="15847072" y="2435888"/>
                      <a:pt x="15903500" y="2385244"/>
                      <a:pt x="15949392" y="2326836"/>
                    </a:cubicBezTo>
                    <a:close/>
                    <a:moveTo>
                      <a:pt x="13675148" y="1021334"/>
                    </a:moveTo>
                    <a:cubicBezTo>
                      <a:pt x="13583368" y="1021334"/>
                      <a:pt x="13505236" y="1041488"/>
                      <a:pt x="13440744" y="1081796"/>
                    </a:cubicBezTo>
                    <a:cubicBezTo>
                      <a:pt x="13376252" y="1122104"/>
                      <a:pt x="13320440" y="1170162"/>
                      <a:pt x="13273312" y="1225972"/>
                    </a:cubicBezTo>
                    <a:lnTo>
                      <a:pt x="13273312" y="2310558"/>
                    </a:lnTo>
                    <a:cubicBezTo>
                      <a:pt x="13284472" y="2344044"/>
                      <a:pt x="13302768" y="2378770"/>
                      <a:pt x="13328192" y="2414736"/>
                    </a:cubicBezTo>
                    <a:cubicBezTo>
                      <a:pt x="13353616" y="2450704"/>
                      <a:pt x="13381832" y="2481710"/>
                      <a:pt x="13412836" y="2507754"/>
                    </a:cubicBezTo>
                    <a:cubicBezTo>
                      <a:pt x="13451284" y="2538760"/>
                      <a:pt x="13492832" y="2563876"/>
                      <a:pt x="13537480" y="2583100"/>
                    </a:cubicBezTo>
                    <a:cubicBezTo>
                      <a:pt x="13582132" y="2602322"/>
                      <a:pt x="13636700" y="2611934"/>
                      <a:pt x="13701192" y="2611934"/>
                    </a:cubicBezTo>
                    <a:cubicBezTo>
                      <a:pt x="13770644" y="2611934"/>
                      <a:pt x="13837616" y="2593640"/>
                      <a:pt x="13902112" y="2557054"/>
                    </a:cubicBezTo>
                    <a:cubicBezTo>
                      <a:pt x="13966604" y="2520468"/>
                      <a:pt x="14020552" y="2468688"/>
                      <a:pt x="14063960" y="2401714"/>
                    </a:cubicBezTo>
                    <a:cubicBezTo>
                      <a:pt x="14113568" y="2324820"/>
                      <a:pt x="14150156" y="2235524"/>
                      <a:pt x="14173720" y="2133824"/>
                    </a:cubicBezTo>
                    <a:cubicBezTo>
                      <a:pt x="14197288" y="2032124"/>
                      <a:pt x="14209068" y="1918644"/>
                      <a:pt x="14209068" y="1793380"/>
                    </a:cubicBezTo>
                    <a:cubicBezTo>
                      <a:pt x="14209068" y="1701602"/>
                      <a:pt x="14199144" y="1607964"/>
                      <a:pt x="14179304" y="1512468"/>
                    </a:cubicBezTo>
                    <a:cubicBezTo>
                      <a:pt x="14159456" y="1416968"/>
                      <a:pt x="14128452" y="1333872"/>
                      <a:pt x="14086284" y="1263180"/>
                    </a:cubicBezTo>
                    <a:cubicBezTo>
                      <a:pt x="14044116" y="1191246"/>
                      <a:pt x="13988928" y="1132956"/>
                      <a:pt x="13920712" y="1088306"/>
                    </a:cubicBezTo>
                    <a:cubicBezTo>
                      <a:pt x="13852500" y="1043658"/>
                      <a:pt x="13770644" y="1021334"/>
                      <a:pt x="13675148" y="1021334"/>
                    </a:cubicBezTo>
                    <a:close/>
                    <a:moveTo>
                      <a:pt x="23860944" y="954362"/>
                    </a:moveTo>
                    <a:cubicBezTo>
                      <a:pt x="23730720" y="954362"/>
                      <a:pt x="23622508" y="1008456"/>
                      <a:pt x="23536312" y="1116648"/>
                    </a:cubicBezTo>
                    <a:cubicBezTo>
                      <a:pt x="23450120" y="1224840"/>
                      <a:pt x="23403296" y="1375382"/>
                      <a:pt x="23395856" y="1568278"/>
                    </a:cubicBezTo>
                    <a:lnTo>
                      <a:pt x="24244176" y="1568278"/>
                    </a:lnTo>
                    <a:cubicBezTo>
                      <a:pt x="24244176" y="1499038"/>
                      <a:pt x="24238284" y="1424850"/>
                      <a:pt x="24226504" y="1345718"/>
                    </a:cubicBezTo>
                    <a:cubicBezTo>
                      <a:pt x="24214724" y="1266586"/>
                      <a:pt x="24195808" y="1200432"/>
                      <a:pt x="24169764" y="1147256"/>
                    </a:cubicBezTo>
                    <a:cubicBezTo>
                      <a:pt x="24141240" y="1090380"/>
                      <a:pt x="24102172" y="1044012"/>
                      <a:pt x="24052560" y="1008152"/>
                    </a:cubicBezTo>
                    <a:cubicBezTo>
                      <a:pt x="24002952" y="972292"/>
                      <a:pt x="23939080" y="954362"/>
                      <a:pt x="23860944" y="954362"/>
                    </a:cubicBezTo>
                    <a:close/>
                    <a:moveTo>
                      <a:pt x="11687994" y="954362"/>
                    </a:moveTo>
                    <a:cubicBezTo>
                      <a:pt x="11557770" y="954362"/>
                      <a:pt x="11449558" y="1008456"/>
                      <a:pt x="11363364" y="1116648"/>
                    </a:cubicBezTo>
                    <a:cubicBezTo>
                      <a:pt x="11277168" y="1224840"/>
                      <a:pt x="11230348" y="1375382"/>
                      <a:pt x="11222906" y="1568278"/>
                    </a:cubicBezTo>
                    <a:lnTo>
                      <a:pt x="12071226" y="1568278"/>
                    </a:lnTo>
                    <a:cubicBezTo>
                      <a:pt x="12071226" y="1499038"/>
                      <a:pt x="12065336" y="1424850"/>
                      <a:pt x="12053552" y="1345718"/>
                    </a:cubicBezTo>
                    <a:cubicBezTo>
                      <a:pt x="12041772" y="1266586"/>
                      <a:pt x="12022856" y="1200432"/>
                      <a:pt x="11996812" y="1147256"/>
                    </a:cubicBezTo>
                    <a:cubicBezTo>
                      <a:pt x="11968288" y="1090380"/>
                      <a:pt x="11929220" y="1044012"/>
                      <a:pt x="11879610" y="1008152"/>
                    </a:cubicBezTo>
                    <a:cubicBezTo>
                      <a:pt x="11830000" y="972292"/>
                      <a:pt x="11766128" y="954362"/>
                      <a:pt x="11687994" y="954362"/>
                    </a:cubicBezTo>
                    <a:close/>
                    <a:moveTo>
                      <a:pt x="17936688" y="820416"/>
                    </a:moveTo>
                    <a:cubicBezTo>
                      <a:pt x="18014824" y="820416"/>
                      <a:pt x="18078388" y="845840"/>
                      <a:pt x="18127376" y="896690"/>
                    </a:cubicBezTo>
                    <a:cubicBezTo>
                      <a:pt x="18176368" y="947540"/>
                      <a:pt x="18200860" y="1015752"/>
                      <a:pt x="18200860" y="1101328"/>
                    </a:cubicBezTo>
                    <a:cubicBezTo>
                      <a:pt x="18200860" y="1164580"/>
                      <a:pt x="18185360" y="1220702"/>
                      <a:pt x="18154352" y="1269690"/>
                    </a:cubicBezTo>
                    <a:cubicBezTo>
                      <a:pt x="18123348" y="1318680"/>
                      <a:pt x="18075600" y="1343174"/>
                      <a:pt x="18011104" y="1343174"/>
                    </a:cubicBezTo>
                    <a:cubicBezTo>
                      <a:pt x="17941652" y="1343174"/>
                      <a:pt x="17888632" y="1325192"/>
                      <a:pt x="17852044" y="1289224"/>
                    </a:cubicBezTo>
                    <a:cubicBezTo>
                      <a:pt x="17815460" y="1253258"/>
                      <a:pt x="17797164" y="1213570"/>
                      <a:pt x="17797164" y="1170162"/>
                    </a:cubicBezTo>
                    <a:cubicBezTo>
                      <a:pt x="17797164" y="1142876"/>
                      <a:pt x="17799336" y="1118072"/>
                      <a:pt x="17803676" y="1095748"/>
                    </a:cubicBezTo>
                    <a:cubicBezTo>
                      <a:pt x="17808016" y="1073424"/>
                      <a:pt x="17812048" y="1051100"/>
                      <a:pt x="17815768" y="1028776"/>
                    </a:cubicBezTo>
                    <a:cubicBezTo>
                      <a:pt x="17757476" y="1028776"/>
                      <a:pt x="17689264" y="1052340"/>
                      <a:pt x="17611128" y="1099468"/>
                    </a:cubicBezTo>
                    <a:cubicBezTo>
                      <a:pt x="17532992" y="1146598"/>
                      <a:pt x="17466644" y="1213570"/>
                      <a:pt x="17412072" y="1300386"/>
                    </a:cubicBezTo>
                    <a:lnTo>
                      <a:pt x="17412072" y="2368228"/>
                    </a:lnTo>
                    <a:cubicBezTo>
                      <a:pt x="17412072" y="2411636"/>
                      <a:pt x="17420440" y="2446984"/>
                      <a:pt x="17437184" y="2474268"/>
                    </a:cubicBezTo>
                    <a:cubicBezTo>
                      <a:pt x="17453928" y="2501554"/>
                      <a:pt x="17480284" y="2522018"/>
                      <a:pt x="17516248" y="2535660"/>
                    </a:cubicBezTo>
                    <a:cubicBezTo>
                      <a:pt x="17547256" y="2548062"/>
                      <a:pt x="17587256" y="2557364"/>
                      <a:pt x="17636244" y="2563566"/>
                    </a:cubicBezTo>
                    <a:cubicBezTo>
                      <a:pt x="17685232" y="2569766"/>
                      <a:pt x="17727712" y="2574108"/>
                      <a:pt x="17763680" y="2576588"/>
                    </a:cubicBezTo>
                    <a:lnTo>
                      <a:pt x="17763680" y="2699372"/>
                    </a:lnTo>
                    <a:lnTo>
                      <a:pt x="16796296" y="2699372"/>
                    </a:lnTo>
                    <a:lnTo>
                      <a:pt x="16796296" y="2576588"/>
                    </a:lnTo>
                    <a:cubicBezTo>
                      <a:pt x="16824824" y="2574108"/>
                      <a:pt x="16854276" y="2571628"/>
                      <a:pt x="16884664" y="2569146"/>
                    </a:cubicBezTo>
                    <a:cubicBezTo>
                      <a:pt x="16915048" y="2566666"/>
                      <a:pt x="16941400" y="2561714"/>
                      <a:pt x="16963728" y="2554292"/>
                    </a:cubicBezTo>
                    <a:cubicBezTo>
                      <a:pt x="16998456" y="2543150"/>
                      <a:pt x="17024188" y="2523640"/>
                      <a:pt x="17040932" y="2495764"/>
                    </a:cubicBezTo>
                    <a:cubicBezTo>
                      <a:pt x="17057672" y="2467888"/>
                      <a:pt x="17066048" y="2431654"/>
                      <a:pt x="17066048" y="2387064"/>
                    </a:cubicBezTo>
                    <a:lnTo>
                      <a:pt x="17066048" y="1255448"/>
                    </a:lnTo>
                    <a:cubicBezTo>
                      <a:pt x="17066048" y="1217040"/>
                      <a:pt x="17057056" y="1179256"/>
                      <a:pt x="17039072" y="1142096"/>
                    </a:cubicBezTo>
                    <a:cubicBezTo>
                      <a:pt x="17021088" y="1104938"/>
                      <a:pt x="16995976" y="1075206"/>
                      <a:pt x="16963728" y="1052902"/>
                    </a:cubicBezTo>
                    <a:cubicBezTo>
                      <a:pt x="16940164" y="1038038"/>
                      <a:pt x="16912256" y="1027200"/>
                      <a:pt x="16880008" y="1020390"/>
                    </a:cubicBezTo>
                    <a:cubicBezTo>
                      <a:pt x="16847768" y="1013578"/>
                      <a:pt x="16813040" y="1008932"/>
                      <a:pt x="16775832" y="1006452"/>
                    </a:cubicBezTo>
                    <a:lnTo>
                      <a:pt x="16775832" y="883668"/>
                    </a:lnTo>
                    <a:lnTo>
                      <a:pt x="17386024" y="842740"/>
                    </a:lnTo>
                    <a:lnTo>
                      <a:pt x="17412072" y="868786"/>
                    </a:lnTo>
                    <a:lnTo>
                      <a:pt x="17412072" y="1127374"/>
                    </a:lnTo>
                    <a:lnTo>
                      <a:pt x="17421376" y="1127374"/>
                    </a:lnTo>
                    <a:cubicBezTo>
                      <a:pt x="17498272" y="1026916"/>
                      <a:pt x="17583848" y="950640"/>
                      <a:pt x="17678104" y="898550"/>
                    </a:cubicBezTo>
                    <a:cubicBezTo>
                      <a:pt x="17772360" y="846460"/>
                      <a:pt x="17858556" y="820416"/>
                      <a:pt x="17936688" y="820416"/>
                    </a:cubicBezTo>
                    <a:close/>
                    <a:moveTo>
                      <a:pt x="26104824" y="814834"/>
                    </a:moveTo>
                    <a:cubicBezTo>
                      <a:pt x="26280940" y="814834"/>
                      <a:pt x="26411476" y="869716"/>
                      <a:pt x="26496432" y="979476"/>
                    </a:cubicBezTo>
                    <a:cubicBezTo>
                      <a:pt x="26581384" y="1089236"/>
                      <a:pt x="26623864" y="1235274"/>
                      <a:pt x="26623864" y="1417588"/>
                    </a:cubicBezTo>
                    <a:lnTo>
                      <a:pt x="26623864" y="2371948"/>
                    </a:lnTo>
                    <a:cubicBezTo>
                      <a:pt x="26623864" y="2415358"/>
                      <a:pt x="26631304" y="2450394"/>
                      <a:pt x="26646192" y="2477058"/>
                    </a:cubicBezTo>
                    <a:cubicBezTo>
                      <a:pt x="26661072" y="2503724"/>
                      <a:pt x="26686496" y="2524498"/>
                      <a:pt x="26722464" y="2539380"/>
                    </a:cubicBezTo>
                    <a:cubicBezTo>
                      <a:pt x="26752232" y="2551784"/>
                      <a:pt x="26777964" y="2560464"/>
                      <a:pt x="26799668" y="2565426"/>
                    </a:cubicBezTo>
                    <a:cubicBezTo>
                      <a:pt x="26821372" y="2570386"/>
                      <a:pt x="26851448" y="2574108"/>
                      <a:pt x="26889896" y="2576588"/>
                    </a:cubicBezTo>
                    <a:lnTo>
                      <a:pt x="26889896" y="2699372"/>
                    </a:lnTo>
                    <a:lnTo>
                      <a:pt x="25993208" y="2699372"/>
                    </a:lnTo>
                    <a:lnTo>
                      <a:pt x="25993208" y="2576588"/>
                    </a:lnTo>
                    <a:cubicBezTo>
                      <a:pt x="26021732" y="2574108"/>
                      <a:pt x="26053048" y="2571628"/>
                      <a:pt x="26087152" y="2569146"/>
                    </a:cubicBezTo>
                    <a:cubicBezTo>
                      <a:pt x="26121260" y="2566666"/>
                      <a:pt x="26149476" y="2561704"/>
                      <a:pt x="26171800" y="2554264"/>
                    </a:cubicBezTo>
                    <a:cubicBezTo>
                      <a:pt x="26206528" y="2543102"/>
                      <a:pt x="26232260" y="2523568"/>
                      <a:pt x="26249004" y="2495662"/>
                    </a:cubicBezTo>
                    <a:cubicBezTo>
                      <a:pt x="26265748" y="2467756"/>
                      <a:pt x="26274120" y="2431480"/>
                      <a:pt x="26274120" y="2386832"/>
                    </a:cubicBezTo>
                    <a:lnTo>
                      <a:pt x="26274120" y="1443634"/>
                    </a:lnTo>
                    <a:cubicBezTo>
                      <a:pt x="26274120" y="1313408"/>
                      <a:pt x="26243352" y="1212950"/>
                      <a:pt x="26181812" y="1142256"/>
                    </a:cubicBezTo>
                    <a:cubicBezTo>
                      <a:pt x="26120276" y="1071564"/>
                      <a:pt x="26045372" y="1036216"/>
                      <a:pt x="25957104" y="1036216"/>
                    </a:cubicBezTo>
                    <a:cubicBezTo>
                      <a:pt x="25891216" y="1036216"/>
                      <a:pt x="25830920" y="1046448"/>
                      <a:pt x="25776228" y="1066912"/>
                    </a:cubicBezTo>
                    <a:cubicBezTo>
                      <a:pt x="25721532" y="1087376"/>
                      <a:pt x="25673048" y="1112492"/>
                      <a:pt x="25630784" y="1142256"/>
                    </a:cubicBezTo>
                    <a:cubicBezTo>
                      <a:pt x="25589760" y="1170782"/>
                      <a:pt x="25557128" y="1201478"/>
                      <a:pt x="25532884" y="1234344"/>
                    </a:cubicBezTo>
                    <a:cubicBezTo>
                      <a:pt x="25508640" y="1267210"/>
                      <a:pt x="25490928" y="1293566"/>
                      <a:pt x="25479748" y="1313408"/>
                    </a:cubicBezTo>
                    <a:lnTo>
                      <a:pt x="25479748" y="2368228"/>
                    </a:lnTo>
                    <a:cubicBezTo>
                      <a:pt x="25479748" y="2410396"/>
                      <a:pt x="25488432" y="2445124"/>
                      <a:pt x="25505792" y="2472408"/>
                    </a:cubicBezTo>
                    <a:cubicBezTo>
                      <a:pt x="25523160" y="2499694"/>
                      <a:pt x="25549200" y="2520778"/>
                      <a:pt x="25583928" y="2535660"/>
                    </a:cubicBezTo>
                    <a:cubicBezTo>
                      <a:pt x="25609976" y="2548062"/>
                      <a:pt x="25638188" y="2557364"/>
                      <a:pt x="25668576" y="2563566"/>
                    </a:cubicBezTo>
                    <a:cubicBezTo>
                      <a:pt x="25698960" y="2569766"/>
                      <a:pt x="25730276" y="2574108"/>
                      <a:pt x="25762520" y="2576588"/>
                    </a:cubicBezTo>
                    <a:lnTo>
                      <a:pt x="25762520" y="2699372"/>
                    </a:lnTo>
                    <a:lnTo>
                      <a:pt x="24863972" y="2699372"/>
                    </a:lnTo>
                    <a:lnTo>
                      <a:pt x="24863972" y="2576588"/>
                    </a:lnTo>
                    <a:cubicBezTo>
                      <a:pt x="24892496" y="2574108"/>
                      <a:pt x="24921952" y="2571628"/>
                      <a:pt x="24952336" y="2569146"/>
                    </a:cubicBezTo>
                    <a:cubicBezTo>
                      <a:pt x="24982728" y="2566666"/>
                      <a:pt x="25009080" y="2561714"/>
                      <a:pt x="25031404" y="2554292"/>
                    </a:cubicBezTo>
                    <a:cubicBezTo>
                      <a:pt x="25066128" y="2543150"/>
                      <a:pt x="25091864" y="2523640"/>
                      <a:pt x="25108608" y="2495764"/>
                    </a:cubicBezTo>
                    <a:cubicBezTo>
                      <a:pt x="25125352" y="2467888"/>
                      <a:pt x="25133724" y="2431654"/>
                      <a:pt x="25133724" y="2387064"/>
                    </a:cubicBezTo>
                    <a:lnTo>
                      <a:pt x="25133724" y="1255448"/>
                    </a:lnTo>
                    <a:cubicBezTo>
                      <a:pt x="25133724" y="1213318"/>
                      <a:pt x="25124728" y="1174604"/>
                      <a:pt x="25106748" y="1139306"/>
                    </a:cubicBezTo>
                    <a:cubicBezTo>
                      <a:pt x="25088768" y="1104008"/>
                      <a:pt x="25063648" y="1075206"/>
                      <a:pt x="25031404" y="1052902"/>
                    </a:cubicBezTo>
                    <a:cubicBezTo>
                      <a:pt x="25007840" y="1038038"/>
                      <a:pt x="24979936" y="1027200"/>
                      <a:pt x="24947688" y="1020390"/>
                    </a:cubicBezTo>
                    <a:cubicBezTo>
                      <a:pt x="24915440" y="1013578"/>
                      <a:pt x="24880716" y="1008932"/>
                      <a:pt x="24843508" y="1006452"/>
                    </a:cubicBezTo>
                    <a:lnTo>
                      <a:pt x="24843508" y="883668"/>
                    </a:lnTo>
                    <a:lnTo>
                      <a:pt x="25453704" y="842740"/>
                    </a:lnTo>
                    <a:lnTo>
                      <a:pt x="25479748" y="868786"/>
                    </a:lnTo>
                    <a:lnTo>
                      <a:pt x="25479748" y="1127374"/>
                    </a:lnTo>
                    <a:lnTo>
                      <a:pt x="25489048" y="1127374"/>
                    </a:lnTo>
                    <a:cubicBezTo>
                      <a:pt x="25518816" y="1097608"/>
                      <a:pt x="25556024" y="1061952"/>
                      <a:pt x="25600672" y="1020404"/>
                    </a:cubicBezTo>
                    <a:cubicBezTo>
                      <a:pt x="25645320" y="978856"/>
                      <a:pt x="25687488" y="945060"/>
                      <a:pt x="25727176" y="919014"/>
                    </a:cubicBezTo>
                    <a:cubicBezTo>
                      <a:pt x="25773064" y="889248"/>
                      <a:pt x="25827632" y="864444"/>
                      <a:pt x="25890888" y="844600"/>
                    </a:cubicBezTo>
                    <a:cubicBezTo>
                      <a:pt x="25954136" y="824756"/>
                      <a:pt x="26025452" y="814834"/>
                      <a:pt x="26104824" y="814834"/>
                    </a:cubicBezTo>
                    <a:close/>
                    <a:moveTo>
                      <a:pt x="20908120" y="814834"/>
                    </a:moveTo>
                    <a:cubicBezTo>
                      <a:pt x="21027184" y="814834"/>
                      <a:pt x="21129504" y="846772"/>
                      <a:pt x="21215080" y="910644"/>
                    </a:cubicBezTo>
                    <a:cubicBezTo>
                      <a:pt x="21300656" y="974516"/>
                      <a:pt x="21362048" y="1051720"/>
                      <a:pt x="21399256" y="1142256"/>
                    </a:cubicBezTo>
                    <a:cubicBezTo>
                      <a:pt x="21443824" y="1098848"/>
                      <a:pt x="21483136" y="1060712"/>
                      <a:pt x="21517184" y="1027846"/>
                    </a:cubicBezTo>
                    <a:cubicBezTo>
                      <a:pt x="21551232" y="994978"/>
                      <a:pt x="21596120" y="959942"/>
                      <a:pt x="21651856" y="922736"/>
                    </a:cubicBezTo>
                    <a:cubicBezTo>
                      <a:pt x="21698904" y="890490"/>
                      <a:pt x="21754316" y="864444"/>
                      <a:pt x="21818080" y="844600"/>
                    </a:cubicBezTo>
                    <a:cubicBezTo>
                      <a:pt x="21881844" y="824756"/>
                      <a:pt x="21952728" y="814834"/>
                      <a:pt x="22030728" y="814834"/>
                    </a:cubicBezTo>
                    <a:cubicBezTo>
                      <a:pt x="22185504" y="814834"/>
                      <a:pt x="22308088" y="865684"/>
                      <a:pt x="22398480" y="967384"/>
                    </a:cubicBezTo>
                    <a:cubicBezTo>
                      <a:pt x="22488872" y="1069084"/>
                      <a:pt x="22534068" y="1225352"/>
                      <a:pt x="22534068" y="1436192"/>
                    </a:cubicBezTo>
                    <a:lnTo>
                      <a:pt x="22534068" y="2368228"/>
                    </a:lnTo>
                    <a:cubicBezTo>
                      <a:pt x="22534068" y="2411636"/>
                      <a:pt x="22541512" y="2447294"/>
                      <a:pt x="22556392" y="2475198"/>
                    </a:cubicBezTo>
                    <a:cubicBezTo>
                      <a:pt x="22571272" y="2503104"/>
                      <a:pt x="22596700" y="2524498"/>
                      <a:pt x="22632664" y="2539380"/>
                    </a:cubicBezTo>
                    <a:cubicBezTo>
                      <a:pt x="22661192" y="2550542"/>
                      <a:pt x="22689408" y="2558914"/>
                      <a:pt x="22717312" y="2564496"/>
                    </a:cubicBezTo>
                    <a:cubicBezTo>
                      <a:pt x="22745216" y="2570076"/>
                      <a:pt x="22776536" y="2574108"/>
                      <a:pt x="22811260" y="2576588"/>
                    </a:cubicBezTo>
                    <a:lnTo>
                      <a:pt x="22811260" y="2699372"/>
                    </a:lnTo>
                    <a:lnTo>
                      <a:pt x="21918292" y="2699372"/>
                    </a:lnTo>
                    <a:lnTo>
                      <a:pt x="21918292" y="2576588"/>
                    </a:lnTo>
                    <a:cubicBezTo>
                      <a:pt x="21946816" y="2574108"/>
                      <a:pt x="21975656" y="2571628"/>
                      <a:pt x="22004800" y="2569146"/>
                    </a:cubicBezTo>
                    <a:cubicBezTo>
                      <a:pt x="22033944" y="2566666"/>
                      <a:pt x="22059680" y="2561704"/>
                      <a:pt x="22082000" y="2554264"/>
                    </a:cubicBezTo>
                    <a:cubicBezTo>
                      <a:pt x="22116728" y="2543102"/>
                      <a:pt x="22142464" y="2523568"/>
                      <a:pt x="22159208" y="2495662"/>
                    </a:cubicBezTo>
                    <a:cubicBezTo>
                      <a:pt x="22175952" y="2467756"/>
                      <a:pt x="22184320" y="2431480"/>
                      <a:pt x="22184320" y="2386832"/>
                    </a:cubicBezTo>
                    <a:lnTo>
                      <a:pt x="22184320" y="1439912"/>
                    </a:lnTo>
                    <a:cubicBezTo>
                      <a:pt x="22184320" y="1310928"/>
                      <a:pt x="22154864" y="1211400"/>
                      <a:pt x="22095956" y="1141326"/>
                    </a:cubicBezTo>
                    <a:cubicBezTo>
                      <a:pt x="22037044" y="1071254"/>
                      <a:pt x="21963560" y="1036216"/>
                      <a:pt x="21875504" y="1036216"/>
                    </a:cubicBezTo>
                    <a:cubicBezTo>
                      <a:pt x="21814732" y="1036216"/>
                      <a:pt x="21757680" y="1045518"/>
                      <a:pt x="21704352" y="1064122"/>
                    </a:cubicBezTo>
                    <a:cubicBezTo>
                      <a:pt x="21651024" y="1082726"/>
                      <a:pt x="21602032" y="1108770"/>
                      <a:pt x="21557384" y="1142256"/>
                    </a:cubicBezTo>
                    <a:cubicBezTo>
                      <a:pt x="21521416" y="1169542"/>
                      <a:pt x="21491340" y="1198998"/>
                      <a:pt x="21467156" y="1230624"/>
                    </a:cubicBezTo>
                    <a:cubicBezTo>
                      <a:pt x="21442972" y="1262250"/>
                      <a:pt x="21424680" y="1288604"/>
                      <a:pt x="21412276" y="1309688"/>
                    </a:cubicBezTo>
                    <a:lnTo>
                      <a:pt x="21412276" y="2368228"/>
                    </a:lnTo>
                    <a:cubicBezTo>
                      <a:pt x="21412276" y="2411636"/>
                      <a:pt x="21419720" y="2447294"/>
                      <a:pt x="21434600" y="2475198"/>
                    </a:cubicBezTo>
                    <a:cubicBezTo>
                      <a:pt x="21449480" y="2503104"/>
                      <a:pt x="21474908" y="2524498"/>
                      <a:pt x="21510872" y="2539380"/>
                    </a:cubicBezTo>
                    <a:cubicBezTo>
                      <a:pt x="21539400" y="2550542"/>
                      <a:pt x="21565136" y="2558914"/>
                      <a:pt x="21588080" y="2564496"/>
                    </a:cubicBezTo>
                    <a:cubicBezTo>
                      <a:pt x="21611024" y="2570076"/>
                      <a:pt x="21641100" y="2574108"/>
                      <a:pt x="21678304" y="2576588"/>
                    </a:cubicBezTo>
                    <a:lnTo>
                      <a:pt x="21678304" y="2699372"/>
                    </a:lnTo>
                    <a:lnTo>
                      <a:pt x="20803940" y="2699372"/>
                    </a:lnTo>
                    <a:lnTo>
                      <a:pt x="20803940" y="2576588"/>
                    </a:lnTo>
                    <a:cubicBezTo>
                      <a:pt x="20832468" y="2574108"/>
                      <a:pt x="20860060" y="2571628"/>
                      <a:pt x="20886728" y="2569146"/>
                    </a:cubicBezTo>
                    <a:cubicBezTo>
                      <a:pt x="20913392" y="2566666"/>
                      <a:pt x="20937888" y="2561704"/>
                      <a:pt x="20960208" y="2554264"/>
                    </a:cubicBezTo>
                    <a:cubicBezTo>
                      <a:pt x="20994936" y="2543102"/>
                      <a:pt x="21020672" y="2523568"/>
                      <a:pt x="21037416" y="2495662"/>
                    </a:cubicBezTo>
                    <a:cubicBezTo>
                      <a:pt x="21054160" y="2467756"/>
                      <a:pt x="21062528" y="2431480"/>
                      <a:pt x="21062528" y="2386832"/>
                    </a:cubicBezTo>
                    <a:lnTo>
                      <a:pt x="21062528" y="1439912"/>
                    </a:lnTo>
                    <a:cubicBezTo>
                      <a:pt x="21062528" y="1310928"/>
                      <a:pt x="21033000" y="1211400"/>
                      <a:pt x="20973944" y="1141326"/>
                    </a:cubicBezTo>
                    <a:cubicBezTo>
                      <a:pt x="20914888" y="1071254"/>
                      <a:pt x="20841224" y="1036216"/>
                      <a:pt x="20752956" y="1036216"/>
                    </a:cubicBezTo>
                    <a:cubicBezTo>
                      <a:pt x="20692048" y="1036216"/>
                      <a:pt x="20634868" y="1045828"/>
                      <a:pt x="20581408" y="1065052"/>
                    </a:cubicBezTo>
                    <a:cubicBezTo>
                      <a:pt x="20527956" y="1084276"/>
                      <a:pt x="20478844" y="1110630"/>
                      <a:pt x="20434080" y="1144116"/>
                    </a:cubicBezTo>
                    <a:cubicBezTo>
                      <a:pt x="20398036" y="1171402"/>
                      <a:pt x="20367584" y="1202098"/>
                      <a:pt x="20342720" y="1236204"/>
                    </a:cubicBezTo>
                    <a:cubicBezTo>
                      <a:pt x="20317856" y="1270310"/>
                      <a:pt x="20299204" y="1296046"/>
                      <a:pt x="20286764" y="1313408"/>
                    </a:cubicBezTo>
                    <a:lnTo>
                      <a:pt x="20286764" y="2364508"/>
                    </a:lnTo>
                    <a:cubicBezTo>
                      <a:pt x="20286764" y="2406676"/>
                      <a:pt x="20295444" y="2442022"/>
                      <a:pt x="20312808" y="2470548"/>
                    </a:cubicBezTo>
                    <a:cubicBezTo>
                      <a:pt x="20330172" y="2499074"/>
                      <a:pt x="20356216" y="2520778"/>
                      <a:pt x="20390944" y="2535660"/>
                    </a:cubicBezTo>
                    <a:cubicBezTo>
                      <a:pt x="20416988" y="2548062"/>
                      <a:pt x="20443656" y="2557364"/>
                      <a:pt x="20470936" y="2563566"/>
                    </a:cubicBezTo>
                    <a:cubicBezTo>
                      <a:pt x="20498224" y="2569766"/>
                      <a:pt x="20528608" y="2574108"/>
                      <a:pt x="20562096" y="2576588"/>
                    </a:cubicBezTo>
                    <a:lnTo>
                      <a:pt x="20562096" y="2699372"/>
                    </a:lnTo>
                    <a:lnTo>
                      <a:pt x="19670984" y="2699372"/>
                    </a:lnTo>
                    <a:lnTo>
                      <a:pt x="19670984" y="2576588"/>
                    </a:lnTo>
                    <a:cubicBezTo>
                      <a:pt x="19699512" y="2574108"/>
                      <a:pt x="19728968" y="2571628"/>
                      <a:pt x="19759352" y="2569146"/>
                    </a:cubicBezTo>
                    <a:cubicBezTo>
                      <a:pt x="19789740" y="2566666"/>
                      <a:pt x="19816096" y="2561714"/>
                      <a:pt x="19838416" y="2554292"/>
                    </a:cubicBezTo>
                    <a:cubicBezTo>
                      <a:pt x="19873144" y="2543150"/>
                      <a:pt x="19898880" y="2523640"/>
                      <a:pt x="19915624" y="2495764"/>
                    </a:cubicBezTo>
                    <a:cubicBezTo>
                      <a:pt x="19932368" y="2467888"/>
                      <a:pt x="19940736" y="2431654"/>
                      <a:pt x="19940736" y="2387064"/>
                    </a:cubicBezTo>
                    <a:lnTo>
                      <a:pt x="19940736" y="1248006"/>
                    </a:lnTo>
                    <a:cubicBezTo>
                      <a:pt x="19940736" y="1208376"/>
                      <a:pt x="19931744" y="1172764"/>
                      <a:pt x="19913760" y="1141166"/>
                    </a:cubicBezTo>
                    <a:cubicBezTo>
                      <a:pt x="19895780" y="1109570"/>
                      <a:pt x="19870664" y="1082628"/>
                      <a:pt x="19838416" y="1060344"/>
                    </a:cubicBezTo>
                    <a:cubicBezTo>
                      <a:pt x="19814856" y="1045480"/>
                      <a:pt x="19785708" y="1033402"/>
                      <a:pt x="19750984" y="1024110"/>
                    </a:cubicBezTo>
                    <a:cubicBezTo>
                      <a:pt x="19716256" y="1014818"/>
                      <a:pt x="19680288" y="1008932"/>
                      <a:pt x="19643080" y="1006452"/>
                    </a:cubicBezTo>
                    <a:lnTo>
                      <a:pt x="19643080" y="883668"/>
                    </a:lnTo>
                    <a:lnTo>
                      <a:pt x="20257000" y="842740"/>
                    </a:lnTo>
                    <a:lnTo>
                      <a:pt x="20283040" y="868786"/>
                    </a:lnTo>
                    <a:lnTo>
                      <a:pt x="20283040" y="1131094"/>
                    </a:lnTo>
                    <a:lnTo>
                      <a:pt x="20296064" y="1131094"/>
                    </a:lnTo>
                    <a:cubicBezTo>
                      <a:pt x="20327072" y="1100088"/>
                      <a:pt x="20364896" y="1063502"/>
                      <a:pt x="20409544" y="1021334"/>
                    </a:cubicBezTo>
                    <a:cubicBezTo>
                      <a:pt x="20454192" y="979166"/>
                      <a:pt x="20495744" y="945060"/>
                      <a:pt x="20534192" y="919014"/>
                    </a:cubicBezTo>
                    <a:cubicBezTo>
                      <a:pt x="20577600" y="889248"/>
                      <a:pt x="20631856" y="864444"/>
                      <a:pt x="20696968" y="844600"/>
                    </a:cubicBezTo>
                    <a:cubicBezTo>
                      <a:pt x="20762084" y="824756"/>
                      <a:pt x="20832468" y="814834"/>
                      <a:pt x="20908120" y="814834"/>
                    </a:cubicBezTo>
                    <a:close/>
                    <a:moveTo>
                      <a:pt x="13809092" y="814834"/>
                    </a:moveTo>
                    <a:cubicBezTo>
                      <a:pt x="13923192" y="814834"/>
                      <a:pt x="14027684" y="839020"/>
                      <a:pt x="14122560" y="887388"/>
                    </a:cubicBezTo>
                    <a:cubicBezTo>
                      <a:pt x="14217440" y="935758"/>
                      <a:pt x="14298984" y="1000870"/>
                      <a:pt x="14367200" y="1082726"/>
                    </a:cubicBezTo>
                    <a:cubicBezTo>
                      <a:pt x="14440372" y="1169542"/>
                      <a:pt x="14497112" y="1270310"/>
                      <a:pt x="14537420" y="1385032"/>
                    </a:cubicBezTo>
                    <a:cubicBezTo>
                      <a:pt x="14577728" y="1499754"/>
                      <a:pt x="14597880" y="1630908"/>
                      <a:pt x="14597880" y="1778496"/>
                    </a:cubicBezTo>
                    <a:cubicBezTo>
                      <a:pt x="14597880" y="1923604"/>
                      <a:pt x="14573696" y="2056000"/>
                      <a:pt x="14525328" y="2175682"/>
                    </a:cubicBezTo>
                    <a:cubicBezTo>
                      <a:pt x="14476960" y="2295364"/>
                      <a:pt x="14413088" y="2397374"/>
                      <a:pt x="14333712" y="2481710"/>
                    </a:cubicBezTo>
                    <a:cubicBezTo>
                      <a:pt x="14250616" y="2567286"/>
                      <a:pt x="14158220" y="2633018"/>
                      <a:pt x="14056520" y="2678908"/>
                    </a:cubicBezTo>
                    <a:cubicBezTo>
                      <a:pt x="13954820" y="2724796"/>
                      <a:pt x="13846920" y="2747740"/>
                      <a:pt x="13732816" y="2747740"/>
                    </a:cubicBezTo>
                    <a:cubicBezTo>
                      <a:pt x="13622436" y="2747740"/>
                      <a:pt x="13531900" y="2735338"/>
                      <a:pt x="13461208" y="2710532"/>
                    </a:cubicBezTo>
                    <a:cubicBezTo>
                      <a:pt x="13390512" y="2685728"/>
                      <a:pt x="13332840" y="2656582"/>
                      <a:pt x="13288192" y="2623096"/>
                    </a:cubicBezTo>
                    <a:lnTo>
                      <a:pt x="13273312" y="2623096"/>
                    </a:lnTo>
                    <a:lnTo>
                      <a:pt x="13273312" y="3175068"/>
                    </a:lnTo>
                    <a:cubicBezTo>
                      <a:pt x="13273312" y="3219834"/>
                      <a:pt x="13281992" y="3257132"/>
                      <a:pt x="13299356" y="3286966"/>
                    </a:cubicBezTo>
                    <a:cubicBezTo>
                      <a:pt x="13316720" y="3316800"/>
                      <a:pt x="13343384" y="3338556"/>
                      <a:pt x="13379352" y="3352238"/>
                    </a:cubicBezTo>
                    <a:cubicBezTo>
                      <a:pt x="13409116" y="3363420"/>
                      <a:pt x="13451592" y="3374296"/>
                      <a:pt x="13506784" y="3384868"/>
                    </a:cubicBezTo>
                    <a:cubicBezTo>
                      <a:pt x="13561976" y="3395438"/>
                      <a:pt x="13607556" y="3401344"/>
                      <a:pt x="13643520" y="3402584"/>
                    </a:cubicBezTo>
                    <a:lnTo>
                      <a:pt x="13643520" y="3525368"/>
                    </a:lnTo>
                    <a:lnTo>
                      <a:pt x="12618468" y="3525368"/>
                    </a:lnTo>
                    <a:lnTo>
                      <a:pt x="12618468" y="3402584"/>
                    </a:lnTo>
                    <a:cubicBezTo>
                      <a:pt x="12656916" y="3400104"/>
                      <a:pt x="12694120" y="3397002"/>
                      <a:pt x="12730088" y="3393282"/>
                    </a:cubicBezTo>
                    <a:cubicBezTo>
                      <a:pt x="12766056" y="3389562"/>
                      <a:pt x="12798304" y="3383360"/>
                      <a:pt x="12826828" y="3374678"/>
                    </a:cubicBezTo>
                    <a:cubicBezTo>
                      <a:pt x="12864032" y="3362276"/>
                      <a:pt x="12890080" y="3340572"/>
                      <a:pt x="12904960" y="3309566"/>
                    </a:cubicBezTo>
                    <a:cubicBezTo>
                      <a:pt x="12919844" y="3278560"/>
                      <a:pt x="12927288" y="3241974"/>
                      <a:pt x="12927288" y="3199806"/>
                    </a:cubicBezTo>
                    <a:lnTo>
                      <a:pt x="12927288" y="1248296"/>
                    </a:lnTo>
                    <a:cubicBezTo>
                      <a:pt x="12927288" y="1211090"/>
                      <a:pt x="12917984" y="1175124"/>
                      <a:pt x="12899380" y="1140396"/>
                    </a:cubicBezTo>
                    <a:cubicBezTo>
                      <a:pt x="12880776" y="1105670"/>
                      <a:pt x="12856592" y="1077764"/>
                      <a:pt x="12826828" y="1056680"/>
                    </a:cubicBezTo>
                    <a:cubicBezTo>
                      <a:pt x="12804504" y="1041798"/>
                      <a:pt x="12773496" y="1030326"/>
                      <a:pt x="12733808" y="1022264"/>
                    </a:cubicBezTo>
                    <a:cubicBezTo>
                      <a:pt x="12694120" y="1014202"/>
                      <a:pt x="12655672" y="1008932"/>
                      <a:pt x="12618468" y="1006452"/>
                    </a:cubicBezTo>
                    <a:lnTo>
                      <a:pt x="12618468" y="883668"/>
                    </a:lnTo>
                    <a:lnTo>
                      <a:pt x="13243544" y="842740"/>
                    </a:lnTo>
                    <a:lnTo>
                      <a:pt x="13269592" y="865064"/>
                    </a:lnTo>
                    <a:lnTo>
                      <a:pt x="13269592" y="1071564"/>
                    </a:lnTo>
                    <a:lnTo>
                      <a:pt x="13284472" y="1075284"/>
                    </a:lnTo>
                    <a:cubicBezTo>
                      <a:pt x="13348968" y="1000870"/>
                      <a:pt x="13428960" y="938858"/>
                      <a:pt x="13524460" y="889248"/>
                    </a:cubicBezTo>
                    <a:cubicBezTo>
                      <a:pt x="13619956" y="839640"/>
                      <a:pt x="13714832" y="814834"/>
                      <a:pt x="13809092" y="814834"/>
                    </a:cubicBezTo>
                    <a:close/>
                    <a:moveTo>
                      <a:pt x="23864664" y="812974"/>
                    </a:moveTo>
                    <a:cubicBezTo>
                      <a:pt x="23998612" y="812974"/>
                      <a:pt x="24113336" y="834058"/>
                      <a:pt x="24208832" y="876226"/>
                    </a:cubicBezTo>
                    <a:cubicBezTo>
                      <a:pt x="24304328" y="918394"/>
                      <a:pt x="24381844" y="976066"/>
                      <a:pt x="24441376" y="1049240"/>
                    </a:cubicBezTo>
                    <a:cubicBezTo>
                      <a:pt x="24498428" y="1118692"/>
                      <a:pt x="24540904" y="1200548"/>
                      <a:pt x="24568808" y="1294806"/>
                    </a:cubicBezTo>
                    <a:cubicBezTo>
                      <a:pt x="24596712" y="1389064"/>
                      <a:pt x="24610664" y="1491382"/>
                      <a:pt x="24610664" y="1601764"/>
                    </a:cubicBezTo>
                    <a:lnTo>
                      <a:pt x="24610664" y="1724548"/>
                    </a:lnTo>
                    <a:lnTo>
                      <a:pt x="23395856" y="1724548"/>
                    </a:lnTo>
                    <a:cubicBezTo>
                      <a:pt x="23395856" y="1845120"/>
                      <a:pt x="23407328" y="1954508"/>
                      <a:pt x="23430272" y="2052710"/>
                    </a:cubicBezTo>
                    <a:cubicBezTo>
                      <a:pt x="23453216" y="2150912"/>
                      <a:pt x="23489496" y="2237306"/>
                      <a:pt x="23539104" y="2311894"/>
                    </a:cubicBezTo>
                    <a:cubicBezTo>
                      <a:pt x="23587472" y="2383984"/>
                      <a:pt x="23650728" y="2440850"/>
                      <a:pt x="23728860" y="2482494"/>
                    </a:cubicBezTo>
                    <a:cubicBezTo>
                      <a:pt x="23806992" y="2524140"/>
                      <a:pt x="23900012" y="2544962"/>
                      <a:pt x="24007912" y="2544962"/>
                    </a:cubicBezTo>
                    <a:cubicBezTo>
                      <a:pt x="24118292" y="2544962"/>
                      <a:pt x="24213480" y="2519092"/>
                      <a:pt x="24293476" y="2467350"/>
                    </a:cubicBezTo>
                    <a:cubicBezTo>
                      <a:pt x="24373472" y="2415610"/>
                      <a:pt x="24450676" y="2322418"/>
                      <a:pt x="24525088" y="2187774"/>
                    </a:cubicBezTo>
                    <a:lnTo>
                      <a:pt x="24655316" y="2267770"/>
                    </a:lnTo>
                    <a:cubicBezTo>
                      <a:pt x="24578424" y="2414116"/>
                      <a:pt x="24475480" y="2530700"/>
                      <a:pt x="24346496" y="2617516"/>
                    </a:cubicBezTo>
                    <a:cubicBezTo>
                      <a:pt x="24217512" y="2704332"/>
                      <a:pt x="24069304" y="2747740"/>
                      <a:pt x="23901872" y="2747740"/>
                    </a:cubicBezTo>
                    <a:cubicBezTo>
                      <a:pt x="23754288" y="2747740"/>
                      <a:pt x="23624992" y="2721696"/>
                      <a:pt x="23513992" y="2669606"/>
                    </a:cubicBezTo>
                    <a:cubicBezTo>
                      <a:pt x="23402988" y="2617516"/>
                      <a:pt x="23311520" y="2546822"/>
                      <a:pt x="23239588" y="2457526"/>
                    </a:cubicBezTo>
                    <a:cubicBezTo>
                      <a:pt x="23167652" y="2368228"/>
                      <a:pt x="23114016" y="2264048"/>
                      <a:pt x="23078668" y="2144986"/>
                    </a:cubicBezTo>
                    <a:cubicBezTo>
                      <a:pt x="23043320" y="2025924"/>
                      <a:pt x="23025648" y="1900040"/>
                      <a:pt x="23025648" y="1767334"/>
                    </a:cubicBezTo>
                    <a:cubicBezTo>
                      <a:pt x="23025648" y="1648272"/>
                      <a:pt x="23044560" y="1531380"/>
                      <a:pt x="23082388" y="1416658"/>
                    </a:cubicBezTo>
                    <a:cubicBezTo>
                      <a:pt x="23120216" y="1301936"/>
                      <a:pt x="23175720" y="1198688"/>
                      <a:pt x="23248888" y="1106910"/>
                    </a:cubicBezTo>
                    <a:cubicBezTo>
                      <a:pt x="23319584" y="1018854"/>
                      <a:pt x="23407328" y="947850"/>
                      <a:pt x="23512128" y="893900"/>
                    </a:cubicBezTo>
                    <a:cubicBezTo>
                      <a:pt x="23616928" y="839950"/>
                      <a:pt x="23734440" y="812974"/>
                      <a:pt x="23864664" y="812974"/>
                    </a:cubicBezTo>
                    <a:close/>
                    <a:moveTo>
                      <a:pt x="15629408" y="812974"/>
                    </a:moveTo>
                    <a:cubicBezTo>
                      <a:pt x="15733588" y="812974"/>
                      <a:pt x="15824436" y="820106"/>
                      <a:pt x="15901952" y="834368"/>
                    </a:cubicBezTo>
                    <a:cubicBezTo>
                      <a:pt x="15979464" y="848632"/>
                      <a:pt x="16049848" y="879328"/>
                      <a:pt x="16113100" y="926456"/>
                    </a:cubicBezTo>
                    <a:cubicBezTo>
                      <a:pt x="16176352" y="972344"/>
                      <a:pt x="16224412" y="1034666"/>
                      <a:pt x="16257280" y="1113422"/>
                    </a:cubicBezTo>
                    <a:cubicBezTo>
                      <a:pt x="16290144" y="1192176"/>
                      <a:pt x="16306576" y="1293566"/>
                      <a:pt x="16306576" y="1417588"/>
                    </a:cubicBezTo>
                    <a:cubicBezTo>
                      <a:pt x="16306576" y="1594942"/>
                      <a:pt x="16304716" y="1752142"/>
                      <a:pt x="16300996" y="1889188"/>
                    </a:cubicBezTo>
                    <a:cubicBezTo>
                      <a:pt x="16297276" y="2026234"/>
                      <a:pt x="16295416" y="2175992"/>
                      <a:pt x="16295416" y="2338462"/>
                    </a:cubicBezTo>
                    <a:cubicBezTo>
                      <a:pt x="16295416" y="2386832"/>
                      <a:pt x="16303788" y="2425280"/>
                      <a:pt x="16320528" y="2453804"/>
                    </a:cubicBezTo>
                    <a:cubicBezTo>
                      <a:pt x="16337272" y="2482330"/>
                      <a:pt x="16363008" y="2506514"/>
                      <a:pt x="16397736" y="2526358"/>
                    </a:cubicBezTo>
                    <a:cubicBezTo>
                      <a:pt x="16416336" y="2537520"/>
                      <a:pt x="16445792" y="2543722"/>
                      <a:pt x="16486100" y="2544962"/>
                    </a:cubicBezTo>
                    <a:cubicBezTo>
                      <a:pt x="16526408" y="2546202"/>
                      <a:pt x="16567648" y="2546822"/>
                      <a:pt x="16609816" y="2546822"/>
                    </a:cubicBezTo>
                    <a:lnTo>
                      <a:pt x="16609816" y="2665884"/>
                    </a:lnTo>
                    <a:cubicBezTo>
                      <a:pt x="16551524" y="2686968"/>
                      <a:pt x="16500364" y="2704022"/>
                      <a:pt x="16456336" y="2717044"/>
                    </a:cubicBezTo>
                    <a:cubicBezTo>
                      <a:pt x="16412308" y="2730066"/>
                      <a:pt x="16362388" y="2736578"/>
                      <a:pt x="16306576" y="2736578"/>
                    </a:cubicBezTo>
                    <a:cubicBezTo>
                      <a:pt x="16209840" y="2736578"/>
                      <a:pt x="16132632" y="2713944"/>
                      <a:pt x="16074964" y="2668676"/>
                    </a:cubicBezTo>
                    <a:cubicBezTo>
                      <a:pt x="16017292" y="2623406"/>
                      <a:pt x="15980396" y="2557364"/>
                      <a:pt x="15964272" y="2470548"/>
                    </a:cubicBezTo>
                    <a:lnTo>
                      <a:pt x="15953112" y="2470548"/>
                    </a:lnTo>
                    <a:cubicBezTo>
                      <a:pt x="15872496" y="2559844"/>
                      <a:pt x="15785988" y="2628058"/>
                      <a:pt x="15693592" y="2675186"/>
                    </a:cubicBezTo>
                    <a:cubicBezTo>
                      <a:pt x="15601192" y="2722316"/>
                      <a:pt x="15489884" y="2745880"/>
                      <a:pt x="15359656" y="2745880"/>
                    </a:cubicBezTo>
                    <a:cubicBezTo>
                      <a:pt x="15221992" y="2745880"/>
                      <a:pt x="15108820" y="2703712"/>
                      <a:pt x="15020144" y="2619376"/>
                    </a:cubicBezTo>
                    <a:cubicBezTo>
                      <a:pt x="14931468" y="2535040"/>
                      <a:pt x="14887128" y="2424660"/>
                      <a:pt x="14887128" y="2288234"/>
                    </a:cubicBezTo>
                    <a:cubicBezTo>
                      <a:pt x="14887128" y="2217540"/>
                      <a:pt x="14897048" y="2154288"/>
                      <a:pt x="14916896" y="2098478"/>
                    </a:cubicBezTo>
                    <a:cubicBezTo>
                      <a:pt x="14936740" y="2042666"/>
                      <a:pt x="14966504" y="1992438"/>
                      <a:pt x="15006192" y="1947788"/>
                    </a:cubicBezTo>
                    <a:cubicBezTo>
                      <a:pt x="15037200" y="1910582"/>
                      <a:pt x="15078124" y="1877406"/>
                      <a:pt x="15128976" y="1848260"/>
                    </a:cubicBezTo>
                    <a:cubicBezTo>
                      <a:pt x="15179824" y="1819114"/>
                      <a:pt x="15227572" y="1795860"/>
                      <a:pt x="15272224" y="1778496"/>
                    </a:cubicBezTo>
                    <a:cubicBezTo>
                      <a:pt x="15328032" y="1757412"/>
                      <a:pt x="15441204" y="1718346"/>
                      <a:pt x="15611736" y="1661296"/>
                    </a:cubicBezTo>
                    <a:cubicBezTo>
                      <a:pt x="15782268" y="1604244"/>
                      <a:pt x="15897300" y="1559596"/>
                      <a:pt x="15956832" y="1527350"/>
                    </a:cubicBezTo>
                    <a:lnTo>
                      <a:pt x="15956832" y="1343174"/>
                    </a:lnTo>
                    <a:cubicBezTo>
                      <a:pt x="15956832" y="1327052"/>
                      <a:pt x="15953420" y="1296046"/>
                      <a:pt x="15946600" y="1250158"/>
                    </a:cubicBezTo>
                    <a:cubicBezTo>
                      <a:pt x="15939776" y="1204268"/>
                      <a:pt x="15925204" y="1160860"/>
                      <a:pt x="15902880" y="1119932"/>
                    </a:cubicBezTo>
                    <a:cubicBezTo>
                      <a:pt x="15878076" y="1074044"/>
                      <a:pt x="15843040" y="1034046"/>
                      <a:pt x="15797772" y="999940"/>
                    </a:cubicBezTo>
                    <a:cubicBezTo>
                      <a:pt x="15752504" y="965834"/>
                      <a:pt x="15688320" y="948780"/>
                      <a:pt x="15605224" y="948780"/>
                    </a:cubicBezTo>
                    <a:cubicBezTo>
                      <a:pt x="15548172" y="948780"/>
                      <a:pt x="15495152" y="958392"/>
                      <a:pt x="15446164" y="977616"/>
                    </a:cubicBezTo>
                    <a:cubicBezTo>
                      <a:pt x="15397176" y="996840"/>
                      <a:pt x="15362760" y="1016994"/>
                      <a:pt x="15342916" y="1038078"/>
                    </a:cubicBezTo>
                    <a:cubicBezTo>
                      <a:pt x="15342916" y="1062882"/>
                      <a:pt x="15348804" y="1099468"/>
                      <a:pt x="15360588" y="1147838"/>
                    </a:cubicBezTo>
                    <a:cubicBezTo>
                      <a:pt x="15372368" y="1196208"/>
                      <a:pt x="15378264" y="1240856"/>
                      <a:pt x="15378264" y="1281784"/>
                    </a:cubicBezTo>
                    <a:cubicBezTo>
                      <a:pt x="15378264" y="1325192"/>
                      <a:pt x="15358728" y="1364880"/>
                      <a:pt x="15319660" y="1400846"/>
                    </a:cubicBezTo>
                    <a:cubicBezTo>
                      <a:pt x="15280592" y="1436812"/>
                      <a:pt x="15226332" y="1454796"/>
                      <a:pt x="15156880" y="1454796"/>
                    </a:cubicBezTo>
                    <a:cubicBezTo>
                      <a:pt x="15094868" y="1454796"/>
                      <a:pt x="15049288" y="1432782"/>
                      <a:pt x="15020144" y="1388754"/>
                    </a:cubicBezTo>
                    <a:cubicBezTo>
                      <a:pt x="14991000" y="1344724"/>
                      <a:pt x="14976424" y="1295426"/>
                      <a:pt x="14976424" y="1240856"/>
                    </a:cubicBezTo>
                    <a:cubicBezTo>
                      <a:pt x="14976424" y="1183804"/>
                      <a:pt x="14996580" y="1129234"/>
                      <a:pt x="15036888" y="1077144"/>
                    </a:cubicBezTo>
                    <a:cubicBezTo>
                      <a:pt x="15077196" y="1025054"/>
                      <a:pt x="15129592" y="978546"/>
                      <a:pt x="15194088" y="937618"/>
                    </a:cubicBezTo>
                    <a:cubicBezTo>
                      <a:pt x="15249896" y="902892"/>
                      <a:pt x="15317488" y="873436"/>
                      <a:pt x="15396864" y="849252"/>
                    </a:cubicBezTo>
                    <a:cubicBezTo>
                      <a:pt x="15476240" y="825066"/>
                      <a:pt x="15553752" y="812974"/>
                      <a:pt x="15629408" y="812974"/>
                    </a:cubicBezTo>
                    <a:close/>
                    <a:moveTo>
                      <a:pt x="11691716" y="812974"/>
                    </a:moveTo>
                    <a:cubicBezTo>
                      <a:pt x="11825660" y="812974"/>
                      <a:pt x="11940382" y="834058"/>
                      <a:pt x="12035880" y="876226"/>
                    </a:cubicBezTo>
                    <a:cubicBezTo>
                      <a:pt x="12131376" y="918394"/>
                      <a:pt x="12208892" y="976066"/>
                      <a:pt x="12268424" y="1049240"/>
                    </a:cubicBezTo>
                    <a:cubicBezTo>
                      <a:pt x="12325476" y="1118692"/>
                      <a:pt x="12367952" y="1200548"/>
                      <a:pt x="12395856" y="1294806"/>
                    </a:cubicBezTo>
                    <a:cubicBezTo>
                      <a:pt x="12423764" y="1389064"/>
                      <a:pt x="12437716" y="1491382"/>
                      <a:pt x="12437716" y="1601764"/>
                    </a:cubicBezTo>
                    <a:lnTo>
                      <a:pt x="12437716" y="1724548"/>
                    </a:lnTo>
                    <a:lnTo>
                      <a:pt x="11222906" y="1724548"/>
                    </a:lnTo>
                    <a:cubicBezTo>
                      <a:pt x="11222906" y="1845120"/>
                      <a:pt x="11234380" y="1954508"/>
                      <a:pt x="11257324" y="2052710"/>
                    </a:cubicBezTo>
                    <a:cubicBezTo>
                      <a:pt x="11280266" y="2150912"/>
                      <a:pt x="11316544" y="2237306"/>
                      <a:pt x="11366152" y="2311894"/>
                    </a:cubicBezTo>
                    <a:cubicBezTo>
                      <a:pt x="11414522" y="2383984"/>
                      <a:pt x="11477774" y="2440850"/>
                      <a:pt x="11555908" y="2482494"/>
                    </a:cubicBezTo>
                    <a:cubicBezTo>
                      <a:pt x="11634044" y="2524140"/>
                      <a:pt x="11727060" y="2544962"/>
                      <a:pt x="11834962" y="2544962"/>
                    </a:cubicBezTo>
                    <a:cubicBezTo>
                      <a:pt x="11945342" y="2544962"/>
                      <a:pt x="12040532" y="2519092"/>
                      <a:pt x="12120526" y="2467350"/>
                    </a:cubicBezTo>
                    <a:cubicBezTo>
                      <a:pt x="12200520" y="2415610"/>
                      <a:pt x="12277724" y="2322418"/>
                      <a:pt x="12352140" y="2187774"/>
                    </a:cubicBezTo>
                    <a:lnTo>
                      <a:pt x="12482364" y="2267770"/>
                    </a:lnTo>
                    <a:cubicBezTo>
                      <a:pt x="12405472" y="2414116"/>
                      <a:pt x="12302528" y="2530700"/>
                      <a:pt x="12173544" y="2617516"/>
                    </a:cubicBezTo>
                    <a:cubicBezTo>
                      <a:pt x="12044564" y="2704332"/>
                      <a:pt x="11896352" y="2747740"/>
                      <a:pt x="11728924" y="2747740"/>
                    </a:cubicBezTo>
                    <a:cubicBezTo>
                      <a:pt x="11581334" y="2747740"/>
                      <a:pt x="11452040" y="2721696"/>
                      <a:pt x="11341040" y="2669606"/>
                    </a:cubicBezTo>
                    <a:cubicBezTo>
                      <a:pt x="11230036" y="2617516"/>
                      <a:pt x="11138570" y="2546822"/>
                      <a:pt x="11066636" y="2457526"/>
                    </a:cubicBezTo>
                    <a:cubicBezTo>
                      <a:pt x="10994704" y="2368228"/>
                      <a:pt x="10941064" y="2264048"/>
                      <a:pt x="10905716" y="2144986"/>
                    </a:cubicBezTo>
                    <a:cubicBezTo>
                      <a:pt x="10870368" y="2025924"/>
                      <a:pt x="10852696" y="1900040"/>
                      <a:pt x="10852696" y="1767334"/>
                    </a:cubicBezTo>
                    <a:cubicBezTo>
                      <a:pt x="10852696" y="1648272"/>
                      <a:pt x="10871610" y="1531380"/>
                      <a:pt x="10909436" y="1416658"/>
                    </a:cubicBezTo>
                    <a:cubicBezTo>
                      <a:pt x="10947264" y="1301936"/>
                      <a:pt x="11002764" y="1198688"/>
                      <a:pt x="11075940" y="1106910"/>
                    </a:cubicBezTo>
                    <a:cubicBezTo>
                      <a:pt x="11146632" y="1018854"/>
                      <a:pt x="11234380" y="947850"/>
                      <a:pt x="11339178" y="893900"/>
                    </a:cubicBezTo>
                    <a:cubicBezTo>
                      <a:pt x="11443976" y="839950"/>
                      <a:pt x="11561490" y="812974"/>
                      <a:pt x="11691716" y="812974"/>
                    </a:cubicBezTo>
                    <a:close/>
                    <a:moveTo>
                      <a:pt x="27340696" y="301378"/>
                    </a:moveTo>
                    <a:lnTo>
                      <a:pt x="27679280" y="301378"/>
                    </a:lnTo>
                    <a:lnTo>
                      <a:pt x="27679280" y="872506"/>
                    </a:lnTo>
                    <a:lnTo>
                      <a:pt x="28205760" y="872506"/>
                    </a:lnTo>
                    <a:lnTo>
                      <a:pt x="28205760" y="1051100"/>
                    </a:lnTo>
                    <a:lnTo>
                      <a:pt x="27683000" y="1051100"/>
                    </a:lnTo>
                    <a:lnTo>
                      <a:pt x="27683000" y="2076152"/>
                    </a:lnTo>
                    <a:cubicBezTo>
                      <a:pt x="27683000" y="2153048"/>
                      <a:pt x="27685792" y="2217230"/>
                      <a:pt x="27691372" y="2268700"/>
                    </a:cubicBezTo>
                    <a:cubicBezTo>
                      <a:pt x="27696952" y="2320170"/>
                      <a:pt x="27710284" y="2365128"/>
                      <a:pt x="27731368" y="2403576"/>
                    </a:cubicBezTo>
                    <a:cubicBezTo>
                      <a:pt x="27751212" y="2439542"/>
                      <a:pt x="27780976" y="2466828"/>
                      <a:pt x="27820664" y="2485430"/>
                    </a:cubicBezTo>
                    <a:cubicBezTo>
                      <a:pt x="27860352" y="2504034"/>
                      <a:pt x="27913684" y="2513336"/>
                      <a:pt x="27980656" y="2513336"/>
                    </a:cubicBezTo>
                    <a:cubicBezTo>
                      <a:pt x="28011664" y="2513336"/>
                      <a:pt x="28057240" y="2510546"/>
                      <a:pt x="28117392" y="2504964"/>
                    </a:cubicBezTo>
                    <a:cubicBezTo>
                      <a:pt x="28177544" y="2499384"/>
                      <a:pt x="28220020" y="2492252"/>
                      <a:pt x="28244824" y="2483570"/>
                    </a:cubicBezTo>
                    <a:lnTo>
                      <a:pt x="28244824" y="2619376"/>
                    </a:lnTo>
                    <a:cubicBezTo>
                      <a:pt x="28164208" y="2652862"/>
                      <a:pt x="28087936" y="2681078"/>
                      <a:pt x="28016004" y="2704022"/>
                    </a:cubicBezTo>
                    <a:cubicBezTo>
                      <a:pt x="27944072" y="2726966"/>
                      <a:pt x="27856012" y="2738438"/>
                      <a:pt x="27751832" y="2738438"/>
                    </a:cubicBezTo>
                    <a:cubicBezTo>
                      <a:pt x="27598044" y="2738438"/>
                      <a:pt x="27489832" y="2699680"/>
                      <a:pt x="27427200" y="2622166"/>
                    </a:cubicBezTo>
                    <a:cubicBezTo>
                      <a:pt x="27364568" y="2544652"/>
                      <a:pt x="27333256" y="2435200"/>
                      <a:pt x="27333256" y="2293814"/>
                    </a:cubicBezTo>
                    <a:lnTo>
                      <a:pt x="27333256" y="1051100"/>
                    </a:lnTo>
                    <a:lnTo>
                      <a:pt x="27002112" y="1051100"/>
                    </a:lnTo>
                    <a:lnTo>
                      <a:pt x="27002112" y="872506"/>
                    </a:lnTo>
                    <a:lnTo>
                      <a:pt x="27340696" y="872506"/>
                    </a:lnTo>
                    <a:close/>
                    <a:moveTo>
                      <a:pt x="18587220" y="301378"/>
                    </a:moveTo>
                    <a:lnTo>
                      <a:pt x="18925804" y="301378"/>
                    </a:lnTo>
                    <a:lnTo>
                      <a:pt x="18925804" y="872506"/>
                    </a:lnTo>
                    <a:lnTo>
                      <a:pt x="19452284" y="872506"/>
                    </a:lnTo>
                    <a:lnTo>
                      <a:pt x="19452284" y="1051100"/>
                    </a:lnTo>
                    <a:lnTo>
                      <a:pt x="18929524" y="1051100"/>
                    </a:lnTo>
                    <a:lnTo>
                      <a:pt x="18929524" y="2076152"/>
                    </a:lnTo>
                    <a:cubicBezTo>
                      <a:pt x="18929524" y="2153048"/>
                      <a:pt x="18932312" y="2217230"/>
                      <a:pt x="18937896" y="2268700"/>
                    </a:cubicBezTo>
                    <a:cubicBezTo>
                      <a:pt x="18943476" y="2320170"/>
                      <a:pt x="18956808" y="2365128"/>
                      <a:pt x="18977896" y="2403576"/>
                    </a:cubicBezTo>
                    <a:cubicBezTo>
                      <a:pt x="18997736" y="2439542"/>
                      <a:pt x="19027504" y="2466828"/>
                      <a:pt x="19067192" y="2485430"/>
                    </a:cubicBezTo>
                    <a:cubicBezTo>
                      <a:pt x="19106880" y="2504034"/>
                      <a:pt x="19160208" y="2513336"/>
                      <a:pt x="19227180" y="2513336"/>
                    </a:cubicBezTo>
                    <a:cubicBezTo>
                      <a:pt x="19258184" y="2513336"/>
                      <a:pt x="19303768" y="2510546"/>
                      <a:pt x="19363920" y="2504964"/>
                    </a:cubicBezTo>
                    <a:cubicBezTo>
                      <a:pt x="19424072" y="2499384"/>
                      <a:pt x="19466544" y="2492252"/>
                      <a:pt x="19491352" y="2483570"/>
                    </a:cubicBezTo>
                    <a:lnTo>
                      <a:pt x="19491352" y="2619376"/>
                    </a:lnTo>
                    <a:cubicBezTo>
                      <a:pt x="19410736" y="2652862"/>
                      <a:pt x="19334460" y="2681078"/>
                      <a:pt x="19262528" y="2704022"/>
                    </a:cubicBezTo>
                    <a:cubicBezTo>
                      <a:pt x="19190592" y="2726966"/>
                      <a:pt x="19102536" y="2738438"/>
                      <a:pt x="18998360" y="2738438"/>
                    </a:cubicBezTo>
                    <a:cubicBezTo>
                      <a:pt x="18844568" y="2738438"/>
                      <a:pt x="18736356" y="2699680"/>
                      <a:pt x="18673728" y="2622166"/>
                    </a:cubicBezTo>
                    <a:cubicBezTo>
                      <a:pt x="18611096" y="2544652"/>
                      <a:pt x="18579776" y="2435200"/>
                      <a:pt x="18579776" y="2293814"/>
                    </a:cubicBezTo>
                    <a:lnTo>
                      <a:pt x="18579776" y="1051100"/>
                    </a:lnTo>
                    <a:lnTo>
                      <a:pt x="18248636" y="1051100"/>
                    </a:lnTo>
                    <a:lnTo>
                      <a:pt x="18248636" y="872506"/>
                    </a:lnTo>
                    <a:lnTo>
                      <a:pt x="18587220" y="872506"/>
                    </a:lnTo>
                    <a:close/>
                    <a:moveTo>
                      <a:pt x="9107688" y="212080"/>
                    </a:moveTo>
                    <a:cubicBezTo>
                      <a:pt x="9056836" y="212080"/>
                      <a:pt x="8999476" y="213012"/>
                      <a:pt x="8935604" y="214872"/>
                    </a:cubicBezTo>
                    <a:cubicBezTo>
                      <a:pt x="8871732" y="216732"/>
                      <a:pt x="8824292" y="218282"/>
                      <a:pt x="8793288" y="219522"/>
                    </a:cubicBezTo>
                    <a:lnTo>
                      <a:pt x="8793288" y="2247538"/>
                    </a:lnTo>
                    <a:cubicBezTo>
                      <a:pt x="8793288" y="2360322"/>
                      <a:pt x="8826152" y="2438398"/>
                      <a:pt x="8891888" y="2481768"/>
                    </a:cubicBezTo>
                    <a:cubicBezTo>
                      <a:pt x="8957618" y="2525138"/>
                      <a:pt x="9058696" y="2546822"/>
                      <a:pt x="9195124" y="2546822"/>
                    </a:cubicBezTo>
                    <a:cubicBezTo>
                      <a:pt x="9352632" y="2546822"/>
                      <a:pt x="9490300" y="2518942"/>
                      <a:pt x="9608122" y="2463180"/>
                    </a:cubicBezTo>
                    <a:cubicBezTo>
                      <a:pt x="9725944" y="2407416"/>
                      <a:pt x="9821442" y="2329966"/>
                      <a:pt x="9894616" y="2230824"/>
                    </a:cubicBezTo>
                    <a:cubicBezTo>
                      <a:pt x="9971508" y="2126722"/>
                      <a:pt x="10027630" y="2006200"/>
                      <a:pt x="10062976" y="1869262"/>
                    </a:cubicBezTo>
                    <a:cubicBezTo>
                      <a:pt x="10098324" y="1732322"/>
                      <a:pt x="10115996" y="1574014"/>
                      <a:pt x="10115996" y="1394334"/>
                    </a:cubicBezTo>
                    <a:cubicBezTo>
                      <a:pt x="10115996" y="1217116"/>
                      <a:pt x="10092432" y="1056942"/>
                      <a:pt x="10045304" y="913812"/>
                    </a:cubicBezTo>
                    <a:cubicBezTo>
                      <a:pt x="9998176" y="770680"/>
                      <a:pt x="9929342" y="645824"/>
                      <a:pt x="9838804" y="539242"/>
                    </a:cubicBezTo>
                    <a:cubicBezTo>
                      <a:pt x="9753228" y="437620"/>
                      <a:pt x="9648118" y="357688"/>
                      <a:pt x="9523476" y="299444"/>
                    </a:cubicBezTo>
                    <a:cubicBezTo>
                      <a:pt x="9398832" y="241202"/>
                      <a:pt x="9260236" y="212080"/>
                      <a:pt x="9107688" y="212080"/>
                    </a:cubicBezTo>
                    <a:close/>
                    <a:moveTo>
                      <a:pt x="8051008" y="59532"/>
                    </a:moveTo>
                    <a:lnTo>
                      <a:pt x="9204426" y="59532"/>
                    </a:lnTo>
                    <a:cubicBezTo>
                      <a:pt x="9363176" y="59532"/>
                      <a:pt x="9519444" y="84026"/>
                      <a:pt x="9673232" y="133016"/>
                    </a:cubicBezTo>
                    <a:cubicBezTo>
                      <a:pt x="9827024" y="182006"/>
                      <a:pt x="9960968" y="248048"/>
                      <a:pt x="10075070" y="331144"/>
                    </a:cubicBezTo>
                    <a:cubicBezTo>
                      <a:pt x="10230098" y="441524"/>
                      <a:pt x="10351642" y="586012"/>
                      <a:pt x="10439698" y="764606"/>
                    </a:cubicBezTo>
                    <a:cubicBezTo>
                      <a:pt x="10527754" y="943200"/>
                      <a:pt x="10571784" y="1153420"/>
                      <a:pt x="10571784" y="1395264"/>
                    </a:cubicBezTo>
                    <a:cubicBezTo>
                      <a:pt x="10571784" y="1619748"/>
                      <a:pt x="10529616" y="1814464"/>
                      <a:pt x="10445280" y="1979414"/>
                    </a:cubicBezTo>
                    <a:cubicBezTo>
                      <a:pt x="10360944" y="2144366"/>
                      <a:pt x="10251184" y="2279552"/>
                      <a:pt x="10115996" y="2384972"/>
                    </a:cubicBezTo>
                    <a:cubicBezTo>
                      <a:pt x="9979572" y="2490392"/>
                      <a:pt x="9826404" y="2569146"/>
                      <a:pt x="9656490" y="2621236"/>
                    </a:cubicBezTo>
                    <a:cubicBezTo>
                      <a:pt x="9486578" y="2673326"/>
                      <a:pt x="9311084" y="2699372"/>
                      <a:pt x="9130012" y="2699372"/>
                    </a:cubicBezTo>
                    <a:lnTo>
                      <a:pt x="8036124" y="2699372"/>
                    </a:lnTo>
                    <a:lnTo>
                      <a:pt x="8036124" y="2567286"/>
                    </a:lnTo>
                    <a:cubicBezTo>
                      <a:pt x="8072092" y="2567286"/>
                      <a:pt x="8118910" y="2563876"/>
                      <a:pt x="8176580" y="2557054"/>
                    </a:cubicBezTo>
                    <a:cubicBezTo>
                      <a:pt x="8234252" y="2550232"/>
                      <a:pt x="8272390" y="2542482"/>
                      <a:pt x="8290992" y="2533800"/>
                    </a:cubicBezTo>
                    <a:cubicBezTo>
                      <a:pt x="8328200" y="2517676"/>
                      <a:pt x="8355176" y="2493802"/>
                      <a:pt x="8371918" y="2462176"/>
                    </a:cubicBezTo>
                    <a:cubicBezTo>
                      <a:pt x="8388662" y="2430550"/>
                      <a:pt x="8397032" y="2392412"/>
                      <a:pt x="8397032" y="2347764"/>
                    </a:cubicBezTo>
                    <a:lnTo>
                      <a:pt x="8397032" y="442764"/>
                    </a:lnTo>
                    <a:cubicBezTo>
                      <a:pt x="8397032" y="400596"/>
                      <a:pt x="8389900" y="362770"/>
                      <a:pt x="8375640" y="329284"/>
                    </a:cubicBezTo>
                    <a:cubicBezTo>
                      <a:pt x="8361376" y="295796"/>
                      <a:pt x="8333160" y="269132"/>
                      <a:pt x="8290992" y="249288"/>
                    </a:cubicBezTo>
                    <a:cubicBezTo>
                      <a:pt x="8252544" y="230684"/>
                      <a:pt x="8210996" y="217042"/>
                      <a:pt x="8166350" y="208360"/>
                    </a:cubicBezTo>
                    <a:cubicBezTo>
                      <a:pt x="8121700" y="199678"/>
                      <a:pt x="8083252" y="194098"/>
                      <a:pt x="8051008" y="191618"/>
                    </a:cubicBezTo>
                    <a:close/>
                    <a:moveTo>
                      <a:pt x="7442" y="59532"/>
                    </a:moveTo>
                    <a:lnTo>
                      <a:pt x="1106910" y="59532"/>
                    </a:lnTo>
                    <a:lnTo>
                      <a:pt x="1106910" y="191618"/>
                    </a:lnTo>
                    <a:cubicBezTo>
                      <a:pt x="1072184" y="192858"/>
                      <a:pt x="1028466" y="198434"/>
                      <a:pt x="975756" y="208346"/>
                    </a:cubicBezTo>
                    <a:cubicBezTo>
                      <a:pt x="923046" y="218258"/>
                      <a:pt x="884288" y="227556"/>
                      <a:pt x="859484" y="236236"/>
                    </a:cubicBezTo>
                    <a:cubicBezTo>
                      <a:pt x="817316" y="251100"/>
                      <a:pt x="789100" y="275880"/>
                      <a:pt x="774838" y="310578"/>
                    </a:cubicBezTo>
                    <a:cubicBezTo>
                      <a:pt x="760574" y="345276"/>
                      <a:pt x="753444" y="383078"/>
                      <a:pt x="753444" y="423986"/>
                    </a:cubicBezTo>
                    <a:lnTo>
                      <a:pt x="753444" y="1881340"/>
                    </a:lnTo>
                    <a:cubicBezTo>
                      <a:pt x="753444" y="1951974"/>
                      <a:pt x="761194" y="2026020"/>
                      <a:pt x="776698" y="2103476"/>
                    </a:cubicBezTo>
                    <a:cubicBezTo>
                      <a:pt x="792200" y="2180934"/>
                      <a:pt x="822896" y="2253120"/>
                      <a:pt x="868786" y="2320034"/>
                    </a:cubicBezTo>
                    <a:cubicBezTo>
                      <a:pt x="917154" y="2388208"/>
                      <a:pt x="982886" y="2443980"/>
                      <a:pt x="1065982" y="2487348"/>
                    </a:cubicBezTo>
                    <a:cubicBezTo>
                      <a:pt x="1149078" y="2530718"/>
                      <a:pt x="1263180" y="2552404"/>
                      <a:pt x="1408288" y="2552404"/>
                    </a:cubicBezTo>
                    <a:cubicBezTo>
                      <a:pt x="1544712" y="2552404"/>
                      <a:pt x="1659124" y="2530718"/>
                      <a:pt x="1751522" y="2487348"/>
                    </a:cubicBezTo>
                    <a:cubicBezTo>
                      <a:pt x="1843920" y="2443980"/>
                      <a:pt x="1916784" y="2386968"/>
                      <a:pt x="1970114" y="2316312"/>
                    </a:cubicBezTo>
                    <a:cubicBezTo>
                      <a:pt x="2020964" y="2249398"/>
                      <a:pt x="2056930" y="2179384"/>
                      <a:pt x="2078014" y="2106268"/>
                    </a:cubicBezTo>
                    <a:cubicBezTo>
                      <a:pt x="2099098" y="2033152"/>
                      <a:pt x="2109640" y="1959416"/>
                      <a:pt x="2109640" y="1885060"/>
                    </a:cubicBezTo>
                    <a:lnTo>
                      <a:pt x="2109640" y="803178"/>
                    </a:lnTo>
                    <a:cubicBezTo>
                      <a:pt x="2109640" y="665628"/>
                      <a:pt x="2099718" y="553170"/>
                      <a:pt x="2079874" y="465800"/>
                    </a:cubicBezTo>
                    <a:cubicBezTo>
                      <a:pt x="2060030" y="378432"/>
                      <a:pt x="2030884" y="321116"/>
                      <a:pt x="1992438" y="293850"/>
                    </a:cubicBezTo>
                    <a:cubicBezTo>
                      <a:pt x="1949030" y="262862"/>
                      <a:pt x="1889808" y="238698"/>
                      <a:pt x="1814774" y="221354"/>
                    </a:cubicBezTo>
                    <a:cubicBezTo>
                      <a:pt x="1739740" y="204010"/>
                      <a:pt x="1682378" y="194098"/>
                      <a:pt x="1642692" y="191618"/>
                    </a:cubicBezTo>
                    <a:lnTo>
                      <a:pt x="1642692" y="59532"/>
                    </a:lnTo>
                    <a:lnTo>
                      <a:pt x="2721696" y="59532"/>
                    </a:lnTo>
                    <a:lnTo>
                      <a:pt x="2721696" y="191618"/>
                    </a:lnTo>
                    <a:cubicBezTo>
                      <a:pt x="2686970" y="192858"/>
                      <a:pt x="2636120" y="200298"/>
                      <a:pt x="2569146" y="213942"/>
                    </a:cubicBezTo>
                    <a:cubicBezTo>
                      <a:pt x="2502174" y="227584"/>
                      <a:pt x="2447604" y="248048"/>
                      <a:pt x="2405436" y="275332"/>
                    </a:cubicBezTo>
                    <a:cubicBezTo>
                      <a:pt x="2363268" y="303858"/>
                      <a:pt x="2334122" y="362770"/>
                      <a:pt x="2318000" y="452066"/>
                    </a:cubicBezTo>
                    <a:cubicBezTo>
                      <a:pt x="2301876" y="541364"/>
                      <a:pt x="2293814" y="650504"/>
                      <a:pt x="2293814" y="779488"/>
                    </a:cubicBezTo>
                    <a:lnTo>
                      <a:pt x="2293814" y="1927324"/>
                    </a:lnTo>
                    <a:cubicBezTo>
                      <a:pt x="2293814" y="2073672"/>
                      <a:pt x="2263428" y="2200796"/>
                      <a:pt x="2202658" y="2308696"/>
                    </a:cubicBezTo>
                    <a:cubicBezTo>
                      <a:pt x="2141886" y="2416598"/>
                      <a:pt x="2061890" y="2505274"/>
                      <a:pt x="1962672" y="2574728"/>
                    </a:cubicBezTo>
                    <a:cubicBezTo>
                      <a:pt x="1864694" y="2641700"/>
                      <a:pt x="1761444" y="2689760"/>
                      <a:pt x="1652924" y="2718904"/>
                    </a:cubicBezTo>
                    <a:cubicBezTo>
                      <a:pt x="1544402" y="2748050"/>
                      <a:pt x="1440534" y="2762622"/>
                      <a:pt x="1341314" y="2762622"/>
                    </a:cubicBezTo>
                    <a:cubicBezTo>
                      <a:pt x="1182564" y="2762622"/>
                      <a:pt x="1041178" y="2741848"/>
                      <a:pt x="917154" y="2700300"/>
                    </a:cubicBezTo>
                    <a:cubicBezTo>
                      <a:pt x="793130" y="2658754"/>
                      <a:pt x="688952" y="2602632"/>
                      <a:pt x="604616" y="2531940"/>
                    </a:cubicBezTo>
                    <a:cubicBezTo>
                      <a:pt x="521520" y="2461246"/>
                      <a:pt x="458888" y="2380320"/>
                      <a:pt x="416720" y="2289164"/>
                    </a:cubicBezTo>
                    <a:cubicBezTo>
                      <a:pt x="374552" y="2198006"/>
                      <a:pt x="353468" y="2102818"/>
                      <a:pt x="353468" y="2003600"/>
                    </a:cubicBezTo>
                    <a:lnTo>
                      <a:pt x="353468" y="442764"/>
                    </a:lnTo>
                    <a:cubicBezTo>
                      <a:pt x="353468" y="399356"/>
                      <a:pt x="346336" y="363080"/>
                      <a:pt x="332074" y="333934"/>
                    </a:cubicBezTo>
                    <a:cubicBezTo>
                      <a:pt x="317812" y="304788"/>
                      <a:pt x="288976" y="277814"/>
                      <a:pt x="245568" y="253008"/>
                    </a:cubicBezTo>
                    <a:cubicBezTo>
                      <a:pt x="214562" y="235646"/>
                      <a:pt x="174874" y="221692"/>
                      <a:pt x="126504" y="211150"/>
                    </a:cubicBezTo>
                    <a:cubicBezTo>
                      <a:pt x="78136" y="200608"/>
                      <a:pt x="38448" y="194098"/>
                      <a:pt x="7442" y="191618"/>
                    </a:cubicBezTo>
                    <a:close/>
                    <a:moveTo>
                      <a:pt x="4831930" y="0"/>
                    </a:moveTo>
                    <a:cubicBezTo>
                      <a:pt x="4953472" y="0"/>
                      <a:pt x="5062304" y="18604"/>
                      <a:pt x="5158420" y="55812"/>
                    </a:cubicBezTo>
                    <a:cubicBezTo>
                      <a:pt x="5254538" y="93018"/>
                      <a:pt x="5342286" y="136426"/>
                      <a:pt x="5421660" y="186036"/>
                    </a:cubicBezTo>
                    <a:lnTo>
                      <a:pt x="5497936" y="59532"/>
                    </a:lnTo>
                    <a:lnTo>
                      <a:pt x="5646762" y="59532"/>
                    </a:lnTo>
                    <a:lnTo>
                      <a:pt x="5661646" y="935758"/>
                    </a:lnTo>
                    <a:lnTo>
                      <a:pt x="5510958" y="935758"/>
                    </a:lnTo>
                    <a:cubicBezTo>
                      <a:pt x="5483672" y="835298"/>
                      <a:pt x="5452976" y="739180"/>
                      <a:pt x="5418870" y="647404"/>
                    </a:cubicBezTo>
                    <a:cubicBezTo>
                      <a:pt x="5384764" y="555626"/>
                      <a:pt x="5340426" y="472530"/>
                      <a:pt x="5285856" y="398116"/>
                    </a:cubicBezTo>
                    <a:cubicBezTo>
                      <a:pt x="5232524" y="326182"/>
                      <a:pt x="5167412" y="268822"/>
                      <a:pt x="5090518" y="226034"/>
                    </a:cubicBezTo>
                    <a:cubicBezTo>
                      <a:pt x="5013624" y="183246"/>
                      <a:pt x="4919366" y="161852"/>
                      <a:pt x="4807744" y="161852"/>
                    </a:cubicBezTo>
                    <a:cubicBezTo>
                      <a:pt x="4689922" y="161852"/>
                      <a:pt x="4589464" y="199678"/>
                      <a:pt x="4506368" y="275332"/>
                    </a:cubicBezTo>
                    <a:cubicBezTo>
                      <a:pt x="4423272" y="350988"/>
                      <a:pt x="4381724" y="443384"/>
                      <a:pt x="4381724" y="552526"/>
                    </a:cubicBezTo>
                    <a:cubicBezTo>
                      <a:pt x="4381724" y="666628"/>
                      <a:pt x="4408390" y="761194"/>
                      <a:pt x="4461720" y="836228"/>
                    </a:cubicBezTo>
                    <a:cubicBezTo>
                      <a:pt x="4515050" y="911264"/>
                      <a:pt x="4592564" y="972964"/>
                      <a:pt x="4694264" y="1021334"/>
                    </a:cubicBezTo>
                    <a:cubicBezTo>
                      <a:pt x="4784800" y="1064742"/>
                      <a:pt x="4873788" y="1102260"/>
                      <a:pt x="4961224" y="1133886"/>
                    </a:cubicBezTo>
                    <a:cubicBezTo>
                      <a:pt x="5048660" y="1165512"/>
                      <a:pt x="5133306" y="1199308"/>
                      <a:pt x="5215162" y="1235274"/>
                    </a:cubicBezTo>
                    <a:cubicBezTo>
                      <a:pt x="5289576" y="1267520"/>
                      <a:pt x="5361200" y="1304108"/>
                      <a:pt x="5430032" y="1345036"/>
                    </a:cubicBezTo>
                    <a:cubicBezTo>
                      <a:pt x="5498866" y="1385962"/>
                      <a:pt x="5558706" y="1433712"/>
                      <a:pt x="5609556" y="1488282"/>
                    </a:cubicBezTo>
                    <a:cubicBezTo>
                      <a:pt x="5665366" y="1550294"/>
                      <a:pt x="5706604" y="1618196"/>
                      <a:pt x="5733270" y="1691990"/>
                    </a:cubicBezTo>
                    <a:cubicBezTo>
                      <a:pt x="5759936" y="1765784"/>
                      <a:pt x="5773268" y="1851672"/>
                      <a:pt x="5773268" y="1949650"/>
                    </a:cubicBezTo>
                    <a:cubicBezTo>
                      <a:pt x="5773268" y="2182814"/>
                      <a:pt x="5687070" y="2375050"/>
                      <a:pt x="5514678" y="2526358"/>
                    </a:cubicBezTo>
                    <a:cubicBezTo>
                      <a:pt x="5342286" y="2677668"/>
                      <a:pt x="5128346" y="2753320"/>
                      <a:pt x="4872856" y="2753320"/>
                    </a:cubicBezTo>
                    <a:cubicBezTo>
                      <a:pt x="4755034" y="2753320"/>
                      <a:pt x="4637212" y="2735028"/>
                      <a:pt x="4519390" y="2698440"/>
                    </a:cubicBezTo>
                    <a:cubicBezTo>
                      <a:pt x="4401568" y="2661854"/>
                      <a:pt x="4299868" y="2617516"/>
                      <a:pt x="4214292" y="2565426"/>
                    </a:cubicBezTo>
                    <a:lnTo>
                      <a:pt x="4134298" y="2701232"/>
                    </a:lnTo>
                    <a:lnTo>
                      <a:pt x="3985470" y="2701232"/>
                    </a:lnTo>
                    <a:lnTo>
                      <a:pt x="3959424" y="1797100"/>
                    </a:lnTo>
                    <a:lnTo>
                      <a:pt x="4110112" y="1797100"/>
                    </a:lnTo>
                    <a:cubicBezTo>
                      <a:pt x="4141120" y="1908722"/>
                      <a:pt x="4177396" y="2009490"/>
                      <a:pt x="4218944" y="2099408"/>
                    </a:cubicBezTo>
                    <a:cubicBezTo>
                      <a:pt x="4260492" y="2189324"/>
                      <a:pt x="4315372" y="2273350"/>
                      <a:pt x="4383584" y="2351486"/>
                    </a:cubicBezTo>
                    <a:cubicBezTo>
                      <a:pt x="4448076" y="2424660"/>
                      <a:pt x="4523420" y="2482950"/>
                      <a:pt x="4609618" y="2526358"/>
                    </a:cubicBezTo>
                    <a:cubicBezTo>
                      <a:pt x="4695812" y="2569766"/>
                      <a:pt x="4795962" y="2591470"/>
                      <a:pt x="4910064" y="2591470"/>
                    </a:cubicBezTo>
                    <a:cubicBezTo>
                      <a:pt x="4995640" y="2591470"/>
                      <a:pt x="5070364" y="2580294"/>
                      <a:pt x="5134236" y="2557940"/>
                    </a:cubicBezTo>
                    <a:cubicBezTo>
                      <a:pt x="5198108" y="2535588"/>
                      <a:pt x="5249888" y="2503918"/>
                      <a:pt x="5289576" y="2462932"/>
                    </a:cubicBezTo>
                    <a:cubicBezTo>
                      <a:pt x="5329264" y="2421946"/>
                      <a:pt x="5358718" y="2373820"/>
                      <a:pt x="5377942" y="2318552"/>
                    </a:cubicBezTo>
                    <a:cubicBezTo>
                      <a:pt x="5397166" y="2263284"/>
                      <a:pt x="5406778" y="2199634"/>
                      <a:pt x="5406778" y="2127604"/>
                    </a:cubicBezTo>
                    <a:cubicBezTo>
                      <a:pt x="5406778" y="2022048"/>
                      <a:pt x="5377012" y="1923628"/>
                      <a:pt x="5317480" y="1832346"/>
                    </a:cubicBezTo>
                    <a:cubicBezTo>
                      <a:pt x="5257950" y="1741062"/>
                      <a:pt x="5169272" y="1671828"/>
                      <a:pt x="5051452" y="1624640"/>
                    </a:cubicBezTo>
                    <a:cubicBezTo>
                      <a:pt x="4970836" y="1592530"/>
                      <a:pt x="4878438" y="1557024"/>
                      <a:pt x="4774258" y="1518120"/>
                    </a:cubicBezTo>
                    <a:cubicBezTo>
                      <a:pt x="4670078" y="1479218"/>
                      <a:pt x="4580162" y="1442470"/>
                      <a:pt x="4504508" y="1407880"/>
                    </a:cubicBezTo>
                    <a:cubicBezTo>
                      <a:pt x="4355680" y="1340928"/>
                      <a:pt x="4240028" y="1253204"/>
                      <a:pt x="4157552" y="1144712"/>
                    </a:cubicBezTo>
                    <a:cubicBezTo>
                      <a:pt x="4075076" y="1036222"/>
                      <a:pt x="4033838" y="894568"/>
                      <a:pt x="4033838" y="719754"/>
                    </a:cubicBezTo>
                    <a:cubicBezTo>
                      <a:pt x="4033838" y="619314"/>
                      <a:pt x="4054302" y="525700"/>
                      <a:pt x="4095230" y="438914"/>
                    </a:cubicBezTo>
                    <a:cubicBezTo>
                      <a:pt x="4136158" y="352126"/>
                      <a:pt x="4194448" y="274636"/>
                      <a:pt x="4270104" y="206442"/>
                    </a:cubicBezTo>
                    <a:cubicBezTo>
                      <a:pt x="4342036" y="141968"/>
                      <a:pt x="4426992" y="91444"/>
                      <a:pt x="4524972" y="54866"/>
                    </a:cubicBezTo>
                    <a:cubicBezTo>
                      <a:pt x="4622950" y="18290"/>
                      <a:pt x="4725268" y="0"/>
                      <a:pt x="483193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00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310572" y="23724550"/>
              <a:ext cx="9024428" cy="5550134"/>
              <a:chOff x="31307964" y="11614245"/>
              <a:chExt cx="5636523" cy="346653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1307964" y="11614245"/>
                <a:ext cx="3125337" cy="3466531"/>
              </a:xfrm>
              <a:custGeom>
                <a:avLst/>
                <a:gdLst>
                  <a:gd name="connsiteX0" fmla="*/ 0 w 3125337"/>
                  <a:gd name="connsiteY0" fmla="*/ 13648 h 3466531"/>
                  <a:gd name="connsiteX1" fmla="*/ 1105469 w 3125337"/>
                  <a:gd name="connsiteY1" fmla="*/ 3452883 h 3466531"/>
                  <a:gd name="connsiteX2" fmla="*/ 1978926 w 3125337"/>
                  <a:gd name="connsiteY2" fmla="*/ 3466531 h 3466531"/>
                  <a:gd name="connsiteX3" fmla="*/ 3125337 w 3125337"/>
                  <a:gd name="connsiteY3" fmla="*/ 0 h 3466531"/>
                  <a:gd name="connsiteX4" fmla="*/ 2306472 w 3125337"/>
                  <a:gd name="connsiteY4" fmla="*/ 0 h 3466531"/>
                  <a:gd name="connsiteX5" fmla="*/ 1569493 w 3125337"/>
                  <a:gd name="connsiteY5" fmla="*/ 2702256 h 3466531"/>
                  <a:gd name="connsiteX6" fmla="*/ 832514 w 3125337"/>
                  <a:gd name="connsiteY6" fmla="*/ 0 h 3466531"/>
                  <a:gd name="connsiteX7" fmla="*/ 0 w 3125337"/>
                  <a:gd name="connsiteY7" fmla="*/ 13648 h 346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5337" h="3466531">
                    <a:moveTo>
                      <a:pt x="0" y="13648"/>
                    </a:moveTo>
                    <a:lnTo>
                      <a:pt x="1105469" y="3452883"/>
                    </a:lnTo>
                    <a:lnTo>
                      <a:pt x="1978926" y="3466531"/>
                    </a:lnTo>
                    <a:lnTo>
                      <a:pt x="3125337" y="0"/>
                    </a:lnTo>
                    <a:lnTo>
                      <a:pt x="2306472" y="0"/>
                    </a:lnTo>
                    <a:lnTo>
                      <a:pt x="1569493" y="2702256"/>
                    </a:lnTo>
                    <a:lnTo>
                      <a:pt x="832514" y="0"/>
                    </a:lnTo>
                    <a:lnTo>
                      <a:pt x="0" y="1364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3873743" y="11614245"/>
                <a:ext cx="3070744" cy="3466531"/>
              </a:xfrm>
              <a:custGeom>
                <a:avLst/>
                <a:gdLst>
                  <a:gd name="connsiteX0" fmla="*/ 1501252 w 3070744"/>
                  <a:gd name="connsiteY0" fmla="*/ 614149 h 3466531"/>
                  <a:gd name="connsiteX1" fmla="*/ 1132764 w 3070744"/>
                  <a:gd name="connsiteY1" fmla="*/ 1992573 h 3466531"/>
                  <a:gd name="connsiteX2" fmla="*/ 1897040 w 3070744"/>
                  <a:gd name="connsiteY2" fmla="*/ 1992573 h 3466531"/>
                  <a:gd name="connsiteX3" fmla="*/ 1023580 w 3070744"/>
                  <a:gd name="connsiteY3" fmla="*/ 0 h 3466531"/>
                  <a:gd name="connsiteX4" fmla="*/ 2033516 w 3070744"/>
                  <a:gd name="connsiteY4" fmla="*/ 0 h 3466531"/>
                  <a:gd name="connsiteX5" fmla="*/ 3070744 w 3070744"/>
                  <a:gd name="connsiteY5" fmla="*/ 3466531 h 3466531"/>
                  <a:gd name="connsiteX6" fmla="*/ 2238232 w 3070744"/>
                  <a:gd name="connsiteY6" fmla="*/ 3466531 h 3466531"/>
                  <a:gd name="connsiteX7" fmla="*/ 1978924 w 3070744"/>
                  <a:gd name="connsiteY7" fmla="*/ 2565779 h 3466531"/>
                  <a:gd name="connsiteX8" fmla="*/ 1037228 w 3070744"/>
                  <a:gd name="connsiteY8" fmla="*/ 2565779 h 3466531"/>
                  <a:gd name="connsiteX9" fmla="*/ 805216 w 3070744"/>
                  <a:gd name="connsiteY9" fmla="*/ 3466531 h 3466531"/>
                  <a:gd name="connsiteX10" fmla="*/ 0 w 3070744"/>
                  <a:gd name="connsiteY10" fmla="*/ 3466531 h 346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0744" h="3466531">
                    <a:moveTo>
                      <a:pt x="1501252" y="614149"/>
                    </a:moveTo>
                    <a:lnTo>
                      <a:pt x="1132764" y="1992573"/>
                    </a:lnTo>
                    <a:lnTo>
                      <a:pt x="1897040" y="1992573"/>
                    </a:lnTo>
                    <a:close/>
                    <a:moveTo>
                      <a:pt x="1023580" y="0"/>
                    </a:moveTo>
                    <a:lnTo>
                      <a:pt x="2033516" y="0"/>
                    </a:lnTo>
                    <a:lnTo>
                      <a:pt x="3070744" y="3466531"/>
                    </a:lnTo>
                    <a:lnTo>
                      <a:pt x="2238232" y="3466531"/>
                    </a:lnTo>
                    <a:lnTo>
                      <a:pt x="1978924" y="2565779"/>
                    </a:lnTo>
                    <a:lnTo>
                      <a:pt x="1037228" y="2565779"/>
                    </a:lnTo>
                    <a:lnTo>
                      <a:pt x="805216" y="3466531"/>
                    </a:lnTo>
                    <a:lnTo>
                      <a:pt x="0" y="346653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14173200" y="22194317"/>
              <a:ext cx="0" cy="8610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2567770" y="26300906"/>
            <a:ext cx="18808132" cy="10133088"/>
            <a:chOff x="12567770" y="26300906"/>
            <a:chExt cx="18808132" cy="1013308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84"/>
            <a:stretch/>
          </p:blipFill>
          <p:spPr>
            <a:xfrm>
              <a:off x="18112785" y="26300906"/>
              <a:ext cx="7718103" cy="606133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12567770" y="31727470"/>
              <a:ext cx="18808132" cy="4706524"/>
              <a:chOff x="12567770" y="31727470"/>
              <a:chExt cx="18808132" cy="470652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8708714" y="32668231"/>
                <a:ext cx="12667188" cy="2988931"/>
              </a:xfrm>
              <a:custGeom>
                <a:avLst/>
                <a:gdLst/>
                <a:ahLst/>
                <a:cxnLst/>
                <a:rect l="l" t="t" r="r" b="b"/>
                <a:pathLst>
                  <a:path w="31052840" h="7327182">
                    <a:moveTo>
                      <a:pt x="26171352" y="6255620"/>
                    </a:moveTo>
                    <a:cubicBezTo>
                      <a:pt x="26065932" y="6286684"/>
                      <a:pt x="25973536" y="6317132"/>
                      <a:pt x="25894160" y="6346964"/>
                    </a:cubicBezTo>
                    <a:cubicBezTo>
                      <a:pt x="25814784" y="6376798"/>
                      <a:pt x="25740992" y="6414088"/>
                      <a:pt x="25672776" y="6458834"/>
                    </a:cubicBezTo>
                    <a:cubicBezTo>
                      <a:pt x="25610768" y="6501098"/>
                      <a:pt x="25561776" y="6551128"/>
                      <a:pt x="25525808" y="6608926"/>
                    </a:cubicBezTo>
                    <a:cubicBezTo>
                      <a:pt x="25489848" y="6666724"/>
                      <a:pt x="25471860" y="6735396"/>
                      <a:pt x="25471860" y="6814946"/>
                    </a:cubicBezTo>
                    <a:cubicBezTo>
                      <a:pt x="25471860" y="6918098"/>
                      <a:pt x="25498836" y="6993912"/>
                      <a:pt x="25552784" y="7042388"/>
                    </a:cubicBezTo>
                    <a:cubicBezTo>
                      <a:pt x="25606736" y="7090864"/>
                      <a:pt x="25675256" y="7115102"/>
                      <a:pt x="25758352" y="7115102"/>
                    </a:cubicBezTo>
                    <a:cubicBezTo>
                      <a:pt x="25846408" y="7115102"/>
                      <a:pt x="25923928" y="7093660"/>
                      <a:pt x="25990896" y="7050774"/>
                    </a:cubicBezTo>
                    <a:cubicBezTo>
                      <a:pt x="26057872" y="7007890"/>
                      <a:pt x="26114300" y="6957244"/>
                      <a:pt x="26160192" y="6898836"/>
                    </a:cubicBezTo>
                    <a:close/>
                    <a:moveTo>
                      <a:pt x="14398452" y="6255620"/>
                    </a:moveTo>
                    <a:cubicBezTo>
                      <a:pt x="14293032" y="6286684"/>
                      <a:pt x="14200636" y="6317132"/>
                      <a:pt x="14121260" y="6346964"/>
                    </a:cubicBezTo>
                    <a:cubicBezTo>
                      <a:pt x="14041884" y="6376798"/>
                      <a:pt x="13968092" y="6414088"/>
                      <a:pt x="13899880" y="6458834"/>
                    </a:cubicBezTo>
                    <a:cubicBezTo>
                      <a:pt x="13837868" y="6501098"/>
                      <a:pt x="13788876" y="6551128"/>
                      <a:pt x="13752912" y="6608926"/>
                    </a:cubicBezTo>
                    <a:cubicBezTo>
                      <a:pt x="13716944" y="6666724"/>
                      <a:pt x="13698960" y="6735396"/>
                      <a:pt x="13698960" y="6814946"/>
                    </a:cubicBezTo>
                    <a:cubicBezTo>
                      <a:pt x="13698960" y="6918098"/>
                      <a:pt x="13725936" y="6993912"/>
                      <a:pt x="13779884" y="7042388"/>
                    </a:cubicBezTo>
                    <a:cubicBezTo>
                      <a:pt x="13833836" y="7090864"/>
                      <a:pt x="13902360" y="7115102"/>
                      <a:pt x="13985456" y="7115102"/>
                    </a:cubicBezTo>
                    <a:cubicBezTo>
                      <a:pt x="14073512" y="7115102"/>
                      <a:pt x="14151024" y="7093660"/>
                      <a:pt x="14218000" y="7050774"/>
                    </a:cubicBezTo>
                    <a:cubicBezTo>
                      <a:pt x="14284968" y="7007890"/>
                      <a:pt x="14341400" y="6957244"/>
                      <a:pt x="14387288" y="6898836"/>
                    </a:cubicBezTo>
                    <a:close/>
                    <a:moveTo>
                      <a:pt x="10745020" y="5526360"/>
                    </a:moveTo>
                    <a:cubicBezTo>
                      <a:pt x="10614794" y="5526360"/>
                      <a:pt x="10506584" y="5580456"/>
                      <a:pt x="10420388" y="5688648"/>
                    </a:cubicBezTo>
                    <a:cubicBezTo>
                      <a:pt x="10334192" y="5796840"/>
                      <a:pt x="10287374" y="5947382"/>
                      <a:pt x="10279932" y="6140276"/>
                    </a:cubicBezTo>
                    <a:lnTo>
                      <a:pt x="11128252" y="6140276"/>
                    </a:lnTo>
                    <a:cubicBezTo>
                      <a:pt x="11128252" y="6071036"/>
                      <a:pt x="11122360" y="5996852"/>
                      <a:pt x="11110580" y="5917718"/>
                    </a:cubicBezTo>
                    <a:cubicBezTo>
                      <a:pt x="11098796" y="5838586"/>
                      <a:pt x="11079882" y="5772432"/>
                      <a:pt x="11053838" y="5719256"/>
                    </a:cubicBezTo>
                    <a:cubicBezTo>
                      <a:pt x="11025312" y="5662380"/>
                      <a:pt x="10986246" y="5616012"/>
                      <a:pt x="10936636" y="5580152"/>
                    </a:cubicBezTo>
                    <a:cubicBezTo>
                      <a:pt x="10887028" y="5544292"/>
                      <a:pt x="10823156" y="5526360"/>
                      <a:pt x="10745020" y="5526360"/>
                    </a:cubicBezTo>
                    <a:close/>
                    <a:moveTo>
                      <a:pt x="7592244" y="5526360"/>
                    </a:moveTo>
                    <a:cubicBezTo>
                      <a:pt x="7462020" y="5526360"/>
                      <a:pt x="7353810" y="5580456"/>
                      <a:pt x="7267612" y="5688648"/>
                    </a:cubicBezTo>
                    <a:cubicBezTo>
                      <a:pt x="7181416" y="5796840"/>
                      <a:pt x="7134598" y="5947382"/>
                      <a:pt x="7127156" y="6140276"/>
                    </a:cubicBezTo>
                    <a:lnTo>
                      <a:pt x="7975476" y="6140276"/>
                    </a:lnTo>
                    <a:cubicBezTo>
                      <a:pt x="7975476" y="6071036"/>
                      <a:pt x="7969586" y="5996852"/>
                      <a:pt x="7957804" y="5917718"/>
                    </a:cubicBezTo>
                    <a:cubicBezTo>
                      <a:pt x="7946020" y="5838586"/>
                      <a:pt x="7927108" y="5772432"/>
                      <a:pt x="7901064" y="5719256"/>
                    </a:cubicBezTo>
                    <a:cubicBezTo>
                      <a:pt x="7872538" y="5662380"/>
                      <a:pt x="7833470" y="5616012"/>
                      <a:pt x="7783860" y="5580152"/>
                    </a:cubicBezTo>
                    <a:cubicBezTo>
                      <a:pt x="7734252" y="5544292"/>
                      <a:pt x="7670380" y="5526360"/>
                      <a:pt x="7592244" y="5526360"/>
                    </a:cubicBezTo>
                    <a:close/>
                    <a:moveTo>
                      <a:pt x="903202" y="5526360"/>
                    </a:moveTo>
                    <a:cubicBezTo>
                      <a:pt x="807528" y="5526360"/>
                      <a:pt x="725838" y="5549926"/>
                      <a:pt x="658128" y="5597054"/>
                    </a:cubicBezTo>
                    <a:cubicBezTo>
                      <a:pt x="590420" y="5644184"/>
                      <a:pt x="535442" y="5708676"/>
                      <a:pt x="493198" y="5790532"/>
                    </a:cubicBezTo>
                    <a:cubicBezTo>
                      <a:pt x="453432" y="5866186"/>
                      <a:pt x="425474" y="5952382"/>
                      <a:pt x="409322" y="6049120"/>
                    </a:cubicBezTo>
                    <a:cubicBezTo>
                      <a:pt x="393170" y="6145858"/>
                      <a:pt x="385094" y="6239496"/>
                      <a:pt x="385094" y="6330032"/>
                    </a:cubicBezTo>
                    <a:cubicBezTo>
                      <a:pt x="385094" y="6449096"/>
                      <a:pt x="394724" y="6559166"/>
                      <a:pt x="413988" y="6660246"/>
                    </a:cubicBezTo>
                    <a:cubicBezTo>
                      <a:pt x="433250" y="6761324"/>
                      <a:pt x="464004" y="6851552"/>
                      <a:pt x="506248" y="6930926"/>
                    </a:cubicBezTo>
                    <a:cubicBezTo>
                      <a:pt x="548494" y="7010302"/>
                      <a:pt x="601612" y="7072624"/>
                      <a:pt x="665600" y="7117892"/>
                    </a:cubicBezTo>
                    <a:cubicBezTo>
                      <a:pt x="729588" y="7163160"/>
                      <a:pt x="808788" y="7185794"/>
                      <a:pt x="903202" y="7185794"/>
                    </a:cubicBezTo>
                    <a:cubicBezTo>
                      <a:pt x="1058522" y="7185794"/>
                      <a:pt x="1181532" y="7110760"/>
                      <a:pt x="1272234" y="6960692"/>
                    </a:cubicBezTo>
                    <a:cubicBezTo>
                      <a:pt x="1362936" y="6810624"/>
                      <a:pt x="1408286" y="6603504"/>
                      <a:pt x="1408286" y="6339336"/>
                    </a:cubicBezTo>
                    <a:cubicBezTo>
                      <a:pt x="1408286" y="6246316"/>
                      <a:pt x="1398970" y="6148028"/>
                      <a:pt x="1380338" y="6044468"/>
                    </a:cubicBezTo>
                    <a:cubicBezTo>
                      <a:pt x="1361706" y="5940910"/>
                      <a:pt x="1333746" y="5853164"/>
                      <a:pt x="1296462" y="5781230"/>
                    </a:cubicBezTo>
                    <a:cubicBezTo>
                      <a:pt x="1256698" y="5704336"/>
                      <a:pt x="1204510" y="5642632"/>
                      <a:pt x="1139902" y="5596124"/>
                    </a:cubicBezTo>
                    <a:cubicBezTo>
                      <a:pt x="1075294" y="5549616"/>
                      <a:pt x="996394" y="5526360"/>
                      <a:pt x="903202" y="5526360"/>
                    </a:cubicBezTo>
                    <a:close/>
                    <a:moveTo>
                      <a:pt x="27600552" y="5414740"/>
                    </a:moveTo>
                    <a:lnTo>
                      <a:pt x="27626592" y="5440784"/>
                    </a:lnTo>
                    <a:lnTo>
                      <a:pt x="27626592" y="6936508"/>
                    </a:lnTo>
                    <a:cubicBezTo>
                      <a:pt x="27626592" y="6979916"/>
                      <a:pt x="27634908" y="7015884"/>
                      <a:pt x="27651536" y="7044408"/>
                    </a:cubicBezTo>
                    <a:cubicBezTo>
                      <a:pt x="27668160" y="7072934"/>
                      <a:pt x="27694332" y="7094018"/>
                      <a:pt x="27730048" y="7107660"/>
                    </a:cubicBezTo>
                    <a:cubicBezTo>
                      <a:pt x="27757160" y="7118822"/>
                      <a:pt x="27783640" y="7127814"/>
                      <a:pt x="27809504" y="7134636"/>
                    </a:cubicBezTo>
                    <a:cubicBezTo>
                      <a:pt x="27835368" y="7141456"/>
                      <a:pt x="27864312" y="7146108"/>
                      <a:pt x="27896344" y="7148588"/>
                    </a:cubicBezTo>
                    <a:lnTo>
                      <a:pt x="27896344" y="7271372"/>
                    </a:lnTo>
                    <a:lnTo>
                      <a:pt x="27010816" y="7271372"/>
                    </a:lnTo>
                    <a:lnTo>
                      <a:pt x="27010816" y="7148588"/>
                    </a:lnTo>
                    <a:cubicBezTo>
                      <a:pt x="27039344" y="7146108"/>
                      <a:pt x="27068800" y="7143628"/>
                      <a:pt x="27099184" y="7141146"/>
                    </a:cubicBezTo>
                    <a:cubicBezTo>
                      <a:pt x="27129572" y="7138666"/>
                      <a:pt x="27155928" y="7133716"/>
                      <a:pt x="27178248" y="7126292"/>
                    </a:cubicBezTo>
                    <a:cubicBezTo>
                      <a:pt x="27212976" y="7115150"/>
                      <a:pt x="27238712" y="7095640"/>
                      <a:pt x="27255456" y="7067764"/>
                    </a:cubicBezTo>
                    <a:cubicBezTo>
                      <a:pt x="27272200" y="7039888"/>
                      <a:pt x="27280568" y="7003654"/>
                      <a:pt x="27280568" y="6959064"/>
                    </a:cubicBezTo>
                    <a:lnTo>
                      <a:pt x="27280568" y="5827448"/>
                    </a:lnTo>
                    <a:cubicBezTo>
                      <a:pt x="27280568" y="5787798"/>
                      <a:pt x="27271576" y="5751560"/>
                      <a:pt x="27253592" y="5718732"/>
                    </a:cubicBezTo>
                    <a:cubicBezTo>
                      <a:pt x="27235612" y="5685906"/>
                      <a:pt x="27210496" y="5658350"/>
                      <a:pt x="27178248" y="5636064"/>
                    </a:cubicBezTo>
                    <a:cubicBezTo>
                      <a:pt x="27154688" y="5621200"/>
                      <a:pt x="27120576" y="5608502"/>
                      <a:pt x="27075928" y="5597970"/>
                    </a:cubicBezTo>
                    <a:cubicBezTo>
                      <a:pt x="27031280" y="5587438"/>
                      <a:pt x="26990352" y="5580932"/>
                      <a:pt x="26953148" y="5578452"/>
                    </a:cubicBezTo>
                    <a:lnTo>
                      <a:pt x="26953148" y="5455668"/>
                    </a:lnTo>
                    <a:close/>
                    <a:moveTo>
                      <a:pt x="29261920" y="5392416"/>
                    </a:moveTo>
                    <a:cubicBezTo>
                      <a:pt x="29340052" y="5392416"/>
                      <a:pt x="29403616" y="5417840"/>
                      <a:pt x="29452604" y="5468690"/>
                    </a:cubicBezTo>
                    <a:cubicBezTo>
                      <a:pt x="29501592" y="5519540"/>
                      <a:pt x="29526088" y="5587752"/>
                      <a:pt x="29526088" y="5673328"/>
                    </a:cubicBezTo>
                    <a:cubicBezTo>
                      <a:pt x="29526088" y="5736580"/>
                      <a:pt x="29510584" y="5792702"/>
                      <a:pt x="29479576" y="5841690"/>
                    </a:cubicBezTo>
                    <a:cubicBezTo>
                      <a:pt x="29448576" y="5890680"/>
                      <a:pt x="29400824" y="5915174"/>
                      <a:pt x="29336332" y="5915174"/>
                    </a:cubicBezTo>
                    <a:cubicBezTo>
                      <a:pt x="29266880" y="5915174"/>
                      <a:pt x="29213856" y="5897192"/>
                      <a:pt x="29177272" y="5861224"/>
                    </a:cubicBezTo>
                    <a:cubicBezTo>
                      <a:pt x="29140688" y="5825258"/>
                      <a:pt x="29122392" y="5785570"/>
                      <a:pt x="29122392" y="5742162"/>
                    </a:cubicBezTo>
                    <a:cubicBezTo>
                      <a:pt x="29122392" y="5714876"/>
                      <a:pt x="29124560" y="5690072"/>
                      <a:pt x="29128904" y="5667748"/>
                    </a:cubicBezTo>
                    <a:cubicBezTo>
                      <a:pt x="29133244" y="5645424"/>
                      <a:pt x="29137272" y="5623100"/>
                      <a:pt x="29140992" y="5600776"/>
                    </a:cubicBezTo>
                    <a:cubicBezTo>
                      <a:pt x="29082704" y="5600776"/>
                      <a:pt x="29014488" y="5624340"/>
                      <a:pt x="28936356" y="5671468"/>
                    </a:cubicBezTo>
                    <a:cubicBezTo>
                      <a:pt x="28858224" y="5718598"/>
                      <a:pt x="28791872" y="5785570"/>
                      <a:pt x="28737296" y="5872386"/>
                    </a:cubicBezTo>
                    <a:lnTo>
                      <a:pt x="28737296" y="6940228"/>
                    </a:lnTo>
                    <a:cubicBezTo>
                      <a:pt x="28737296" y="6983636"/>
                      <a:pt x="28745672" y="7018984"/>
                      <a:pt x="28762416" y="7046268"/>
                    </a:cubicBezTo>
                    <a:cubicBezTo>
                      <a:pt x="28779156" y="7073554"/>
                      <a:pt x="28805512" y="7094018"/>
                      <a:pt x="28841480" y="7107660"/>
                    </a:cubicBezTo>
                    <a:cubicBezTo>
                      <a:pt x="28872484" y="7120062"/>
                      <a:pt x="28912480" y="7129364"/>
                      <a:pt x="28961472" y="7135564"/>
                    </a:cubicBezTo>
                    <a:cubicBezTo>
                      <a:pt x="29010464" y="7141766"/>
                      <a:pt x="29052936" y="7146108"/>
                      <a:pt x="29088904" y="7148588"/>
                    </a:cubicBezTo>
                    <a:lnTo>
                      <a:pt x="29088904" y="7271372"/>
                    </a:lnTo>
                    <a:lnTo>
                      <a:pt x="28121520" y="7271372"/>
                    </a:lnTo>
                    <a:lnTo>
                      <a:pt x="28121520" y="7148588"/>
                    </a:lnTo>
                    <a:cubicBezTo>
                      <a:pt x="28150048" y="7146108"/>
                      <a:pt x="28179504" y="7143628"/>
                      <a:pt x="28209888" y="7141146"/>
                    </a:cubicBezTo>
                    <a:cubicBezTo>
                      <a:pt x="28240276" y="7138666"/>
                      <a:pt x="28266632" y="7133716"/>
                      <a:pt x="28288952" y="7126292"/>
                    </a:cubicBezTo>
                    <a:cubicBezTo>
                      <a:pt x="28323680" y="7115150"/>
                      <a:pt x="28349416" y="7095640"/>
                      <a:pt x="28366160" y="7067764"/>
                    </a:cubicBezTo>
                    <a:cubicBezTo>
                      <a:pt x="28382904" y="7039888"/>
                      <a:pt x="28391272" y="7003654"/>
                      <a:pt x="28391272" y="6959064"/>
                    </a:cubicBezTo>
                    <a:lnTo>
                      <a:pt x="28391272" y="5827448"/>
                    </a:lnTo>
                    <a:cubicBezTo>
                      <a:pt x="28391272" y="5789040"/>
                      <a:pt x="28382280" y="5751256"/>
                      <a:pt x="28364296" y="5714096"/>
                    </a:cubicBezTo>
                    <a:cubicBezTo>
                      <a:pt x="28346316" y="5676938"/>
                      <a:pt x="28321200" y="5647206"/>
                      <a:pt x="28288952" y="5624902"/>
                    </a:cubicBezTo>
                    <a:cubicBezTo>
                      <a:pt x="28265392" y="5610038"/>
                      <a:pt x="28237484" y="5599200"/>
                      <a:pt x="28205240" y="5592388"/>
                    </a:cubicBezTo>
                    <a:cubicBezTo>
                      <a:pt x="28172992" y="5585578"/>
                      <a:pt x="28138264" y="5580932"/>
                      <a:pt x="28101056" y="5578452"/>
                    </a:cubicBezTo>
                    <a:lnTo>
                      <a:pt x="28101056" y="5455668"/>
                    </a:lnTo>
                    <a:lnTo>
                      <a:pt x="28711256" y="5414740"/>
                    </a:lnTo>
                    <a:lnTo>
                      <a:pt x="28737296" y="5440784"/>
                    </a:lnTo>
                    <a:lnTo>
                      <a:pt x="28737296" y="5699374"/>
                    </a:lnTo>
                    <a:lnTo>
                      <a:pt x="28746600" y="5699374"/>
                    </a:lnTo>
                    <a:cubicBezTo>
                      <a:pt x="28823496" y="5598916"/>
                      <a:pt x="28909072" y="5522640"/>
                      <a:pt x="29003328" y="5470550"/>
                    </a:cubicBezTo>
                    <a:cubicBezTo>
                      <a:pt x="29097584" y="5418460"/>
                      <a:pt x="29183784" y="5392416"/>
                      <a:pt x="29261920" y="5392416"/>
                    </a:cubicBezTo>
                    <a:close/>
                    <a:moveTo>
                      <a:pt x="12888440" y="5392416"/>
                    </a:moveTo>
                    <a:cubicBezTo>
                      <a:pt x="12966576" y="5392416"/>
                      <a:pt x="13030136" y="5417840"/>
                      <a:pt x="13079128" y="5468690"/>
                    </a:cubicBezTo>
                    <a:cubicBezTo>
                      <a:pt x="13128120" y="5519540"/>
                      <a:pt x="13152612" y="5587752"/>
                      <a:pt x="13152612" y="5673328"/>
                    </a:cubicBezTo>
                    <a:cubicBezTo>
                      <a:pt x="13152612" y="5736580"/>
                      <a:pt x="13137108" y="5792702"/>
                      <a:pt x="13106104" y="5841690"/>
                    </a:cubicBezTo>
                    <a:cubicBezTo>
                      <a:pt x="13075096" y="5890680"/>
                      <a:pt x="13027348" y="5915174"/>
                      <a:pt x="12962856" y="5915174"/>
                    </a:cubicBezTo>
                    <a:cubicBezTo>
                      <a:pt x="12893400" y="5915174"/>
                      <a:pt x="12840384" y="5897192"/>
                      <a:pt x="12803796" y="5861224"/>
                    </a:cubicBezTo>
                    <a:cubicBezTo>
                      <a:pt x="12767208" y="5825258"/>
                      <a:pt x="12748916" y="5785570"/>
                      <a:pt x="12748916" y="5742162"/>
                    </a:cubicBezTo>
                    <a:cubicBezTo>
                      <a:pt x="12748916" y="5714876"/>
                      <a:pt x="12751088" y="5690072"/>
                      <a:pt x="12755424" y="5667748"/>
                    </a:cubicBezTo>
                    <a:cubicBezTo>
                      <a:pt x="12759768" y="5645424"/>
                      <a:pt x="12763800" y="5623100"/>
                      <a:pt x="12767520" y="5600776"/>
                    </a:cubicBezTo>
                    <a:cubicBezTo>
                      <a:pt x="12709228" y="5600776"/>
                      <a:pt x="12641016" y="5624340"/>
                      <a:pt x="12562880" y="5671468"/>
                    </a:cubicBezTo>
                    <a:cubicBezTo>
                      <a:pt x="12484744" y="5718598"/>
                      <a:pt x="12418392" y="5785570"/>
                      <a:pt x="12363824" y="5872386"/>
                    </a:cubicBezTo>
                    <a:lnTo>
                      <a:pt x="12363824" y="6940228"/>
                    </a:lnTo>
                    <a:cubicBezTo>
                      <a:pt x="12363824" y="6983636"/>
                      <a:pt x="12372192" y="7018984"/>
                      <a:pt x="12388936" y="7046268"/>
                    </a:cubicBezTo>
                    <a:cubicBezTo>
                      <a:pt x="12405680" y="7073554"/>
                      <a:pt x="12432036" y="7094018"/>
                      <a:pt x="12468000" y="7107660"/>
                    </a:cubicBezTo>
                    <a:cubicBezTo>
                      <a:pt x="12499008" y="7120062"/>
                      <a:pt x="12539004" y="7129364"/>
                      <a:pt x="12587996" y="7135564"/>
                    </a:cubicBezTo>
                    <a:cubicBezTo>
                      <a:pt x="12636984" y="7141766"/>
                      <a:pt x="12679460" y="7146108"/>
                      <a:pt x="12715428" y="7148588"/>
                    </a:cubicBezTo>
                    <a:lnTo>
                      <a:pt x="12715428" y="7271372"/>
                    </a:lnTo>
                    <a:lnTo>
                      <a:pt x="11748046" y="7271372"/>
                    </a:lnTo>
                    <a:lnTo>
                      <a:pt x="11748046" y="7148588"/>
                    </a:lnTo>
                    <a:cubicBezTo>
                      <a:pt x="11776572" y="7146108"/>
                      <a:pt x="11806026" y="7143628"/>
                      <a:pt x="11836414" y="7141146"/>
                    </a:cubicBezTo>
                    <a:cubicBezTo>
                      <a:pt x="11866800" y="7138666"/>
                      <a:pt x="11893154" y="7133716"/>
                      <a:pt x="11915478" y="7126292"/>
                    </a:cubicBezTo>
                    <a:cubicBezTo>
                      <a:pt x="11950204" y="7115150"/>
                      <a:pt x="11975940" y="7095640"/>
                      <a:pt x="11992682" y="7067764"/>
                    </a:cubicBezTo>
                    <a:cubicBezTo>
                      <a:pt x="12009424" y="7039888"/>
                      <a:pt x="12017796" y="7003654"/>
                      <a:pt x="12017796" y="6959064"/>
                    </a:cubicBezTo>
                    <a:lnTo>
                      <a:pt x="12017796" y="5827448"/>
                    </a:lnTo>
                    <a:cubicBezTo>
                      <a:pt x="12017796" y="5789040"/>
                      <a:pt x="12008804" y="5751256"/>
                      <a:pt x="11990822" y="5714096"/>
                    </a:cubicBezTo>
                    <a:cubicBezTo>
                      <a:pt x="11972840" y="5676938"/>
                      <a:pt x="11947726" y="5647206"/>
                      <a:pt x="11915478" y="5624902"/>
                    </a:cubicBezTo>
                    <a:cubicBezTo>
                      <a:pt x="11891914" y="5610038"/>
                      <a:pt x="11864010" y="5599200"/>
                      <a:pt x="11831762" y="5592388"/>
                    </a:cubicBezTo>
                    <a:cubicBezTo>
                      <a:pt x="11799516" y="5585578"/>
                      <a:pt x="11764788" y="5580932"/>
                      <a:pt x="11727584" y="5578452"/>
                    </a:cubicBezTo>
                    <a:lnTo>
                      <a:pt x="11727584" y="5455668"/>
                    </a:lnTo>
                    <a:lnTo>
                      <a:pt x="12337776" y="5414740"/>
                    </a:lnTo>
                    <a:lnTo>
                      <a:pt x="12363824" y="5440784"/>
                    </a:lnTo>
                    <a:lnTo>
                      <a:pt x="12363824" y="5699374"/>
                    </a:lnTo>
                    <a:lnTo>
                      <a:pt x="12373124" y="5699374"/>
                    </a:lnTo>
                    <a:cubicBezTo>
                      <a:pt x="12450020" y="5598916"/>
                      <a:pt x="12535596" y="5522640"/>
                      <a:pt x="12629852" y="5470550"/>
                    </a:cubicBezTo>
                    <a:cubicBezTo>
                      <a:pt x="12724112" y="5418460"/>
                      <a:pt x="12810308" y="5392416"/>
                      <a:pt x="12888440" y="5392416"/>
                    </a:cubicBezTo>
                    <a:close/>
                    <a:moveTo>
                      <a:pt x="16475052" y="5386836"/>
                    </a:moveTo>
                    <a:cubicBezTo>
                      <a:pt x="16651164" y="5386836"/>
                      <a:pt x="16781700" y="5441716"/>
                      <a:pt x="16866656" y="5551476"/>
                    </a:cubicBezTo>
                    <a:cubicBezTo>
                      <a:pt x="16951608" y="5661236"/>
                      <a:pt x="16994088" y="5807274"/>
                      <a:pt x="16994088" y="5989588"/>
                    </a:cubicBezTo>
                    <a:lnTo>
                      <a:pt x="16994088" y="6943948"/>
                    </a:lnTo>
                    <a:cubicBezTo>
                      <a:pt x="16994088" y="6987358"/>
                      <a:pt x="17001528" y="7022394"/>
                      <a:pt x="17016412" y="7049060"/>
                    </a:cubicBezTo>
                    <a:cubicBezTo>
                      <a:pt x="17031296" y="7075724"/>
                      <a:pt x="17056720" y="7096498"/>
                      <a:pt x="17092688" y="7111380"/>
                    </a:cubicBezTo>
                    <a:cubicBezTo>
                      <a:pt x="17122452" y="7123784"/>
                      <a:pt x="17148188" y="7132464"/>
                      <a:pt x="17169892" y="7137426"/>
                    </a:cubicBezTo>
                    <a:cubicBezTo>
                      <a:pt x="17191596" y="7142388"/>
                      <a:pt x="17221672" y="7146108"/>
                      <a:pt x="17260120" y="7148588"/>
                    </a:cubicBezTo>
                    <a:lnTo>
                      <a:pt x="17260120" y="7271372"/>
                    </a:lnTo>
                    <a:lnTo>
                      <a:pt x="16363428" y="7271372"/>
                    </a:lnTo>
                    <a:lnTo>
                      <a:pt x="16363428" y="7148588"/>
                    </a:lnTo>
                    <a:cubicBezTo>
                      <a:pt x="16391956" y="7146108"/>
                      <a:pt x="16423272" y="7143628"/>
                      <a:pt x="16457376" y="7141146"/>
                    </a:cubicBezTo>
                    <a:cubicBezTo>
                      <a:pt x="16491484" y="7138666"/>
                      <a:pt x="16519700" y="7133704"/>
                      <a:pt x="16542024" y="7126264"/>
                    </a:cubicBezTo>
                    <a:cubicBezTo>
                      <a:pt x="16576752" y="7115102"/>
                      <a:pt x="16602484" y="7095568"/>
                      <a:pt x="16619228" y="7067662"/>
                    </a:cubicBezTo>
                    <a:cubicBezTo>
                      <a:pt x="16635968" y="7039756"/>
                      <a:pt x="16644344" y="7003480"/>
                      <a:pt x="16644344" y="6958832"/>
                    </a:cubicBezTo>
                    <a:lnTo>
                      <a:pt x="16644344" y="6015634"/>
                    </a:lnTo>
                    <a:cubicBezTo>
                      <a:pt x="16644344" y="5885408"/>
                      <a:pt x="16613576" y="5784950"/>
                      <a:pt x="16552036" y="5714256"/>
                    </a:cubicBezTo>
                    <a:cubicBezTo>
                      <a:pt x="16490500" y="5643564"/>
                      <a:pt x="16415596" y="5608216"/>
                      <a:pt x="16327328" y="5608216"/>
                    </a:cubicBezTo>
                    <a:cubicBezTo>
                      <a:pt x="16261440" y="5608216"/>
                      <a:pt x="16201148" y="5618448"/>
                      <a:pt x="16146452" y="5638912"/>
                    </a:cubicBezTo>
                    <a:cubicBezTo>
                      <a:pt x="16091756" y="5659376"/>
                      <a:pt x="16043276" y="5684492"/>
                      <a:pt x="16001008" y="5714256"/>
                    </a:cubicBezTo>
                    <a:cubicBezTo>
                      <a:pt x="15959984" y="5742782"/>
                      <a:pt x="15927352" y="5773478"/>
                      <a:pt x="15903108" y="5806344"/>
                    </a:cubicBezTo>
                    <a:cubicBezTo>
                      <a:pt x="15878864" y="5839210"/>
                      <a:pt x="15861152" y="5865566"/>
                      <a:pt x="15849972" y="5885408"/>
                    </a:cubicBezTo>
                    <a:lnTo>
                      <a:pt x="15849972" y="6940228"/>
                    </a:lnTo>
                    <a:cubicBezTo>
                      <a:pt x="15849972" y="6982396"/>
                      <a:pt x="15858652" y="7017124"/>
                      <a:pt x="15876016" y="7044408"/>
                    </a:cubicBezTo>
                    <a:cubicBezTo>
                      <a:pt x="15893380" y="7071692"/>
                      <a:pt x="15919424" y="7092776"/>
                      <a:pt x="15954152" y="7107660"/>
                    </a:cubicBezTo>
                    <a:cubicBezTo>
                      <a:pt x="15980196" y="7120062"/>
                      <a:pt x="16008412" y="7129364"/>
                      <a:pt x="16038800" y="7135564"/>
                    </a:cubicBezTo>
                    <a:cubicBezTo>
                      <a:pt x="16069184" y="7141766"/>
                      <a:pt x="16100500" y="7146108"/>
                      <a:pt x="16132744" y="7148588"/>
                    </a:cubicBezTo>
                    <a:lnTo>
                      <a:pt x="16132744" y="7271372"/>
                    </a:lnTo>
                    <a:lnTo>
                      <a:pt x="15234196" y="7271372"/>
                    </a:lnTo>
                    <a:lnTo>
                      <a:pt x="15234196" y="7148588"/>
                    </a:lnTo>
                    <a:cubicBezTo>
                      <a:pt x="15262724" y="7146108"/>
                      <a:pt x="15292176" y="7143628"/>
                      <a:pt x="15322564" y="7141146"/>
                    </a:cubicBezTo>
                    <a:cubicBezTo>
                      <a:pt x="15352948" y="7138666"/>
                      <a:pt x="15379304" y="7133716"/>
                      <a:pt x="15401628" y="7126292"/>
                    </a:cubicBezTo>
                    <a:cubicBezTo>
                      <a:pt x="15436352" y="7115150"/>
                      <a:pt x="15462088" y="7095640"/>
                      <a:pt x="15478832" y="7067764"/>
                    </a:cubicBezTo>
                    <a:cubicBezTo>
                      <a:pt x="15495576" y="7039888"/>
                      <a:pt x="15503948" y="7003654"/>
                      <a:pt x="15503948" y="6959064"/>
                    </a:cubicBezTo>
                    <a:lnTo>
                      <a:pt x="15503948" y="5827448"/>
                    </a:lnTo>
                    <a:cubicBezTo>
                      <a:pt x="15503948" y="5785318"/>
                      <a:pt x="15494956" y="5746604"/>
                      <a:pt x="15476972" y="5711306"/>
                    </a:cubicBezTo>
                    <a:cubicBezTo>
                      <a:pt x="15458988" y="5676008"/>
                      <a:pt x="15433876" y="5647206"/>
                      <a:pt x="15401628" y="5624902"/>
                    </a:cubicBezTo>
                    <a:cubicBezTo>
                      <a:pt x="15378064" y="5610038"/>
                      <a:pt x="15350160" y="5599200"/>
                      <a:pt x="15317912" y="5592388"/>
                    </a:cubicBezTo>
                    <a:cubicBezTo>
                      <a:pt x="15285664" y="5585578"/>
                      <a:pt x="15250940" y="5580932"/>
                      <a:pt x="15213732" y="5578452"/>
                    </a:cubicBezTo>
                    <a:lnTo>
                      <a:pt x="15213732" y="5455668"/>
                    </a:lnTo>
                    <a:lnTo>
                      <a:pt x="15823928" y="5414740"/>
                    </a:lnTo>
                    <a:lnTo>
                      <a:pt x="15849972" y="5440784"/>
                    </a:lnTo>
                    <a:lnTo>
                      <a:pt x="15849972" y="5699374"/>
                    </a:lnTo>
                    <a:lnTo>
                      <a:pt x="15859272" y="5699374"/>
                    </a:lnTo>
                    <a:cubicBezTo>
                      <a:pt x="15889040" y="5669608"/>
                      <a:pt x="15926248" y="5633952"/>
                      <a:pt x="15970896" y="5592404"/>
                    </a:cubicBezTo>
                    <a:cubicBezTo>
                      <a:pt x="16015544" y="5550856"/>
                      <a:pt x="16057712" y="5517060"/>
                      <a:pt x="16097400" y="5491014"/>
                    </a:cubicBezTo>
                    <a:cubicBezTo>
                      <a:pt x="16143288" y="5461248"/>
                      <a:pt x="16197856" y="5436444"/>
                      <a:pt x="16261112" y="5416600"/>
                    </a:cubicBezTo>
                    <a:cubicBezTo>
                      <a:pt x="16324360" y="5396756"/>
                      <a:pt x="16395676" y="5386836"/>
                      <a:pt x="16475052" y="5386836"/>
                    </a:cubicBezTo>
                    <a:close/>
                    <a:moveTo>
                      <a:pt x="25840208" y="5384974"/>
                    </a:moveTo>
                    <a:cubicBezTo>
                      <a:pt x="25944392" y="5384974"/>
                      <a:pt x="26035236" y="5392106"/>
                      <a:pt x="26112752" y="5406368"/>
                    </a:cubicBezTo>
                    <a:cubicBezTo>
                      <a:pt x="26190268" y="5420632"/>
                      <a:pt x="26260648" y="5451328"/>
                      <a:pt x="26323904" y="5498456"/>
                    </a:cubicBezTo>
                    <a:cubicBezTo>
                      <a:pt x="26387152" y="5544344"/>
                      <a:pt x="26435212" y="5606666"/>
                      <a:pt x="26468080" y="5685420"/>
                    </a:cubicBezTo>
                    <a:cubicBezTo>
                      <a:pt x="26500944" y="5764176"/>
                      <a:pt x="26517376" y="5865566"/>
                      <a:pt x="26517376" y="5989588"/>
                    </a:cubicBezTo>
                    <a:cubicBezTo>
                      <a:pt x="26517376" y="6166942"/>
                      <a:pt x="26515520" y="6324142"/>
                      <a:pt x="26511800" y="6461188"/>
                    </a:cubicBezTo>
                    <a:cubicBezTo>
                      <a:pt x="26508076" y="6598234"/>
                      <a:pt x="26506216" y="6747992"/>
                      <a:pt x="26506216" y="6910462"/>
                    </a:cubicBezTo>
                    <a:cubicBezTo>
                      <a:pt x="26506216" y="6958832"/>
                      <a:pt x="26514588" y="6997280"/>
                      <a:pt x="26531328" y="7025804"/>
                    </a:cubicBezTo>
                    <a:cubicBezTo>
                      <a:pt x="26548072" y="7054330"/>
                      <a:pt x="26573808" y="7078514"/>
                      <a:pt x="26608536" y="7098358"/>
                    </a:cubicBezTo>
                    <a:cubicBezTo>
                      <a:pt x="26627140" y="7109520"/>
                      <a:pt x="26656592" y="7115722"/>
                      <a:pt x="26696904" y="7116962"/>
                    </a:cubicBezTo>
                    <a:cubicBezTo>
                      <a:pt x="26737212" y="7118202"/>
                      <a:pt x="26778448" y="7118822"/>
                      <a:pt x="26820616" y="7118822"/>
                    </a:cubicBezTo>
                    <a:lnTo>
                      <a:pt x="26820616" y="7237884"/>
                    </a:lnTo>
                    <a:cubicBezTo>
                      <a:pt x="26762328" y="7258968"/>
                      <a:pt x="26711168" y="7276022"/>
                      <a:pt x="26667136" y="7289044"/>
                    </a:cubicBezTo>
                    <a:cubicBezTo>
                      <a:pt x="26623104" y="7302066"/>
                      <a:pt x="26573188" y="7308578"/>
                      <a:pt x="26517376" y="7308578"/>
                    </a:cubicBezTo>
                    <a:cubicBezTo>
                      <a:pt x="26420640" y="7308578"/>
                      <a:pt x="26343436" y="7285944"/>
                      <a:pt x="26285764" y="7240676"/>
                    </a:cubicBezTo>
                    <a:cubicBezTo>
                      <a:pt x="26228096" y="7195408"/>
                      <a:pt x="26191200" y="7129364"/>
                      <a:pt x="26175072" y="7042548"/>
                    </a:cubicBezTo>
                    <a:lnTo>
                      <a:pt x="26163912" y="7042548"/>
                    </a:lnTo>
                    <a:cubicBezTo>
                      <a:pt x="26083296" y="7131844"/>
                      <a:pt x="25996792" y="7200058"/>
                      <a:pt x="25904392" y="7247186"/>
                    </a:cubicBezTo>
                    <a:cubicBezTo>
                      <a:pt x="25811992" y="7294316"/>
                      <a:pt x="25700684" y="7317880"/>
                      <a:pt x="25570460" y="7317880"/>
                    </a:cubicBezTo>
                    <a:cubicBezTo>
                      <a:pt x="25432792" y="7317880"/>
                      <a:pt x="25319624" y="7275712"/>
                      <a:pt x="25230944" y="7191376"/>
                    </a:cubicBezTo>
                    <a:cubicBezTo>
                      <a:pt x="25142264" y="7107040"/>
                      <a:pt x="25097928" y="6996660"/>
                      <a:pt x="25097928" y="6860232"/>
                    </a:cubicBezTo>
                    <a:cubicBezTo>
                      <a:pt x="25097928" y="6789540"/>
                      <a:pt x="25107848" y="6726288"/>
                      <a:pt x="25127696" y="6670478"/>
                    </a:cubicBezTo>
                    <a:cubicBezTo>
                      <a:pt x="25147540" y="6614668"/>
                      <a:pt x="25177304" y="6564438"/>
                      <a:pt x="25216992" y="6519788"/>
                    </a:cubicBezTo>
                    <a:cubicBezTo>
                      <a:pt x="25248000" y="6482582"/>
                      <a:pt x="25288928" y="6449406"/>
                      <a:pt x="25339776" y="6420260"/>
                    </a:cubicBezTo>
                    <a:cubicBezTo>
                      <a:pt x="25390624" y="6391114"/>
                      <a:pt x="25438376" y="6367860"/>
                      <a:pt x="25483024" y="6350496"/>
                    </a:cubicBezTo>
                    <a:cubicBezTo>
                      <a:pt x="25538832" y="6329412"/>
                      <a:pt x="25652004" y="6290346"/>
                      <a:pt x="25822536" y="6233294"/>
                    </a:cubicBezTo>
                    <a:cubicBezTo>
                      <a:pt x="25993072" y="6176244"/>
                      <a:pt x="26108100" y="6131596"/>
                      <a:pt x="26167632" y="6099350"/>
                    </a:cubicBezTo>
                    <a:lnTo>
                      <a:pt x="26167632" y="5915174"/>
                    </a:lnTo>
                    <a:cubicBezTo>
                      <a:pt x="26167632" y="5899052"/>
                      <a:pt x="26164224" y="5868046"/>
                      <a:pt x="26157400" y="5822156"/>
                    </a:cubicBezTo>
                    <a:cubicBezTo>
                      <a:pt x="26150576" y="5776268"/>
                      <a:pt x="26136008" y="5732860"/>
                      <a:pt x="26113680" y="5691932"/>
                    </a:cubicBezTo>
                    <a:cubicBezTo>
                      <a:pt x="26088880" y="5646044"/>
                      <a:pt x="26053840" y="5606046"/>
                      <a:pt x="26008572" y="5571940"/>
                    </a:cubicBezTo>
                    <a:cubicBezTo>
                      <a:pt x="25963304" y="5537834"/>
                      <a:pt x="25899124" y="5520780"/>
                      <a:pt x="25816024" y="5520780"/>
                    </a:cubicBezTo>
                    <a:cubicBezTo>
                      <a:pt x="25758976" y="5520780"/>
                      <a:pt x="25705952" y="5530392"/>
                      <a:pt x="25656968" y="5549616"/>
                    </a:cubicBezTo>
                    <a:cubicBezTo>
                      <a:pt x="25607976" y="5568840"/>
                      <a:pt x="25573560" y="5588994"/>
                      <a:pt x="25553716" y="5610076"/>
                    </a:cubicBezTo>
                    <a:cubicBezTo>
                      <a:pt x="25553716" y="5634882"/>
                      <a:pt x="25559608" y="5671468"/>
                      <a:pt x="25571392" y="5719838"/>
                    </a:cubicBezTo>
                    <a:cubicBezTo>
                      <a:pt x="25583168" y="5768208"/>
                      <a:pt x="25589064" y="5812856"/>
                      <a:pt x="25589064" y="5853784"/>
                    </a:cubicBezTo>
                    <a:cubicBezTo>
                      <a:pt x="25589064" y="5897192"/>
                      <a:pt x="25569528" y="5936880"/>
                      <a:pt x="25530464" y="5972846"/>
                    </a:cubicBezTo>
                    <a:cubicBezTo>
                      <a:pt x="25491392" y="6008812"/>
                      <a:pt x="25437132" y="6026796"/>
                      <a:pt x="25367680" y="6026796"/>
                    </a:cubicBezTo>
                    <a:cubicBezTo>
                      <a:pt x="25305672" y="6026796"/>
                      <a:pt x="25260092" y="6004782"/>
                      <a:pt x="25230944" y="5960752"/>
                    </a:cubicBezTo>
                    <a:cubicBezTo>
                      <a:pt x="25201800" y="5916724"/>
                      <a:pt x="25187224" y="5867426"/>
                      <a:pt x="25187224" y="5812856"/>
                    </a:cubicBezTo>
                    <a:cubicBezTo>
                      <a:pt x="25187224" y="5755804"/>
                      <a:pt x="25207380" y="5701234"/>
                      <a:pt x="25247688" y="5649144"/>
                    </a:cubicBezTo>
                    <a:cubicBezTo>
                      <a:pt x="25288000" y="5597054"/>
                      <a:pt x="25340392" y="5550546"/>
                      <a:pt x="25404888" y="5509618"/>
                    </a:cubicBezTo>
                    <a:cubicBezTo>
                      <a:pt x="25460696" y="5474892"/>
                      <a:pt x="25528288" y="5445436"/>
                      <a:pt x="25607664" y="5421252"/>
                    </a:cubicBezTo>
                    <a:cubicBezTo>
                      <a:pt x="25687040" y="5397066"/>
                      <a:pt x="25764552" y="5384974"/>
                      <a:pt x="25840208" y="5384974"/>
                    </a:cubicBezTo>
                    <a:close/>
                    <a:moveTo>
                      <a:pt x="14067308" y="5384974"/>
                    </a:moveTo>
                    <a:cubicBezTo>
                      <a:pt x="14171488" y="5384974"/>
                      <a:pt x="14262336" y="5392106"/>
                      <a:pt x="14339852" y="5406368"/>
                    </a:cubicBezTo>
                    <a:cubicBezTo>
                      <a:pt x="14417368" y="5420632"/>
                      <a:pt x="14487748" y="5451328"/>
                      <a:pt x="14551000" y="5498456"/>
                    </a:cubicBezTo>
                    <a:cubicBezTo>
                      <a:pt x="14614252" y="5544344"/>
                      <a:pt x="14662312" y="5606666"/>
                      <a:pt x="14695180" y="5685420"/>
                    </a:cubicBezTo>
                    <a:cubicBezTo>
                      <a:pt x="14728044" y="5764176"/>
                      <a:pt x="14744476" y="5865566"/>
                      <a:pt x="14744476" y="5989588"/>
                    </a:cubicBezTo>
                    <a:cubicBezTo>
                      <a:pt x="14744476" y="6166942"/>
                      <a:pt x="14742616" y="6324142"/>
                      <a:pt x="14738896" y="6461188"/>
                    </a:cubicBezTo>
                    <a:cubicBezTo>
                      <a:pt x="14735176" y="6598234"/>
                      <a:pt x="14733316" y="6747992"/>
                      <a:pt x="14733316" y="6910462"/>
                    </a:cubicBezTo>
                    <a:cubicBezTo>
                      <a:pt x="14733316" y="6958832"/>
                      <a:pt x="14741688" y="6997280"/>
                      <a:pt x="14758432" y="7025804"/>
                    </a:cubicBezTo>
                    <a:cubicBezTo>
                      <a:pt x="14775172" y="7054330"/>
                      <a:pt x="14800908" y="7078514"/>
                      <a:pt x="14835632" y="7098358"/>
                    </a:cubicBezTo>
                    <a:cubicBezTo>
                      <a:pt x="14854240" y="7109520"/>
                      <a:pt x="14883692" y="7115722"/>
                      <a:pt x="14924000" y="7116962"/>
                    </a:cubicBezTo>
                    <a:cubicBezTo>
                      <a:pt x="14964308" y="7118202"/>
                      <a:pt x="15005544" y="7118822"/>
                      <a:pt x="15047712" y="7118822"/>
                    </a:cubicBezTo>
                    <a:lnTo>
                      <a:pt x="15047712" y="7237884"/>
                    </a:lnTo>
                    <a:cubicBezTo>
                      <a:pt x="14989424" y="7258968"/>
                      <a:pt x="14938264" y="7276022"/>
                      <a:pt x="14894236" y="7289044"/>
                    </a:cubicBezTo>
                    <a:cubicBezTo>
                      <a:pt x="14850208" y="7302066"/>
                      <a:pt x="14800288" y="7308578"/>
                      <a:pt x="14744476" y="7308578"/>
                    </a:cubicBezTo>
                    <a:cubicBezTo>
                      <a:pt x="14647740" y="7308578"/>
                      <a:pt x="14570536" y="7285944"/>
                      <a:pt x="14512864" y="7240676"/>
                    </a:cubicBezTo>
                    <a:cubicBezTo>
                      <a:pt x="14455192" y="7195408"/>
                      <a:pt x="14418296" y="7129364"/>
                      <a:pt x="14402172" y="7042548"/>
                    </a:cubicBezTo>
                    <a:lnTo>
                      <a:pt x="14391008" y="7042548"/>
                    </a:lnTo>
                    <a:cubicBezTo>
                      <a:pt x="14310396" y="7131844"/>
                      <a:pt x="14223888" y="7200058"/>
                      <a:pt x="14131492" y="7247186"/>
                    </a:cubicBezTo>
                    <a:cubicBezTo>
                      <a:pt x="14039092" y="7294316"/>
                      <a:pt x="13927784" y="7317880"/>
                      <a:pt x="13797560" y="7317880"/>
                    </a:cubicBezTo>
                    <a:cubicBezTo>
                      <a:pt x="13659892" y="7317880"/>
                      <a:pt x="13546720" y="7275712"/>
                      <a:pt x="13458044" y="7191376"/>
                    </a:cubicBezTo>
                    <a:cubicBezTo>
                      <a:pt x="13369368" y="7107040"/>
                      <a:pt x="13325032" y="6996660"/>
                      <a:pt x="13325032" y="6860232"/>
                    </a:cubicBezTo>
                    <a:cubicBezTo>
                      <a:pt x="13325032" y="6789540"/>
                      <a:pt x="13334952" y="6726288"/>
                      <a:pt x="13354796" y="6670478"/>
                    </a:cubicBezTo>
                    <a:cubicBezTo>
                      <a:pt x="13374640" y="6614668"/>
                      <a:pt x="13404404" y="6564438"/>
                      <a:pt x="13444092" y="6519788"/>
                    </a:cubicBezTo>
                    <a:cubicBezTo>
                      <a:pt x="13475096" y="6482582"/>
                      <a:pt x="13516024" y="6449406"/>
                      <a:pt x="13566876" y="6420260"/>
                    </a:cubicBezTo>
                    <a:cubicBezTo>
                      <a:pt x="13617724" y="6391114"/>
                      <a:pt x="13665472" y="6367860"/>
                      <a:pt x="13710120" y="6350496"/>
                    </a:cubicBezTo>
                    <a:cubicBezTo>
                      <a:pt x="13765932" y="6329412"/>
                      <a:pt x="13879104" y="6290346"/>
                      <a:pt x="14049636" y="6233294"/>
                    </a:cubicBezTo>
                    <a:cubicBezTo>
                      <a:pt x="14220168" y="6176244"/>
                      <a:pt x="14335200" y="6131596"/>
                      <a:pt x="14394732" y="6099350"/>
                    </a:cubicBezTo>
                    <a:lnTo>
                      <a:pt x="14394732" y="5915174"/>
                    </a:lnTo>
                    <a:cubicBezTo>
                      <a:pt x="14394732" y="5899052"/>
                      <a:pt x="14391320" y="5868046"/>
                      <a:pt x="14384500" y="5822156"/>
                    </a:cubicBezTo>
                    <a:cubicBezTo>
                      <a:pt x="14377676" y="5776268"/>
                      <a:pt x="14363104" y="5732860"/>
                      <a:pt x="14340784" y="5691932"/>
                    </a:cubicBezTo>
                    <a:cubicBezTo>
                      <a:pt x="14315976" y="5646044"/>
                      <a:pt x="14280940" y="5606046"/>
                      <a:pt x="14235672" y="5571940"/>
                    </a:cubicBezTo>
                    <a:cubicBezTo>
                      <a:pt x="14190404" y="5537834"/>
                      <a:pt x="14126220" y="5520780"/>
                      <a:pt x="14043128" y="5520780"/>
                    </a:cubicBezTo>
                    <a:cubicBezTo>
                      <a:pt x="13986072" y="5520780"/>
                      <a:pt x="13933056" y="5530392"/>
                      <a:pt x="13884064" y="5549616"/>
                    </a:cubicBezTo>
                    <a:cubicBezTo>
                      <a:pt x="13835076" y="5568840"/>
                      <a:pt x="13800660" y="5588994"/>
                      <a:pt x="13780816" y="5610076"/>
                    </a:cubicBezTo>
                    <a:cubicBezTo>
                      <a:pt x="13780816" y="5634882"/>
                      <a:pt x="13786708" y="5671468"/>
                      <a:pt x="13798488" y="5719838"/>
                    </a:cubicBezTo>
                    <a:cubicBezTo>
                      <a:pt x="13810272" y="5768208"/>
                      <a:pt x="13816160" y="5812856"/>
                      <a:pt x="13816160" y="5853784"/>
                    </a:cubicBezTo>
                    <a:cubicBezTo>
                      <a:pt x="13816160" y="5897192"/>
                      <a:pt x="13796628" y="5936880"/>
                      <a:pt x="13757560" y="5972846"/>
                    </a:cubicBezTo>
                    <a:cubicBezTo>
                      <a:pt x="13718492" y="6008812"/>
                      <a:pt x="13664232" y="6026796"/>
                      <a:pt x="13594780" y="6026796"/>
                    </a:cubicBezTo>
                    <a:cubicBezTo>
                      <a:pt x="13532768" y="6026796"/>
                      <a:pt x="13487192" y="6004782"/>
                      <a:pt x="13458044" y="5960752"/>
                    </a:cubicBezTo>
                    <a:cubicBezTo>
                      <a:pt x="13428896" y="5916724"/>
                      <a:pt x="13414328" y="5867426"/>
                      <a:pt x="13414328" y="5812856"/>
                    </a:cubicBezTo>
                    <a:cubicBezTo>
                      <a:pt x="13414328" y="5755804"/>
                      <a:pt x="13434480" y="5701234"/>
                      <a:pt x="13474788" y="5649144"/>
                    </a:cubicBezTo>
                    <a:cubicBezTo>
                      <a:pt x="13515096" y="5597054"/>
                      <a:pt x="13567496" y="5550546"/>
                      <a:pt x="13631988" y="5509618"/>
                    </a:cubicBezTo>
                    <a:cubicBezTo>
                      <a:pt x="13687796" y="5474892"/>
                      <a:pt x="13755392" y="5445436"/>
                      <a:pt x="13834764" y="5421252"/>
                    </a:cubicBezTo>
                    <a:cubicBezTo>
                      <a:pt x="13914140" y="5397066"/>
                      <a:pt x="13991656" y="5384974"/>
                      <a:pt x="14067308" y="5384974"/>
                    </a:cubicBezTo>
                    <a:close/>
                    <a:moveTo>
                      <a:pt x="10748740" y="5384974"/>
                    </a:moveTo>
                    <a:cubicBezTo>
                      <a:pt x="10882686" y="5384974"/>
                      <a:pt x="10997408" y="5406058"/>
                      <a:pt x="11092906" y="5448226"/>
                    </a:cubicBezTo>
                    <a:cubicBezTo>
                      <a:pt x="11188404" y="5490394"/>
                      <a:pt x="11265920" y="5548066"/>
                      <a:pt x="11325450" y="5621240"/>
                    </a:cubicBezTo>
                    <a:cubicBezTo>
                      <a:pt x="11382500" y="5690692"/>
                      <a:pt x="11424980" y="5772548"/>
                      <a:pt x="11452884" y="5866806"/>
                    </a:cubicBezTo>
                    <a:cubicBezTo>
                      <a:pt x="11480788" y="5961064"/>
                      <a:pt x="11494742" y="6063384"/>
                      <a:pt x="11494742" y="6173764"/>
                    </a:cubicBezTo>
                    <a:lnTo>
                      <a:pt x="11494742" y="6296546"/>
                    </a:lnTo>
                    <a:lnTo>
                      <a:pt x="10279932" y="6296546"/>
                    </a:lnTo>
                    <a:cubicBezTo>
                      <a:pt x="10279932" y="6417120"/>
                      <a:pt x="10291404" y="6526508"/>
                      <a:pt x="10314348" y="6624710"/>
                    </a:cubicBezTo>
                    <a:cubicBezTo>
                      <a:pt x="10337292" y="6722912"/>
                      <a:pt x="10373570" y="6809306"/>
                      <a:pt x="10423180" y="6883894"/>
                    </a:cubicBezTo>
                    <a:cubicBezTo>
                      <a:pt x="10471548" y="6955984"/>
                      <a:pt x="10534800" y="7012850"/>
                      <a:pt x="10612936" y="7054494"/>
                    </a:cubicBezTo>
                    <a:cubicBezTo>
                      <a:pt x="10691070" y="7096140"/>
                      <a:pt x="10784086" y="7116962"/>
                      <a:pt x="10891988" y="7116962"/>
                    </a:cubicBezTo>
                    <a:cubicBezTo>
                      <a:pt x="11002368" y="7116962"/>
                      <a:pt x="11097556" y="7091092"/>
                      <a:pt x="11177552" y="7039350"/>
                    </a:cubicBezTo>
                    <a:cubicBezTo>
                      <a:pt x="11257548" y="6987608"/>
                      <a:pt x="11334750" y="6894416"/>
                      <a:pt x="11409166" y="6759774"/>
                    </a:cubicBezTo>
                    <a:lnTo>
                      <a:pt x="11539390" y="6839770"/>
                    </a:lnTo>
                    <a:cubicBezTo>
                      <a:pt x="11462496" y="6986118"/>
                      <a:pt x="11359556" y="7102700"/>
                      <a:pt x="11230572" y="7189516"/>
                    </a:cubicBezTo>
                    <a:cubicBezTo>
                      <a:pt x="11101588" y="7276332"/>
                      <a:pt x="10953378" y="7319740"/>
                      <a:pt x="10785948" y="7319740"/>
                    </a:cubicBezTo>
                    <a:cubicBezTo>
                      <a:pt x="10638360" y="7319740"/>
                      <a:pt x="10509066" y="7293696"/>
                      <a:pt x="10398064" y="7241606"/>
                    </a:cubicBezTo>
                    <a:cubicBezTo>
                      <a:pt x="10287064" y="7189516"/>
                      <a:pt x="10195596" y="7118822"/>
                      <a:pt x="10123664" y="7029524"/>
                    </a:cubicBezTo>
                    <a:cubicBezTo>
                      <a:pt x="10051728" y="6940228"/>
                      <a:pt x="9998088" y="6836048"/>
                      <a:pt x="9962740" y="6716986"/>
                    </a:cubicBezTo>
                    <a:cubicBezTo>
                      <a:pt x="9927396" y="6597924"/>
                      <a:pt x="9909722" y="6472040"/>
                      <a:pt x="9909722" y="6339336"/>
                    </a:cubicBezTo>
                    <a:cubicBezTo>
                      <a:pt x="9909722" y="6220272"/>
                      <a:pt x="9928636" y="6103380"/>
                      <a:pt x="9966464" y="5988658"/>
                    </a:cubicBezTo>
                    <a:cubicBezTo>
                      <a:pt x="10004290" y="5873936"/>
                      <a:pt x="10059792" y="5770688"/>
                      <a:pt x="10132964" y="5678910"/>
                    </a:cubicBezTo>
                    <a:cubicBezTo>
                      <a:pt x="10203658" y="5590854"/>
                      <a:pt x="10291404" y="5519850"/>
                      <a:pt x="10396204" y="5465900"/>
                    </a:cubicBezTo>
                    <a:cubicBezTo>
                      <a:pt x="10501004" y="5411950"/>
                      <a:pt x="10618516" y="5384974"/>
                      <a:pt x="10748740" y="5384974"/>
                    </a:cubicBezTo>
                    <a:close/>
                    <a:moveTo>
                      <a:pt x="7595964" y="5384974"/>
                    </a:moveTo>
                    <a:cubicBezTo>
                      <a:pt x="7729910" y="5384974"/>
                      <a:pt x="7844632" y="5406058"/>
                      <a:pt x="7940130" y="5448226"/>
                    </a:cubicBezTo>
                    <a:cubicBezTo>
                      <a:pt x="8035628" y="5490394"/>
                      <a:pt x="8113144" y="5548066"/>
                      <a:pt x="8172674" y="5621240"/>
                    </a:cubicBezTo>
                    <a:cubicBezTo>
                      <a:pt x="8229724" y="5690692"/>
                      <a:pt x="8272202" y="5772548"/>
                      <a:pt x="8300108" y="5866806"/>
                    </a:cubicBezTo>
                    <a:cubicBezTo>
                      <a:pt x="8328014" y="5961064"/>
                      <a:pt x="8341966" y="6063384"/>
                      <a:pt x="8341966" y="6173764"/>
                    </a:cubicBezTo>
                    <a:lnTo>
                      <a:pt x="8341966" y="6296546"/>
                    </a:lnTo>
                    <a:lnTo>
                      <a:pt x="7127156" y="6296546"/>
                    </a:lnTo>
                    <a:cubicBezTo>
                      <a:pt x="7127156" y="6417120"/>
                      <a:pt x="7138628" y="6526508"/>
                      <a:pt x="7161572" y="6624710"/>
                    </a:cubicBezTo>
                    <a:cubicBezTo>
                      <a:pt x="7184518" y="6722912"/>
                      <a:pt x="7220794" y="6809306"/>
                      <a:pt x="7270404" y="6883894"/>
                    </a:cubicBezTo>
                    <a:cubicBezTo>
                      <a:pt x="7318772" y="6955984"/>
                      <a:pt x="7382024" y="7012850"/>
                      <a:pt x="7460160" y="7054494"/>
                    </a:cubicBezTo>
                    <a:cubicBezTo>
                      <a:pt x="7538294" y="7096140"/>
                      <a:pt x="7631312" y="7116962"/>
                      <a:pt x="7739212" y="7116962"/>
                    </a:cubicBezTo>
                    <a:cubicBezTo>
                      <a:pt x="7849592" y="7116962"/>
                      <a:pt x="7944780" y="7091092"/>
                      <a:pt x="8024776" y="7039350"/>
                    </a:cubicBezTo>
                    <a:cubicBezTo>
                      <a:pt x="8104772" y="6987608"/>
                      <a:pt x="8181976" y="6894416"/>
                      <a:pt x="8256390" y="6759774"/>
                    </a:cubicBezTo>
                    <a:lnTo>
                      <a:pt x="8386616" y="6839770"/>
                    </a:lnTo>
                    <a:cubicBezTo>
                      <a:pt x="8309720" y="6986118"/>
                      <a:pt x="8206780" y="7102700"/>
                      <a:pt x="8077796" y="7189516"/>
                    </a:cubicBezTo>
                    <a:cubicBezTo>
                      <a:pt x="7948812" y="7276332"/>
                      <a:pt x="7800604" y="7319740"/>
                      <a:pt x="7633172" y="7319740"/>
                    </a:cubicBezTo>
                    <a:cubicBezTo>
                      <a:pt x="7485584" y="7319740"/>
                      <a:pt x="7356288" y="7293696"/>
                      <a:pt x="7245288" y="7241606"/>
                    </a:cubicBezTo>
                    <a:cubicBezTo>
                      <a:pt x="7134288" y="7189516"/>
                      <a:pt x="7042820" y="7118822"/>
                      <a:pt x="6970888" y="7029524"/>
                    </a:cubicBezTo>
                    <a:cubicBezTo>
                      <a:pt x="6898954" y="6940228"/>
                      <a:pt x="6845314" y="6836048"/>
                      <a:pt x="6809966" y="6716986"/>
                    </a:cubicBezTo>
                    <a:cubicBezTo>
                      <a:pt x="6774620" y="6597924"/>
                      <a:pt x="6756946" y="6472040"/>
                      <a:pt x="6756946" y="6339336"/>
                    </a:cubicBezTo>
                    <a:cubicBezTo>
                      <a:pt x="6756946" y="6220272"/>
                      <a:pt x="6775860" y="6103380"/>
                      <a:pt x="6813688" y="5988658"/>
                    </a:cubicBezTo>
                    <a:cubicBezTo>
                      <a:pt x="6851514" y="5873936"/>
                      <a:pt x="6907016" y="5770688"/>
                      <a:pt x="6980188" y="5678910"/>
                    </a:cubicBezTo>
                    <a:cubicBezTo>
                      <a:pt x="7050882" y="5590854"/>
                      <a:pt x="7138628" y="5519850"/>
                      <a:pt x="7243428" y="5465900"/>
                    </a:cubicBezTo>
                    <a:cubicBezTo>
                      <a:pt x="7348228" y="5411950"/>
                      <a:pt x="7465740" y="5384974"/>
                      <a:pt x="7595964" y="5384974"/>
                    </a:cubicBezTo>
                    <a:close/>
                    <a:moveTo>
                      <a:pt x="906922" y="5384974"/>
                    </a:moveTo>
                    <a:cubicBezTo>
                      <a:pt x="1163922" y="5384974"/>
                      <a:pt x="1375914" y="5471480"/>
                      <a:pt x="1542900" y="5644494"/>
                    </a:cubicBezTo>
                    <a:cubicBezTo>
                      <a:pt x="1709886" y="5817506"/>
                      <a:pt x="1793380" y="6047880"/>
                      <a:pt x="1793380" y="6335614"/>
                    </a:cubicBezTo>
                    <a:cubicBezTo>
                      <a:pt x="1793380" y="6464598"/>
                      <a:pt x="1772896" y="6591412"/>
                      <a:pt x="1731930" y="6716056"/>
                    </a:cubicBezTo>
                    <a:cubicBezTo>
                      <a:pt x="1690964" y="6840700"/>
                      <a:pt x="1632614" y="6946430"/>
                      <a:pt x="1556882" y="7033246"/>
                    </a:cubicBezTo>
                    <a:cubicBezTo>
                      <a:pt x="1471210" y="7132464"/>
                      <a:pt x="1371884" y="7206258"/>
                      <a:pt x="1258906" y="7254628"/>
                    </a:cubicBezTo>
                    <a:cubicBezTo>
                      <a:pt x="1145928" y="7302996"/>
                      <a:pt x="1019290" y="7327182"/>
                      <a:pt x="878988" y="7327182"/>
                    </a:cubicBezTo>
                    <a:cubicBezTo>
                      <a:pt x="762290" y="7327182"/>
                      <a:pt x="651176" y="7305168"/>
                      <a:pt x="545650" y="7261140"/>
                    </a:cubicBezTo>
                    <a:cubicBezTo>
                      <a:pt x="440124" y="7217112"/>
                      <a:pt x="346384" y="7152928"/>
                      <a:pt x="264432" y="7068592"/>
                    </a:cubicBezTo>
                    <a:cubicBezTo>
                      <a:pt x="183740" y="6985496"/>
                      <a:pt x="119494" y="6884108"/>
                      <a:pt x="71696" y="6764424"/>
                    </a:cubicBezTo>
                    <a:cubicBezTo>
                      <a:pt x="23900" y="6644742"/>
                      <a:pt x="0" y="6510488"/>
                      <a:pt x="0" y="6361660"/>
                    </a:cubicBezTo>
                    <a:cubicBezTo>
                      <a:pt x="0" y="6075164"/>
                      <a:pt x="83494" y="5840760"/>
                      <a:pt x="250480" y="5658446"/>
                    </a:cubicBezTo>
                    <a:cubicBezTo>
                      <a:pt x="417466" y="5476132"/>
                      <a:pt x="636280" y="5384974"/>
                      <a:pt x="906922" y="5384974"/>
                    </a:cubicBezTo>
                    <a:close/>
                    <a:moveTo>
                      <a:pt x="30796112" y="5383114"/>
                    </a:moveTo>
                    <a:lnTo>
                      <a:pt x="30930056" y="5383114"/>
                    </a:lnTo>
                    <a:lnTo>
                      <a:pt x="30957964" y="5972846"/>
                    </a:lnTo>
                    <a:lnTo>
                      <a:pt x="30829600" y="5972846"/>
                    </a:lnTo>
                    <a:cubicBezTo>
                      <a:pt x="30803552" y="5840838"/>
                      <a:pt x="30747432" y="5733422"/>
                      <a:pt x="30661236" y="5650598"/>
                    </a:cubicBezTo>
                    <a:cubicBezTo>
                      <a:pt x="30575040" y="5567774"/>
                      <a:pt x="30469932" y="5526360"/>
                      <a:pt x="30345908" y="5526360"/>
                    </a:cubicBezTo>
                    <a:cubicBezTo>
                      <a:pt x="30244208" y="5526360"/>
                      <a:pt x="30164212" y="5551966"/>
                      <a:pt x="30105920" y="5603174"/>
                    </a:cubicBezTo>
                    <a:cubicBezTo>
                      <a:pt x="30047632" y="5654382"/>
                      <a:pt x="30018488" y="5716214"/>
                      <a:pt x="30018488" y="5788670"/>
                    </a:cubicBezTo>
                    <a:cubicBezTo>
                      <a:pt x="30018488" y="5844480"/>
                      <a:pt x="30028096" y="5890990"/>
                      <a:pt x="30047320" y="5928196"/>
                    </a:cubicBezTo>
                    <a:cubicBezTo>
                      <a:pt x="30066544" y="5965404"/>
                      <a:pt x="30095376" y="5997030"/>
                      <a:pt x="30133828" y="6023076"/>
                    </a:cubicBezTo>
                    <a:cubicBezTo>
                      <a:pt x="30171032" y="6047880"/>
                      <a:pt x="30217856" y="6071134"/>
                      <a:pt x="30274284" y="6092838"/>
                    </a:cubicBezTo>
                    <a:cubicBezTo>
                      <a:pt x="30330712" y="6114542"/>
                      <a:pt x="30400476" y="6139036"/>
                      <a:pt x="30483576" y="6166322"/>
                    </a:cubicBezTo>
                    <a:cubicBezTo>
                      <a:pt x="30565428" y="6192368"/>
                      <a:pt x="30642632" y="6222752"/>
                      <a:pt x="30715188" y="6257480"/>
                    </a:cubicBezTo>
                    <a:cubicBezTo>
                      <a:pt x="30787740" y="6292206"/>
                      <a:pt x="30847584" y="6330654"/>
                      <a:pt x="30894712" y="6372820"/>
                    </a:cubicBezTo>
                    <a:cubicBezTo>
                      <a:pt x="30945560" y="6417470"/>
                      <a:pt x="30984624" y="6468940"/>
                      <a:pt x="31011912" y="6527230"/>
                    </a:cubicBezTo>
                    <a:cubicBezTo>
                      <a:pt x="31039200" y="6585522"/>
                      <a:pt x="31052840" y="6656834"/>
                      <a:pt x="31052840" y="6741170"/>
                    </a:cubicBezTo>
                    <a:cubicBezTo>
                      <a:pt x="31052840" y="6911084"/>
                      <a:pt x="30989280" y="7049988"/>
                      <a:pt x="30862152" y="7157890"/>
                    </a:cubicBezTo>
                    <a:cubicBezTo>
                      <a:pt x="30735032" y="7265790"/>
                      <a:pt x="30570392" y="7319740"/>
                      <a:pt x="30368232" y="7319740"/>
                    </a:cubicBezTo>
                    <a:cubicBezTo>
                      <a:pt x="30261576" y="7319740"/>
                      <a:pt x="30163280" y="7300516"/>
                      <a:pt x="30073368" y="7262068"/>
                    </a:cubicBezTo>
                    <a:cubicBezTo>
                      <a:pt x="29983448" y="7223622"/>
                      <a:pt x="29919268" y="7188276"/>
                      <a:pt x="29880820" y="7156028"/>
                    </a:cubicBezTo>
                    <a:lnTo>
                      <a:pt x="29843612" y="7276952"/>
                    </a:lnTo>
                    <a:lnTo>
                      <a:pt x="29704088" y="7276952"/>
                    </a:lnTo>
                    <a:lnTo>
                      <a:pt x="29685480" y="6638852"/>
                    </a:lnTo>
                    <a:lnTo>
                      <a:pt x="29813848" y="6638852"/>
                    </a:lnTo>
                    <a:cubicBezTo>
                      <a:pt x="29823768" y="6687396"/>
                      <a:pt x="29844856" y="6744024"/>
                      <a:pt x="29877096" y="6808740"/>
                    </a:cubicBezTo>
                    <a:cubicBezTo>
                      <a:pt x="29909344" y="6873454"/>
                      <a:pt x="29948408" y="6931944"/>
                      <a:pt x="29994300" y="6984208"/>
                    </a:cubicBezTo>
                    <a:cubicBezTo>
                      <a:pt x="30042672" y="7038972"/>
                      <a:pt x="30100652" y="7085020"/>
                      <a:pt x="30168244" y="7122354"/>
                    </a:cubicBezTo>
                    <a:cubicBezTo>
                      <a:pt x="30235836" y="7159688"/>
                      <a:pt x="30311800" y="7178354"/>
                      <a:pt x="30396136" y="7178354"/>
                    </a:cubicBezTo>
                    <a:cubicBezTo>
                      <a:pt x="30515200" y="7178354"/>
                      <a:pt x="30606976" y="7151218"/>
                      <a:pt x="30671468" y="7096948"/>
                    </a:cubicBezTo>
                    <a:cubicBezTo>
                      <a:pt x="30735960" y="7042678"/>
                      <a:pt x="30768208" y="6965014"/>
                      <a:pt x="30768208" y="6863954"/>
                    </a:cubicBezTo>
                    <a:cubicBezTo>
                      <a:pt x="30768208" y="6811864"/>
                      <a:pt x="30757976" y="6766906"/>
                      <a:pt x="30737512" y="6729078"/>
                    </a:cubicBezTo>
                    <a:cubicBezTo>
                      <a:pt x="30717048" y="6691252"/>
                      <a:pt x="30686968" y="6658076"/>
                      <a:pt x="30647284" y="6629550"/>
                    </a:cubicBezTo>
                    <a:cubicBezTo>
                      <a:pt x="30606356" y="6601024"/>
                      <a:pt x="30556128" y="6575290"/>
                      <a:pt x="30496596" y="6552344"/>
                    </a:cubicBezTo>
                    <a:cubicBezTo>
                      <a:pt x="30437064" y="6529400"/>
                      <a:pt x="30370712" y="6506766"/>
                      <a:pt x="30297536" y="6484442"/>
                    </a:cubicBezTo>
                    <a:cubicBezTo>
                      <a:pt x="30239248" y="6467078"/>
                      <a:pt x="30174444" y="6443204"/>
                      <a:pt x="30103132" y="6412818"/>
                    </a:cubicBezTo>
                    <a:cubicBezTo>
                      <a:pt x="30031820" y="6382432"/>
                      <a:pt x="29970736" y="6346776"/>
                      <a:pt x="29919888" y="6305848"/>
                    </a:cubicBezTo>
                    <a:cubicBezTo>
                      <a:pt x="29865320" y="6262440"/>
                      <a:pt x="29820672" y="6209110"/>
                      <a:pt x="29785944" y="6145858"/>
                    </a:cubicBezTo>
                    <a:cubicBezTo>
                      <a:pt x="29751216" y="6082606"/>
                      <a:pt x="29733852" y="6008192"/>
                      <a:pt x="29733852" y="5922616"/>
                    </a:cubicBezTo>
                    <a:cubicBezTo>
                      <a:pt x="29733852" y="5772548"/>
                      <a:pt x="29789664" y="5645424"/>
                      <a:pt x="29901284" y="5541244"/>
                    </a:cubicBezTo>
                    <a:cubicBezTo>
                      <a:pt x="30012904" y="5437064"/>
                      <a:pt x="30162352" y="5384974"/>
                      <a:pt x="30349628" y="5384974"/>
                    </a:cubicBezTo>
                    <a:cubicBezTo>
                      <a:pt x="30421564" y="5384974"/>
                      <a:pt x="30495048" y="5394276"/>
                      <a:pt x="30570080" y="5412880"/>
                    </a:cubicBezTo>
                    <a:cubicBezTo>
                      <a:pt x="30645112" y="5431484"/>
                      <a:pt x="30706200" y="5453808"/>
                      <a:pt x="30753324" y="5479852"/>
                    </a:cubicBezTo>
                    <a:close/>
                    <a:moveTo>
                      <a:pt x="18594584" y="5383114"/>
                    </a:moveTo>
                    <a:lnTo>
                      <a:pt x="18728532" y="5383114"/>
                    </a:lnTo>
                    <a:lnTo>
                      <a:pt x="18756436" y="5972846"/>
                    </a:lnTo>
                    <a:lnTo>
                      <a:pt x="18628072" y="5972846"/>
                    </a:lnTo>
                    <a:cubicBezTo>
                      <a:pt x="18602028" y="5840838"/>
                      <a:pt x="18545904" y="5733422"/>
                      <a:pt x="18459712" y="5650598"/>
                    </a:cubicBezTo>
                    <a:cubicBezTo>
                      <a:pt x="18373512" y="5567774"/>
                      <a:pt x="18268404" y="5526360"/>
                      <a:pt x="18144384" y="5526360"/>
                    </a:cubicBezTo>
                    <a:cubicBezTo>
                      <a:pt x="18042680" y="5526360"/>
                      <a:pt x="17962688" y="5551966"/>
                      <a:pt x="17904396" y="5603174"/>
                    </a:cubicBezTo>
                    <a:cubicBezTo>
                      <a:pt x="17846104" y="5654382"/>
                      <a:pt x="17816960" y="5716214"/>
                      <a:pt x="17816960" y="5788670"/>
                    </a:cubicBezTo>
                    <a:cubicBezTo>
                      <a:pt x="17816960" y="5844480"/>
                      <a:pt x="17826568" y="5890990"/>
                      <a:pt x="17845792" y="5928196"/>
                    </a:cubicBezTo>
                    <a:cubicBezTo>
                      <a:pt x="17865016" y="5965404"/>
                      <a:pt x="17893856" y="5997030"/>
                      <a:pt x="17932304" y="6023076"/>
                    </a:cubicBezTo>
                    <a:cubicBezTo>
                      <a:pt x="17969508" y="6047880"/>
                      <a:pt x="18016328" y="6071134"/>
                      <a:pt x="18072760" y="6092838"/>
                    </a:cubicBezTo>
                    <a:cubicBezTo>
                      <a:pt x="18129188" y="6114542"/>
                      <a:pt x="18198952" y="6139036"/>
                      <a:pt x="18282048" y="6166322"/>
                    </a:cubicBezTo>
                    <a:cubicBezTo>
                      <a:pt x="18363904" y="6192368"/>
                      <a:pt x="18441108" y="6222752"/>
                      <a:pt x="18513664" y="6257480"/>
                    </a:cubicBezTo>
                    <a:cubicBezTo>
                      <a:pt x="18586216" y="6292206"/>
                      <a:pt x="18646056" y="6330654"/>
                      <a:pt x="18693184" y="6372820"/>
                    </a:cubicBezTo>
                    <a:cubicBezTo>
                      <a:pt x="18744032" y="6417470"/>
                      <a:pt x="18783104" y="6468940"/>
                      <a:pt x="18810388" y="6527230"/>
                    </a:cubicBezTo>
                    <a:cubicBezTo>
                      <a:pt x="18837672" y="6585522"/>
                      <a:pt x="18851312" y="6656834"/>
                      <a:pt x="18851312" y="6741170"/>
                    </a:cubicBezTo>
                    <a:cubicBezTo>
                      <a:pt x="18851312" y="6911084"/>
                      <a:pt x="18787752" y="7049988"/>
                      <a:pt x="18660628" y="7157890"/>
                    </a:cubicBezTo>
                    <a:cubicBezTo>
                      <a:pt x="18533504" y="7265790"/>
                      <a:pt x="18368864" y="7319740"/>
                      <a:pt x="18166704" y="7319740"/>
                    </a:cubicBezTo>
                    <a:cubicBezTo>
                      <a:pt x="18060044" y="7319740"/>
                      <a:pt x="17961756" y="7300516"/>
                      <a:pt x="17871840" y="7262068"/>
                    </a:cubicBezTo>
                    <a:cubicBezTo>
                      <a:pt x="17781920" y="7223622"/>
                      <a:pt x="17717740" y="7188276"/>
                      <a:pt x="17679296" y="7156028"/>
                    </a:cubicBezTo>
                    <a:lnTo>
                      <a:pt x="17642088" y="7276952"/>
                    </a:lnTo>
                    <a:lnTo>
                      <a:pt x="17502560" y="7276952"/>
                    </a:lnTo>
                    <a:lnTo>
                      <a:pt x="17483956" y="6638852"/>
                    </a:lnTo>
                    <a:lnTo>
                      <a:pt x="17612320" y="6638852"/>
                    </a:lnTo>
                    <a:cubicBezTo>
                      <a:pt x="17622240" y="6687396"/>
                      <a:pt x="17643328" y="6744024"/>
                      <a:pt x="17675572" y="6808740"/>
                    </a:cubicBezTo>
                    <a:cubicBezTo>
                      <a:pt x="17707816" y="6873454"/>
                      <a:pt x="17746888" y="6931944"/>
                      <a:pt x="17792776" y="6984208"/>
                    </a:cubicBezTo>
                    <a:cubicBezTo>
                      <a:pt x="17841144" y="7038972"/>
                      <a:pt x="17899124" y="7085020"/>
                      <a:pt x="17966720" y="7122354"/>
                    </a:cubicBezTo>
                    <a:cubicBezTo>
                      <a:pt x="18034312" y="7159688"/>
                      <a:pt x="18110272" y="7178354"/>
                      <a:pt x="18194608" y="7178354"/>
                    </a:cubicBezTo>
                    <a:cubicBezTo>
                      <a:pt x="18313672" y="7178354"/>
                      <a:pt x="18405448" y="7151218"/>
                      <a:pt x="18469944" y="7096948"/>
                    </a:cubicBezTo>
                    <a:cubicBezTo>
                      <a:pt x="18534432" y="7042678"/>
                      <a:pt x="18566680" y="6965014"/>
                      <a:pt x="18566680" y="6863954"/>
                    </a:cubicBezTo>
                    <a:cubicBezTo>
                      <a:pt x="18566680" y="6811864"/>
                      <a:pt x="18556448" y="6766906"/>
                      <a:pt x="18535984" y="6729078"/>
                    </a:cubicBezTo>
                    <a:cubicBezTo>
                      <a:pt x="18515520" y="6691252"/>
                      <a:pt x="18485448" y="6658076"/>
                      <a:pt x="18445760" y="6629550"/>
                    </a:cubicBezTo>
                    <a:cubicBezTo>
                      <a:pt x="18404832" y="6601024"/>
                      <a:pt x="18354600" y="6575290"/>
                      <a:pt x="18295072" y="6552344"/>
                    </a:cubicBezTo>
                    <a:cubicBezTo>
                      <a:pt x="18235536" y="6529400"/>
                      <a:pt x="18169184" y="6506766"/>
                      <a:pt x="18096012" y="6484442"/>
                    </a:cubicBezTo>
                    <a:cubicBezTo>
                      <a:pt x="18037720" y="6467078"/>
                      <a:pt x="17972920" y="6443204"/>
                      <a:pt x="17901608" y="6412818"/>
                    </a:cubicBezTo>
                    <a:cubicBezTo>
                      <a:pt x="17830292" y="6382432"/>
                      <a:pt x="17769208" y="6346776"/>
                      <a:pt x="17718360" y="6305848"/>
                    </a:cubicBezTo>
                    <a:cubicBezTo>
                      <a:pt x="17663792" y="6262440"/>
                      <a:pt x="17619144" y="6209110"/>
                      <a:pt x="17584416" y="6145858"/>
                    </a:cubicBezTo>
                    <a:cubicBezTo>
                      <a:pt x="17549688" y="6082606"/>
                      <a:pt x="17532328" y="6008192"/>
                      <a:pt x="17532328" y="5922616"/>
                    </a:cubicBezTo>
                    <a:cubicBezTo>
                      <a:pt x="17532328" y="5772548"/>
                      <a:pt x="17588136" y="5645424"/>
                      <a:pt x="17699760" y="5541244"/>
                    </a:cubicBezTo>
                    <a:cubicBezTo>
                      <a:pt x="17811376" y="5437064"/>
                      <a:pt x="17960824" y="5384974"/>
                      <a:pt x="18148104" y="5384974"/>
                    </a:cubicBezTo>
                    <a:cubicBezTo>
                      <a:pt x="18220032" y="5384974"/>
                      <a:pt x="18293520" y="5394276"/>
                      <a:pt x="18368552" y="5412880"/>
                    </a:cubicBezTo>
                    <a:cubicBezTo>
                      <a:pt x="18443588" y="5431484"/>
                      <a:pt x="18504668" y="5453808"/>
                      <a:pt x="18551800" y="5479852"/>
                    </a:cubicBezTo>
                    <a:close/>
                    <a:moveTo>
                      <a:pt x="21101544" y="5167952"/>
                    </a:moveTo>
                    <a:lnTo>
                      <a:pt x="20707412" y="6192368"/>
                    </a:lnTo>
                    <a:lnTo>
                      <a:pt x="21501404" y="6192368"/>
                    </a:lnTo>
                    <a:close/>
                    <a:moveTo>
                      <a:pt x="8824096" y="4873378"/>
                    </a:moveTo>
                    <a:lnTo>
                      <a:pt x="9162680" y="4873378"/>
                    </a:lnTo>
                    <a:lnTo>
                      <a:pt x="9162680" y="5444506"/>
                    </a:lnTo>
                    <a:lnTo>
                      <a:pt x="9689158" y="5444506"/>
                    </a:lnTo>
                    <a:lnTo>
                      <a:pt x="9689158" y="5623100"/>
                    </a:lnTo>
                    <a:lnTo>
                      <a:pt x="9166400" y="5623100"/>
                    </a:lnTo>
                    <a:lnTo>
                      <a:pt x="9166400" y="6648152"/>
                    </a:lnTo>
                    <a:cubicBezTo>
                      <a:pt x="9166400" y="6725048"/>
                      <a:pt x="9169190" y="6789230"/>
                      <a:pt x="9174772" y="6840700"/>
                    </a:cubicBezTo>
                    <a:cubicBezTo>
                      <a:pt x="9180352" y="6892170"/>
                      <a:pt x="9193684" y="6937128"/>
                      <a:pt x="9214768" y="6975576"/>
                    </a:cubicBezTo>
                    <a:cubicBezTo>
                      <a:pt x="9234612" y="7011542"/>
                      <a:pt x="9264378" y="7038828"/>
                      <a:pt x="9304066" y="7057430"/>
                    </a:cubicBezTo>
                    <a:cubicBezTo>
                      <a:pt x="9343752" y="7076034"/>
                      <a:pt x="9397084" y="7085336"/>
                      <a:pt x="9464056" y="7085336"/>
                    </a:cubicBezTo>
                    <a:cubicBezTo>
                      <a:pt x="9495060" y="7085336"/>
                      <a:pt x="9540640" y="7082544"/>
                      <a:pt x="9600792" y="7076964"/>
                    </a:cubicBezTo>
                    <a:cubicBezTo>
                      <a:pt x="9660944" y="7071384"/>
                      <a:pt x="9703422" y="7064252"/>
                      <a:pt x="9728224" y="7055570"/>
                    </a:cubicBezTo>
                    <a:lnTo>
                      <a:pt x="9728224" y="7191376"/>
                    </a:lnTo>
                    <a:cubicBezTo>
                      <a:pt x="9647612" y="7224862"/>
                      <a:pt x="9571336" y="7253078"/>
                      <a:pt x="9499404" y="7276022"/>
                    </a:cubicBezTo>
                    <a:cubicBezTo>
                      <a:pt x="9427468" y="7298966"/>
                      <a:pt x="9339412" y="7310438"/>
                      <a:pt x="9235232" y="7310438"/>
                    </a:cubicBezTo>
                    <a:cubicBezTo>
                      <a:pt x="9081444" y="7310438"/>
                      <a:pt x="8973232" y="7271682"/>
                      <a:pt x="8910600" y="7194166"/>
                    </a:cubicBezTo>
                    <a:cubicBezTo>
                      <a:pt x="8847968" y="7116652"/>
                      <a:pt x="8816652" y="7007200"/>
                      <a:pt x="8816652" y="6865814"/>
                    </a:cubicBezTo>
                    <a:lnTo>
                      <a:pt x="8816652" y="5623100"/>
                    </a:lnTo>
                    <a:lnTo>
                      <a:pt x="8485512" y="5623100"/>
                    </a:lnTo>
                    <a:lnTo>
                      <a:pt x="8485512" y="5444506"/>
                    </a:lnTo>
                    <a:lnTo>
                      <a:pt x="8824096" y="5444506"/>
                    </a:lnTo>
                    <a:close/>
                    <a:moveTo>
                      <a:pt x="4009132" y="4631532"/>
                    </a:moveTo>
                    <a:lnTo>
                      <a:pt x="5101508" y="4631532"/>
                    </a:lnTo>
                    <a:lnTo>
                      <a:pt x="5101508" y="4763616"/>
                    </a:lnTo>
                    <a:cubicBezTo>
                      <a:pt x="5008490" y="4768578"/>
                      <a:pt x="4930040" y="4777880"/>
                      <a:pt x="4866160" y="4791522"/>
                    </a:cubicBezTo>
                    <a:cubicBezTo>
                      <a:pt x="4802278" y="4805164"/>
                      <a:pt x="4770336" y="4829350"/>
                      <a:pt x="4770336" y="4864076"/>
                    </a:cubicBezTo>
                    <a:cubicBezTo>
                      <a:pt x="4770336" y="4877718"/>
                      <a:pt x="4772816" y="4893842"/>
                      <a:pt x="4777778" y="4912444"/>
                    </a:cubicBezTo>
                    <a:cubicBezTo>
                      <a:pt x="4782738" y="4931048"/>
                      <a:pt x="4787080" y="4945932"/>
                      <a:pt x="4790800" y="4957094"/>
                    </a:cubicBezTo>
                    <a:cubicBezTo>
                      <a:pt x="4836708" y="5078636"/>
                      <a:pt x="4911128" y="5276870"/>
                      <a:pt x="5014056" y="5551796"/>
                    </a:cubicBezTo>
                    <a:cubicBezTo>
                      <a:pt x="5116988" y="5826720"/>
                      <a:pt x="5263330" y="6218016"/>
                      <a:pt x="5453086" y="6725678"/>
                    </a:cubicBezTo>
                    <a:cubicBezTo>
                      <a:pt x="5547344" y="6496060"/>
                      <a:pt x="5655868" y="6224860"/>
                      <a:pt x="5778662" y="5912080"/>
                    </a:cubicBezTo>
                    <a:cubicBezTo>
                      <a:pt x="5901454" y="5599298"/>
                      <a:pt x="5983936" y="5384568"/>
                      <a:pt x="6026104" y="5267888"/>
                    </a:cubicBezTo>
                    <a:cubicBezTo>
                      <a:pt x="6067032" y="5154950"/>
                      <a:pt x="6090906" y="5076776"/>
                      <a:pt x="6097728" y="5033368"/>
                    </a:cubicBezTo>
                    <a:cubicBezTo>
                      <a:pt x="6104548" y="4989960"/>
                      <a:pt x="6107960" y="4954612"/>
                      <a:pt x="6107960" y="4927328"/>
                    </a:cubicBezTo>
                    <a:cubicBezTo>
                      <a:pt x="6107960" y="4898802"/>
                      <a:pt x="6095246" y="4874928"/>
                      <a:pt x="6069820" y="4855704"/>
                    </a:cubicBezTo>
                    <a:cubicBezTo>
                      <a:pt x="6044396" y="4836480"/>
                      <a:pt x="6010600" y="4820048"/>
                      <a:pt x="5968432" y="4806404"/>
                    </a:cubicBezTo>
                    <a:cubicBezTo>
                      <a:pt x="5927504" y="4794004"/>
                      <a:pt x="5885956" y="4784700"/>
                      <a:pt x="5843788" y="4778500"/>
                    </a:cubicBezTo>
                    <a:cubicBezTo>
                      <a:pt x="5801620" y="4772298"/>
                      <a:pt x="5758832" y="4767338"/>
                      <a:pt x="5715424" y="4763616"/>
                    </a:cubicBezTo>
                    <a:lnTo>
                      <a:pt x="5715424" y="4631532"/>
                    </a:lnTo>
                    <a:lnTo>
                      <a:pt x="6697342" y="4631532"/>
                    </a:lnTo>
                    <a:lnTo>
                      <a:pt x="6697342" y="4763616"/>
                    </a:lnTo>
                    <a:cubicBezTo>
                      <a:pt x="6665094" y="4764856"/>
                      <a:pt x="6626028" y="4771988"/>
                      <a:pt x="6580140" y="4785012"/>
                    </a:cubicBezTo>
                    <a:cubicBezTo>
                      <a:pt x="6534250" y="4798034"/>
                      <a:pt x="6496424" y="4813846"/>
                      <a:pt x="6466658" y="4832450"/>
                    </a:cubicBezTo>
                    <a:cubicBezTo>
                      <a:pt x="6424490" y="4858496"/>
                      <a:pt x="6390692" y="4891980"/>
                      <a:pt x="6365268" y="4932908"/>
                    </a:cubicBezTo>
                    <a:cubicBezTo>
                      <a:pt x="6339844" y="4973836"/>
                      <a:pt x="6314728" y="5022206"/>
                      <a:pt x="6289924" y="5078016"/>
                    </a:cubicBezTo>
                    <a:cubicBezTo>
                      <a:pt x="6206828" y="5275214"/>
                      <a:pt x="6082184" y="5582482"/>
                      <a:pt x="5915994" y="5999820"/>
                    </a:cubicBezTo>
                    <a:cubicBezTo>
                      <a:pt x="5749802" y="6417160"/>
                      <a:pt x="5578650" y="6852172"/>
                      <a:pt x="5402536" y="7304856"/>
                    </a:cubicBezTo>
                    <a:lnTo>
                      <a:pt x="5248128" y="7304856"/>
                    </a:lnTo>
                    <a:cubicBezTo>
                      <a:pt x="5069534" y="6824886"/>
                      <a:pt x="4897140" y="6362280"/>
                      <a:pt x="4730950" y="5917036"/>
                    </a:cubicBezTo>
                    <a:cubicBezTo>
                      <a:pt x="4564758" y="5471792"/>
                      <a:pt x="4451896" y="5171034"/>
                      <a:pt x="4392366" y="5014764"/>
                    </a:cubicBezTo>
                    <a:cubicBezTo>
                      <a:pt x="4377482" y="4976318"/>
                      <a:pt x="4357640" y="4942520"/>
                      <a:pt x="4332834" y="4913376"/>
                    </a:cubicBezTo>
                    <a:cubicBezTo>
                      <a:pt x="4308030" y="4884230"/>
                      <a:pt x="4275164" y="4856634"/>
                      <a:pt x="4234236" y="4830590"/>
                    </a:cubicBezTo>
                    <a:cubicBezTo>
                      <a:pt x="4200748" y="4809506"/>
                      <a:pt x="4163542" y="4793692"/>
                      <a:pt x="4122614" y="4783150"/>
                    </a:cubicBezTo>
                    <a:cubicBezTo>
                      <a:pt x="4081686" y="4772608"/>
                      <a:pt x="4043860" y="4766098"/>
                      <a:pt x="4009132" y="4763616"/>
                    </a:cubicBezTo>
                    <a:close/>
                    <a:moveTo>
                      <a:pt x="21145872" y="4594324"/>
                    </a:moveTo>
                    <a:lnTo>
                      <a:pt x="21294704" y="4594324"/>
                    </a:lnTo>
                    <a:lnTo>
                      <a:pt x="22174648" y="6871396"/>
                    </a:lnTo>
                    <a:cubicBezTo>
                      <a:pt x="22193252" y="6919764"/>
                      <a:pt x="22214336" y="6958832"/>
                      <a:pt x="22237900" y="6988598"/>
                    </a:cubicBezTo>
                    <a:cubicBezTo>
                      <a:pt x="22261464" y="7018364"/>
                      <a:pt x="22294332" y="7047508"/>
                      <a:pt x="22336496" y="7076034"/>
                    </a:cubicBezTo>
                    <a:cubicBezTo>
                      <a:pt x="22365024" y="7093398"/>
                      <a:pt x="22402232" y="7107970"/>
                      <a:pt x="22448120" y="7119752"/>
                    </a:cubicBezTo>
                    <a:cubicBezTo>
                      <a:pt x="22494008" y="7131534"/>
                      <a:pt x="22532456" y="7138046"/>
                      <a:pt x="22563464" y="7139286"/>
                    </a:cubicBezTo>
                    <a:lnTo>
                      <a:pt x="22563464" y="7271372"/>
                    </a:lnTo>
                    <a:lnTo>
                      <a:pt x="21466172" y="7271372"/>
                    </a:lnTo>
                    <a:lnTo>
                      <a:pt x="21466172" y="7139286"/>
                    </a:lnTo>
                    <a:cubicBezTo>
                      <a:pt x="21562912" y="7133084"/>
                      <a:pt x="21643208" y="7120682"/>
                      <a:pt x="21707072" y="7102080"/>
                    </a:cubicBezTo>
                    <a:cubicBezTo>
                      <a:pt x="21770936" y="7083476"/>
                      <a:pt x="21802868" y="7060532"/>
                      <a:pt x="21802868" y="7033246"/>
                    </a:cubicBezTo>
                    <a:cubicBezTo>
                      <a:pt x="21802868" y="7022084"/>
                      <a:pt x="21801628" y="7008442"/>
                      <a:pt x="21799148" y="6992318"/>
                    </a:cubicBezTo>
                    <a:cubicBezTo>
                      <a:pt x="21796664" y="6976196"/>
                      <a:pt x="21792956" y="6961932"/>
                      <a:pt x="21788016" y="6949530"/>
                    </a:cubicBezTo>
                    <a:lnTo>
                      <a:pt x="21569364" y="6357938"/>
                    </a:lnTo>
                    <a:lnTo>
                      <a:pt x="20642704" y="6357938"/>
                    </a:lnTo>
                    <a:cubicBezTo>
                      <a:pt x="20607944" y="6444754"/>
                      <a:pt x="20579688" y="6520408"/>
                      <a:pt x="20557944" y="6584900"/>
                    </a:cubicBezTo>
                    <a:cubicBezTo>
                      <a:pt x="20536200" y="6649392"/>
                      <a:pt x="20516640" y="6708924"/>
                      <a:pt x="20499256" y="6763496"/>
                    </a:cubicBezTo>
                    <a:cubicBezTo>
                      <a:pt x="20483112" y="6816826"/>
                      <a:pt x="20471936" y="6860232"/>
                      <a:pt x="20465724" y="6893720"/>
                    </a:cubicBezTo>
                    <a:cubicBezTo>
                      <a:pt x="20459516" y="6927206"/>
                      <a:pt x="20456408" y="6954492"/>
                      <a:pt x="20456408" y="6975576"/>
                    </a:cubicBezTo>
                    <a:cubicBezTo>
                      <a:pt x="20456408" y="7025184"/>
                      <a:pt x="20495480" y="7063632"/>
                      <a:pt x="20573624" y="7090916"/>
                    </a:cubicBezTo>
                    <a:cubicBezTo>
                      <a:pt x="20651772" y="7118202"/>
                      <a:pt x="20739832" y="7134324"/>
                      <a:pt x="20837812" y="7139286"/>
                    </a:cubicBezTo>
                    <a:lnTo>
                      <a:pt x="20837812" y="7271372"/>
                    </a:lnTo>
                    <a:lnTo>
                      <a:pt x="19843628" y="7271372"/>
                    </a:lnTo>
                    <a:lnTo>
                      <a:pt x="19843628" y="7139286"/>
                    </a:lnTo>
                    <a:cubicBezTo>
                      <a:pt x="19875872" y="7136806"/>
                      <a:pt x="19916184" y="7129674"/>
                      <a:pt x="19964552" y="7117892"/>
                    </a:cubicBezTo>
                    <a:cubicBezTo>
                      <a:pt x="20012920" y="7106110"/>
                      <a:pt x="20052608" y="7090296"/>
                      <a:pt x="20083612" y="7070452"/>
                    </a:cubicBezTo>
                    <a:cubicBezTo>
                      <a:pt x="20133224" y="7036966"/>
                      <a:pt x="20171672" y="7001930"/>
                      <a:pt x="20198952" y="6965344"/>
                    </a:cubicBezTo>
                    <a:cubicBezTo>
                      <a:pt x="20226240" y="6928756"/>
                      <a:pt x="20252904" y="6878216"/>
                      <a:pt x="20278952" y="6813724"/>
                    </a:cubicBezTo>
                    <a:cubicBezTo>
                      <a:pt x="20411656" y="6482582"/>
                      <a:pt x="20558000" y="6110512"/>
                      <a:pt x="20717992" y="5697514"/>
                    </a:cubicBezTo>
                    <a:cubicBezTo>
                      <a:pt x="20877984" y="5284516"/>
                      <a:pt x="21020608" y="4916786"/>
                      <a:pt x="21145872" y="4594324"/>
                    </a:cubicBezTo>
                    <a:close/>
                    <a:moveTo>
                      <a:pt x="27421956" y="4452938"/>
                    </a:moveTo>
                    <a:cubicBezTo>
                      <a:pt x="27492648" y="4452938"/>
                      <a:pt x="27550632" y="4476812"/>
                      <a:pt x="27595896" y="4524562"/>
                    </a:cubicBezTo>
                    <a:cubicBezTo>
                      <a:pt x="27641168" y="4572310"/>
                      <a:pt x="27663800" y="4627812"/>
                      <a:pt x="27663800" y="4691064"/>
                    </a:cubicBezTo>
                    <a:cubicBezTo>
                      <a:pt x="27663800" y="4761756"/>
                      <a:pt x="27640544" y="4823458"/>
                      <a:pt x="27594040" y="4876168"/>
                    </a:cubicBezTo>
                    <a:cubicBezTo>
                      <a:pt x="27547528" y="4928878"/>
                      <a:pt x="27490168" y="4955232"/>
                      <a:pt x="27421956" y="4955232"/>
                    </a:cubicBezTo>
                    <a:cubicBezTo>
                      <a:pt x="27358704" y="4955232"/>
                      <a:pt x="27303824" y="4930118"/>
                      <a:pt x="27257312" y="4879888"/>
                    </a:cubicBezTo>
                    <a:cubicBezTo>
                      <a:pt x="27210808" y="4829660"/>
                      <a:pt x="27187552" y="4772298"/>
                      <a:pt x="27187552" y="4707806"/>
                    </a:cubicBezTo>
                    <a:cubicBezTo>
                      <a:pt x="27187552" y="4639594"/>
                      <a:pt x="27210808" y="4580062"/>
                      <a:pt x="27257312" y="4529212"/>
                    </a:cubicBezTo>
                    <a:cubicBezTo>
                      <a:pt x="27303824" y="4478364"/>
                      <a:pt x="27358704" y="4452938"/>
                      <a:pt x="27421956" y="4452938"/>
                    </a:cubicBezTo>
                    <a:close/>
                    <a:moveTo>
                      <a:pt x="24877292" y="4391546"/>
                    </a:moveTo>
                    <a:cubicBezTo>
                      <a:pt x="24987672" y="4391546"/>
                      <a:pt x="25070768" y="4413250"/>
                      <a:pt x="25126580" y="4456660"/>
                    </a:cubicBezTo>
                    <a:cubicBezTo>
                      <a:pt x="25182392" y="4500068"/>
                      <a:pt x="25210296" y="4552776"/>
                      <a:pt x="25210296" y="4614788"/>
                    </a:cubicBezTo>
                    <a:cubicBezTo>
                      <a:pt x="25210296" y="4670600"/>
                      <a:pt x="25195412" y="4717728"/>
                      <a:pt x="25165648" y="4756176"/>
                    </a:cubicBezTo>
                    <a:cubicBezTo>
                      <a:pt x="25135880" y="4794622"/>
                      <a:pt x="25090612" y="4813846"/>
                      <a:pt x="25029840" y="4813846"/>
                    </a:cubicBezTo>
                    <a:cubicBezTo>
                      <a:pt x="24991392" y="4813846"/>
                      <a:pt x="24957596" y="4805784"/>
                      <a:pt x="24928452" y="4789662"/>
                    </a:cubicBezTo>
                    <a:cubicBezTo>
                      <a:pt x="24899308" y="4773540"/>
                      <a:pt x="24872332" y="4751834"/>
                      <a:pt x="24847528" y="4724550"/>
                    </a:cubicBezTo>
                    <a:cubicBezTo>
                      <a:pt x="24822720" y="4697264"/>
                      <a:pt x="24799776" y="4666258"/>
                      <a:pt x="24778696" y="4631532"/>
                    </a:cubicBezTo>
                    <a:cubicBezTo>
                      <a:pt x="24757608" y="4596806"/>
                      <a:pt x="24739624" y="4568900"/>
                      <a:pt x="24724744" y="4547816"/>
                    </a:cubicBezTo>
                    <a:cubicBezTo>
                      <a:pt x="24641648" y="4551536"/>
                      <a:pt x="24577464" y="4609402"/>
                      <a:pt x="24532200" y="4721410"/>
                    </a:cubicBezTo>
                    <a:cubicBezTo>
                      <a:pt x="24486928" y="4833420"/>
                      <a:pt x="24464296" y="5011944"/>
                      <a:pt x="24464296" y="5256988"/>
                    </a:cubicBezTo>
                    <a:lnTo>
                      <a:pt x="24464296" y="5444506"/>
                    </a:lnTo>
                    <a:lnTo>
                      <a:pt x="24936824" y="5444506"/>
                    </a:lnTo>
                    <a:lnTo>
                      <a:pt x="24936824" y="5623100"/>
                    </a:lnTo>
                    <a:lnTo>
                      <a:pt x="24464296" y="5623100"/>
                    </a:lnTo>
                    <a:lnTo>
                      <a:pt x="24464296" y="6940228"/>
                    </a:lnTo>
                    <a:cubicBezTo>
                      <a:pt x="24464296" y="6983636"/>
                      <a:pt x="24472664" y="7018984"/>
                      <a:pt x="24489408" y="7046268"/>
                    </a:cubicBezTo>
                    <a:cubicBezTo>
                      <a:pt x="24506152" y="7073554"/>
                      <a:pt x="24532504" y="7094018"/>
                      <a:pt x="24568472" y="7107660"/>
                    </a:cubicBezTo>
                    <a:cubicBezTo>
                      <a:pt x="24598240" y="7118822"/>
                      <a:pt x="24637928" y="7127814"/>
                      <a:pt x="24687536" y="7134636"/>
                    </a:cubicBezTo>
                    <a:cubicBezTo>
                      <a:pt x="24737144" y="7141456"/>
                      <a:pt x="24779936" y="7146108"/>
                      <a:pt x="24815900" y="7148588"/>
                    </a:cubicBezTo>
                    <a:lnTo>
                      <a:pt x="24815900" y="7271372"/>
                    </a:lnTo>
                    <a:lnTo>
                      <a:pt x="23848520" y="7271372"/>
                    </a:lnTo>
                    <a:lnTo>
                      <a:pt x="23848520" y="7148588"/>
                    </a:lnTo>
                    <a:cubicBezTo>
                      <a:pt x="23877044" y="7146108"/>
                      <a:pt x="23906496" y="7143628"/>
                      <a:pt x="23936884" y="7141146"/>
                    </a:cubicBezTo>
                    <a:cubicBezTo>
                      <a:pt x="23967272" y="7138666"/>
                      <a:pt x="23993624" y="7133704"/>
                      <a:pt x="24015952" y="7126264"/>
                    </a:cubicBezTo>
                    <a:cubicBezTo>
                      <a:pt x="24050676" y="7115102"/>
                      <a:pt x="24076412" y="7095568"/>
                      <a:pt x="24093152" y="7067662"/>
                    </a:cubicBezTo>
                    <a:cubicBezTo>
                      <a:pt x="24109896" y="7039756"/>
                      <a:pt x="24118268" y="7003480"/>
                      <a:pt x="24118268" y="6958832"/>
                    </a:cubicBezTo>
                    <a:lnTo>
                      <a:pt x="24118268" y="5623100"/>
                    </a:lnTo>
                    <a:lnTo>
                      <a:pt x="23755500" y="5623100"/>
                    </a:lnTo>
                    <a:lnTo>
                      <a:pt x="23755500" y="5444506"/>
                    </a:lnTo>
                    <a:lnTo>
                      <a:pt x="24118268" y="5444506"/>
                    </a:lnTo>
                    <a:lnTo>
                      <a:pt x="24118268" y="5327508"/>
                    </a:lnTo>
                    <a:cubicBezTo>
                      <a:pt x="24118268" y="5048958"/>
                      <a:pt x="24190512" y="4823328"/>
                      <a:pt x="24335000" y="4650616"/>
                    </a:cubicBezTo>
                    <a:cubicBezTo>
                      <a:pt x="24479488" y="4477904"/>
                      <a:pt x="24660252" y="4391546"/>
                      <a:pt x="24877292" y="4391546"/>
                    </a:cubicBezTo>
                    <a:close/>
                    <a:moveTo>
                      <a:pt x="23639040" y="4391546"/>
                    </a:moveTo>
                    <a:cubicBezTo>
                      <a:pt x="23749424" y="4391546"/>
                      <a:pt x="23832520" y="4413250"/>
                      <a:pt x="23888328" y="4456660"/>
                    </a:cubicBezTo>
                    <a:cubicBezTo>
                      <a:pt x="23944140" y="4500068"/>
                      <a:pt x="23972048" y="4552776"/>
                      <a:pt x="23972048" y="4614788"/>
                    </a:cubicBezTo>
                    <a:cubicBezTo>
                      <a:pt x="23972048" y="4670600"/>
                      <a:pt x="23957160" y="4717728"/>
                      <a:pt x="23927396" y="4756176"/>
                    </a:cubicBezTo>
                    <a:cubicBezTo>
                      <a:pt x="23897632" y="4794622"/>
                      <a:pt x="23852360" y="4813846"/>
                      <a:pt x="23791592" y="4813846"/>
                    </a:cubicBezTo>
                    <a:cubicBezTo>
                      <a:pt x="23753144" y="4813846"/>
                      <a:pt x="23719344" y="4805784"/>
                      <a:pt x="23690200" y="4789662"/>
                    </a:cubicBezTo>
                    <a:cubicBezTo>
                      <a:pt x="23661056" y="4773540"/>
                      <a:pt x="23634080" y="4751834"/>
                      <a:pt x="23609276" y="4724550"/>
                    </a:cubicBezTo>
                    <a:cubicBezTo>
                      <a:pt x="23584472" y="4697264"/>
                      <a:pt x="23561528" y="4666258"/>
                      <a:pt x="23540444" y="4631532"/>
                    </a:cubicBezTo>
                    <a:cubicBezTo>
                      <a:pt x="23519360" y="4596806"/>
                      <a:pt x="23501376" y="4568900"/>
                      <a:pt x="23486496" y="4547816"/>
                    </a:cubicBezTo>
                    <a:cubicBezTo>
                      <a:pt x="23403400" y="4551536"/>
                      <a:pt x="23339216" y="4609402"/>
                      <a:pt x="23293948" y="4721410"/>
                    </a:cubicBezTo>
                    <a:cubicBezTo>
                      <a:pt x="23248680" y="4833420"/>
                      <a:pt x="23226044" y="5011944"/>
                      <a:pt x="23226044" y="5256988"/>
                    </a:cubicBezTo>
                    <a:lnTo>
                      <a:pt x="23226044" y="5444506"/>
                    </a:lnTo>
                    <a:lnTo>
                      <a:pt x="23698576" y="5444506"/>
                    </a:lnTo>
                    <a:lnTo>
                      <a:pt x="23698576" y="5623100"/>
                    </a:lnTo>
                    <a:lnTo>
                      <a:pt x="23226044" y="5623100"/>
                    </a:lnTo>
                    <a:lnTo>
                      <a:pt x="23226044" y="6940228"/>
                    </a:lnTo>
                    <a:cubicBezTo>
                      <a:pt x="23226044" y="6983636"/>
                      <a:pt x="23234416" y="7018984"/>
                      <a:pt x="23251160" y="7046268"/>
                    </a:cubicBezTo>
                    <a:cubicBezTo>
                      <a:pt x="23267904" y="7073554"/>
                      <a:pt x="23294256" y="7094018"/>
                      <a:pt x="23330224" y="7107660"/>
                    </a:cubicBezTo>
                    <a:cubicBezTo>
                      <a:pt x="23359992" y="7118822"/>
                      <a:pt x="23399680" y="7127814"/>
                      <a:pt x="23449288" y="7134636"/>
                    </a:cubicBezTo>
                    <a:cubicBezTo>
                      <a:pt x="23498896" y="7141456"/>
                      <a:pt x="23541684" y="7146108"/>
                      <a:pt x="23577648" y="7148588"/>
                    </a:cubicBezTo>
                    <a:lnTo>
                      <a:pt x="23577648" y="7271372"/>
                    </a:lnTo>
                    <a:lnTo>
                      <a:pt x="22610268" y="7271372"/>
                    </a:lnTo>
                    <a:lnTo>
                      <a:pt x="22610268" y="7148588"/>
                    </a:lnTo>
                    <a:cubicBezTo>
                      <a:pt x="22638792" y="7146108"/>
                      <a:pt x="22668248" y="7143628"/>
                      <a:pt x="22698632" y="7141146"/>
                    </a:cubicBezTo>
                    <a:cubicBezTo>
                      <a:pt x="22729016" y="7138666"/>
                      <a:pt x="22755376" y="7133704"/>
                      <a:pt x="22777700" y="7126264"/>
                    </a:cubicBezTo>
                    <a:cubicBezTo>
                      <a:pt x="22812424" y="7115102"/>
                      <a:pt x="22838160" y="7095568"/>
                      <a:pt x="22854904" y="7067662"/>
                    </a:cubicBezTo>
                    <a:cubicBezTo>
                      <a:pt x="22871648" y="7039756"/>
                      <a:pt x="22880016" y="7003480"/>
                      <a:pt x="22880016" y="6958832"/>
                    </a:cubicBezTo>
                    <a:lnTo>
                      <a:pt x="22880016" y="5623100"/>
                    </a:lnTo>
                    <a:lnTo>
                      <a:pt x="22517248" y="5623100"/>
                    </a:lnTo>
                    <a:lnTo>
                      <a:pt x="22517248" y="5444506"/>
                    </a:lnTo>
                    <a:lnTo>
                      <a:pt x="22880016" y="5444506"/>
                    </a:lnTo>
                    <a:lnTo>
                      <a:pt x="22880016" y="5327508"/>
                    </a:lnTo>
                    <a:cubicBezTo>
                      <a:pt x="22880016" y="5048958"/>
                      <a:pt x="22952264" y="4823328"/>
                      <a:pt x="23096752" y="4650616"/>
                    </a:cubicBezTo>
                    <a:cubicBezTo>
                      <a:pt x="23241236" y="4477904"/>
                      <a:pt x="23422000" y="4391546"/>
                      <a:pt x="23639040" y="4391546"/>
                    </a:cubicBezTo>
                    <a:close/>
                    <a:moveTo>
                      <a:pt x="3093616" y="4391546"/>
                    </a:moveTo>
                    <a:cubicBezTo>
                      <a:pt x="3203998" y="4391546"/>
                      <a:pt x="3287094" y="4413250"/>
                      <a:pt x="3342904" y="4456660"/>
                    </a:cubicBezTo>
                    <a:cubicBezTo>
                      <a:pt x="3398714" y="4500068"/>
                      <a:pt x="3426620" y="4552776"/>
                      <a:pt x="3426620" y="4614788"/>
                    </a:cubicBezTo>
                    <a:cubicBezTo>
                      <a:pt x="3426620" y="4670600"/>
                      <a:pt x="3411736" y="4717728"/>
                      <a:pt x="3381972" y="4756176"/>
                    </a:cubicBezTo>
                    <a:cubicBezTo>
                      <a:pt x="3352206" y="4794622"/>
                      <a:pt x="3306938" y="4813846"/>
                      <a:pt x="3246166" y="4813846"/>
                    </a:cubicBezTo>
                    <a:cubicBezTo>
                      <a:pt x="3207718" y="4813846"/>
                      <a:pt x="3173922" y="4805784"/>
                      <a:pt x="3144776" y="4789662"/>
                    </a:cubicBezTo>
                    <a:cubicBezTo>
                      <a:pt x="3115632" y="4773540"/>
                      <a:pt x="3088656" y="4751834"/>
                      <a:pt x="3063852" y="4724550"/>
                    </a:cubicBezTo>
                    <a:cubicBezTo>
                      <a:pt x="3039046" y="4697264"/>
                      <a:pt x="3016102" y="4666258"/>
                      <a:pt x="2995018" y="4631532"/>
                    </a:cubicBezTo>
                    <a:cubicBezTo>
                      <a:pt x="2973934" y="4596806"/>
                      <a:pt x="2955950" y="4568900"/>
                      <a:pt x="2941068" y="4547816"/>
                    </a:cubicBezTo>
                    <a:cubicBezTo>
                      <a:pt x="2857972" y="4551536"/>
                      <a:pt x="2793790" y="4609402"/>
                      <a:pt x="2748522" y="4721410"/>
                    </a:cubicBezTo>
                    <a:cubicBezTo>
                      <a:pt x="2703252" y="4833420"/>
                      <a:pt x="2680620" y="5011944"/>
                      <a:pt x="2680620" y="5256988"/>
                    </a:cubicBezTo>
                    <a:lnTo>
                      <a:pt x="2680620" y="5444506"/>
                    </a:lnTo>
                    <a:lnTo>
                      <a:pt x="3153148" y="5444506"/>
                    </a:lnTo>
                    <a:lnTo>
                      <a:pt x="3153148" y="5623100"/>
                    </a:lnTo>
                    <a:lnTo>
                      <a:pt x="2680620" y="5623100"/>
                    </a:lnTo>
                    <a:lnTo>
                      <a:pt x="2680620" y="6940228"/>
                    </a:lnTo>
                    <a:cubicBezTo>
                      <a:pt x="2680620" y="6983636"/>
                      <a:pt x="2688990" y="7018984"/>
                      <a:pt x="2705734" y="7046268"/>
                    </a:cubicBezTo>
                    <a:cubicBezTo>
                      <a:pt x="2722476" y="7073554"/>
                      <a:pt x="2748832" y="7094018"/>
                      <a:pt x="2784798" y="7107660"/>
                    </a:cubicBezTo>
                    <a:cubicBezTo>
                      <a:pt x="2814564" y="7118822"/>
                      <a:pt x="2854252" y="7127814"/>
                      <a:pt x="2903860" y="7134636"/>
                    </a:cubicBezTo>
                    <a:cubicBezTo>
                      <a:pt x="2953470" y="7141456"/>
                      <a:pt x="2996258" y="7146108"/>
                      <a:pt x="3032226" y="7148588"/>
                    </a:cubicBezTo>
                    <a:lnTo>
                      <a:pt x="3032226" y="7271372"/>
                    </a:lnTo>
                    <a:lnTo>
                      <a:pt x="2064842" y="7271372"/>
                    </a:lnTo>
                    <a:lnTo>
                      <a:pt x="2064842" y="7148588"/>
                    </a:lnTo>
                    <a:cubicBezTo>
                      <a:pt x="2093368" y="7146108"/>
                      <a:pt x="2122824" y="7143628"/>
                      <a:pt x="2153210" y="7141146"/>
                    </a:cubicBezTo>
                    <a:cubicBezTo>
                      <a:pt x="2183596" y="7138666"/>
                      <a:pt x="2209950" y="7133704"/>
                      <a:pt x="2232274" y="7126264"/>
                    </a:cubicBezTo>
                    <a:cubicBezTo>
                      <a:pt x="2267000" y="7115102"/>
                      <a:pt x="2292736" y="7095568"/>
                      <a:pt x="2309480" y="7067662"/>
                    </a:cubicBezTo>
                    <a:cubicBezTo>
                      <a:pt x="2326222" y="7039756"/>
                      <a:pt x="2334594" y="7003480"/>
                      <a:pt x="2334594" y="6958832"/>
                    </a:cubicBezTo>
                    <a:lnTo>
                      <a:pt x="2334594" y="5623100"/>
                    </a:lnTo>
                    <a:lnTo>
                      <a:pt x="1971824" y="5623100"/>
                    </a:lnTo>
                    <a:lnTo>
                      <a:pt x="1971824" y="5444506"/>
                    </a:lnTo>
                    <a:lnTo>
                      <a:pt x="2334594" y="5444506"/>
                    </a:lnTo>
                    <a:lnTo>
                      <a:pt x="2334594" y="5327508"/>
                    </a:lnTo>
                    <a:cubicBezTo>
                      <a:pt x="2334594" y="5048958"/>
                      <a:pt x="2406838" y="4823328"/>
                      <a:pt x="2551324" y="4650616"/>
                    </a:cubicBezTo>
                    <a:cubicBezTo>
                      <a:pt x="2695812" y="4477904"/>
                      <a:pt x="2876576" y="4391546"/>
                      <a:pt x="3093616" y="4391546"/>
                    </a:cubicBezTo>
                    <a:close/>
                    <a:moveTo>
                      <a:pt x="6435328" y="2230562"/>
                    </a:moveTo>
                    <a:cubicBezTo>
                      <a:pt x="6504782" y="2230562"/>
                      <a:pt x="6564624" y="2255676"/>
                      <a:pt x="6614852" y="2305906"/>
                    </a:cubicBezTo>
                    <a:cubicBezTo>
                      <a:pt x="6665082" y="2356136"/>
                      <a:pt x="6690196" y="2415978"/>
                      <a:pt x="6690196" y="2485430"/>
                    </a:cubicBezTo>
                    <a:cubicBezTo>
                      <a:pt x="6690196" y="2554884"/>
                      <a:pt x="6665082" y="2614104"/>
                      <a:pt x="6614852" y="2663094"/>
                    </a:cubicBezTo>
                    <a:cubicBezTo>
                      <a:pt x="6564624" y="2712084"/>
                      <a:pt x="6504782" y="2736578"/>
                      <a:pt x="6435328" y="2736578"/>
                    </a:cubicBezTo>
                    <a:cubicBezTo>
                      <a:pt x="6365876" y="2736578"/>
                      <a:pt x="6306034" y="2712084"/>
                      <a:pt x="6255804" y="2663094"/>
                    </a:cubicBezTo>
                    <a:cubicBezTo>
                      <a:pt x="6205576" y="2614104"/>
                      <a:pt x="6180460" y="2554884"/>
                      <a:pt x="6180460" y="2485430"/>
                    </a:cubicBezTo>
                    <a:cubicBezTo>
                      <a:pt x="6180460" y="2415978"/>
                      <a:pt x="6205576" y="2356136"/>
                      <a:pt x="6255804" y="2305906"/>
                    </a:cubicBezTo>
                    <a:cubicBezTo>
                      <a:pt x="6306034" y="2255676"/>
                      <a:pt x="6365876" y="2230562"/>
                      <a:pt x="6435328" y="2230562"/>
                    </a:cubicBezTo>
                    <a:close/>
                    <a:moveTo>
                      <a:pt x="3273028" y="2230562"/>
                    </a:moveTo>
                    <a:cubicBezTo>
                      <a:pt x="3342482" y="2230562"/>
                      <a:pt x="3402324" y="2255676"/>
                      <a:pt x="3452552" y="2305906"/>
                    </a:cubicBezTo>
                    <a:cubicBezTo>
                      <a:pt x="3502782" y="2356136"/>
                      <a:pt x="3527898" y="2415978"/>
                      <a:pt x="3527898" y="2485430"/>
                    </a:cubicBezTo>
                    <a:cubicBezTo>
                      <a:pt x="3527898" y="2554884"/>
                      <a:pt x="3502782" y="2614104"/>
                      <a:pt x="3452552" y="2663094"/>
                    </a:cubicBezTo>
                    <a:cubicBezTo>
                      <a:pt x="3402324" y="2712084"/>
                      <a:pt x="3342482" y="2736578"/>
                      <a:pt x="3273028" y="2736578"/>
                    </a:cubicBezTo>
                    <a:cubicBezTo>
                      <a:pt x="3203576" y="2736578"/>
                      <a:pt x="3143736" y="2712084"/>
                      <a:pt x="3093506" y="2663094"/>
                    </a:cubicBezTo>
                    <a:cubicBezTo>
                      <a:pt x="3043276" y="2614104"/>
                      <a:pt x="3018160" y="2554884"/>
                      <a:pt x="3018160" y="2485430"/>
                    </a:cubicBezTo>
                    <a:cubicBezTo>
                      <a:pt x="3018160" y="2415978"/>
                      <a:pt x="3043276" y="2356136"/>
                      <a:pt x="3093506" y="2305906"/>
                    </a:cubicBezTo>
                    <a:cubicBezTo>
                      <a:pt x="3143736" y="2255676"/>
                      <a:pt x="3203576" y="2230562"/>
                      <a:pt x="3273028" y="2230562"/>
                    </a:cubicBezTo>
                    <a:close/>
                    <a:moveTo>
                      <a:pt x="15960552" y="1683620"/>
                    </a:moveTo>
                    <a:cubicBezTo>
                      <a:pt x="15855132" y="1714684"/>
                      <a:pt x="15762736" y="1745132"/>
                      <a:pt x="15683360" y="1774964"/>
                    </a:cubicBezTo>
                    <a:cubicBezTo>
                      <a:pt x="15603984" y="1804798"/>
                      <a:pt x="15530192" y="1842088"/>
                      <a:pt x="15461976" y="1886834"/>
                    </a:cubicBezTo>
                    <a:cubicBezTo>
                      <a:pt x="15399964" y="1929098"/>
                      <a:pt x="15350976" y="1979128"/>
                      <a:pt x="15315008" y="2036926"/>
                    </a:cubicBezTo>
                    <a:cubicBezTo>
                      <a:pt x="15279040" y="2094724"/>
                      <a:pt x="15261060" y="2163396"/>
                      <a:pt x="15261060" y="2242946"/>
                    </a:cubicBezTo>
                    <a:cubicBezTo>
                      <a:pt x="15261060" y="2346098"/>
                      <a:pt x="15288036" y="2421912"/>
                      <a:pt x="15341984" y="2470388"/>
                    </a:cubicBezTo>
                    <a:cubicBezTo>
                      <a:pt x="15395936" y="2518864"/>
                      <a:pt x="15464456" y="2543102"/>
                      <a:pt x="15547552" y="2543102"/>
                    </a:cubicBezTo>
                    <a:cubicBezTo>
                      <a:pt x="15635608" y="2543102"/>
                      <a:pt x="15713124" y="2521660"/>
                      <a:pt x="15780096" y="2478774"/>
                    </a:cubicBezTo>
                    <a:cubicBezTo>
                      <a:pt x="15847072" y="2435888"/>
                      <a:pt x="15903500" y="2385244"/>
                      <a:pt x="15949392" y="2326836"/>
                    </a:cubicBezTo>
                    <a:close/>
                    <a:moveTo>
                      <a:pt x="13675148" y="1021334"/>
                    </a:moveTo>
                    <a:cubicBezTo>
                      <a:pt x="13583368" y="1021334"/>
                      <a:pt x="13505236" y="1041488"/>
                      <a:pt x="13440744" y="1081796"/>
                    </a:cubicBezTo>
                    <a:cubicBezTo>
                      <a:pt x="13376252" y="1122104"/>
                      <a:pt x="13320440" y="1170162"/>
                      <a:pt x="13273312" y="1225972"/>
                    </a:cubicBezTo>
                    <a:lnTo>
                      <a:pt x="13273312" y="2310558"/>
                    </a:lnTo>
                    <a:cubicBezTo>
                      <a:pt x="13284472" y="2344044"/>
                      <a:pt x="13302768" y="2378770"/>
                      <a:pt x="13328192" y="2414736"/>
                    </a:cubicBezTo>
                    <a:cubicBezTo>
                      <a:pt x="13353616" y="2450704"/>
                      <a:pt x="13381832" y="2481710"/>
                      <a:pt x="13412836" y="2507754"/>
                    </a:cubicBezTo>
                    <a:cubicBezTo>
                      <a:pt x="13451284" y="2538760"/>
                      <a:pt x="13492832" y="2563876"/>
                      <a:pt x="13537480" y="2583100"/>
                    </a:cubicBezTo>
                    <a:cubicBezTo>
                      <a:pt x="13582132" y="2602322"/>
                      <a:pt x="13636700" y="2611934"/>
                      <a:pt x="13701192" y="2611934"/>
                    </a:cubicBezTo>
                    <a:cubicBezTo>
                      <a:pt x="13770644" y="2611934"/>
                      <a:pt x="13837616" y="2593640"/>
                      <a:pt x="13902112" y="2557054"/>
                    </a:cubicBezTo>
                    <a:cubicBezTo>
                      <a:pt x="13966604" y="2520468"/>
                      <a:pt x="14020552" y="2468688"/>
                      <a:pt x="14063960" y="2401714"/>
                    </a:cubicBezTo>
                    <a:cubicBezTo>
                      <a:pt x="14113568" y="2324820"/>
                      <a:pt x="14150156" y="2235524"/>
                      <a:pt x="14173720" y="2133824"/>
                    </a:cubicBezTo>
                    <a:cubicBezTo>
                      <a:pt x="14197288" y="2032124"/>
                      <a:pt x="14209068" y="1918644"/>
                      <a:pt x="14209068" y="1793380"/>
                    </a:cubicBezTo>
                    <a:cubicBezTo>
                      <a:pt x="14209068" y="1701602"/>
                      <a:pt x="14199144" y="1607964"/>
                      <a:pt x="14179304" y="1512468"/>
                    </a:cubicBezTo>
                    <a:cubicBezTo>
                      <a:pt x="14159456" y="1416968"/>
                      <a:pt x="14128452" y="1333872"/>
                      <a:pt x="14086284" y="1263180"/>
                    </a:cubicBezTo>
                    <a:cubicBezTo>
                      <a:pt x="14044116" y="1191246"/>
                      <a:pt x="13988928" y="1132956"/>
                      <a:pt x="13920712" y="1088306"/>
                    </a:cubicBezTo>
                    <a:cubicBezTo>
                      <a:pt x="13852500" y="1043658"/>
                      <a:pt x="13770644" y="1021334"/>
                      <a:pt x="13675148" y="1021334"/>
                    </a:cubicBezTo>
                    <a:close/>
                    <a:moveTo>
                      <a:pt x="23860944" y="954362"/>
                    </a:moveTo>
                    <a:cubicBezTo>
                      <a:pt x="23730720" y="954362"/>
                      <a:pt x="23622508" y="1008456"/>
                      <a:pt x="23536312" y="1116648"/>
                    </a:cubicBezTo>
                    <a:cubicBezTo>
                      <a:pt x="23450120" y="1224840"/>
                      <a:pt x="23403296" y="1375382"/>
                      <a:pt x="23395856" y="1568278"/>
                    </a:cubicBezTo>
                    <a:lnTo>
                      <a:pt x="24244176" y="1568278"/>
                    </a:lnTo>
                    <a:cubicBezTo>
                      <a:pt x="24244176" y="1499038"/>
                      <a:pt x="24238284" y="1424850"/>
                      <a:pt x="24226504" y="1345718"/>
                    </a:cubicBezTo>
                    <a:cubicBezTo>
                      <a:pt x="24214724" y="1266586"/>
                      <a:pt x="24195808" y="1200432"/>
                      <a:pt x="24169764" y="1147256"/>
                    </a:cubicBezTo>
                    <a:cubicBezTo>
                      <a:pt x="24141240" y="1090380"/>
                      <a:pt x="24102172" y="1044012"/>
                      <a:pt x="24052560" y="1008152"/>
                    </a:cubicBezTo>
                    <a:cubicBezTo>
                      <a:pt x="24002952" y="972292"/>
                      <a:pt x="23939080" y="954362"/>
                      <a:pt x="23860944" y="954362"/>
                    </a:cubicBezTo>
                    <a:close/>
                    <a:moveTo>
                      <a:pt x="11687994" y="954362"/>
                    </a:moveTo>
                    <a:cubicBezTo>
                      <a:pt x="11557770" y="954362"/>
                      <a:pt x="11449558" y="1008456"/>
                      <a:pt x="11363364" y="1116648"/>
                    </a:cubicBezTo>
                    <a:cubicBezTo>
                      <a:pt x="11277168" y="1224840"/>
                      <a:pt x="11230348" y="1375382"/>
                      <a:pt x="11222906" y="1568278"/>
                    </a:cubicBezTo>
                    <a:lnTo>
                      <a:pt x="12071226" y="1568278"/>
                    </a:lnTo>
                    <a:cubicBezTo>
                      <a:pt x="12071226" y="1499038"/>
                      <a:pt x="12065336" y="1424850"/>
                      <a:pt x="12053552" y="1345718"/>
                    </a:cubicBezTo>
                    <a:cubicBezTo>
                      <a:pt x="12041772" y="1266586"/>
                      <a:pt x="12022856" y="1200432"/>
                      <a:pt x="11996812" y="1147256"/>
                    </a:cubicBezTo>
                    <a:cubicBezTo>
                      <a:pt x="11968288" y="1090380"/>
                      <a:pt x="11929220" y="1044012"/>
                      <a:pt x="11879610" y="1008152"/>
                    </a:cubicBezTo>
                    <a:cubicBezTo>
                      <a:pt x="11830000" y="972292"/>
                      <a:pt x="11766128" y="954362"/>
                      <a:pt x="11687994" y="954362"/>
                    </a:cubicBezTo>
                    <a:close/>
                    <a:moveTo>
                      <a:pt x="17936688" y="820416"/>
                    </a:moveTo>
                    <a:cubicBezTo>
                      <a:pt x="18014824" y="820416"/>
                      <a:pt x="18078388" y="845840"/>
                      <a:pt x="18127376" y="896690"/>
                    </a:cubicBezTo>
                    <a:cubicBezTo>
                      <a:pt x="18176368" y="947540"/>
                      <a:pt x="18200860" y="1015752"/>
                      <a:pt x="18200860" y="1101328"/>
                    </a:cubicBezTo>
                    <a:cubicBezTo>
                      <a:pt x="18200860" y="1164580"/>
                      <a:pt x="18185360" y="1220702"/>
                      <a:pt x="18154352" y="1269690"/>
                    </a:cubicBezTo>
                    <a:cubicBezTo>
                      <a:pt x="18123348" y="1318680"/>
                      <a:pt x="18075600" y="1343174"/>
                      <a:pt x="18011104" y="1343174"/>
                    </a:cubicBezTo>
                    <a:cubicBezTo>
                      <a:pt x="17941652" y="1343174"/>
                      <a:pt x="17888632" y="1325192"/>
                      <a:pt x="17852044" y="1289224"/>
                    </a:cubicBezTo>
                    <a:cubicBezTo>
                      <a:pt x="17815460" y="1253258"/>
                      <a:pt x="17797164" y="1213570"/>
                      <a:pt x="17797164" y="1170162"/>
                    </a:cubicBezTo>
                    <a:cubicBezTo>
                      <a:pt x="17797164" y="1142876"/>
                      <a:pt x="17799336" y="1118072"/>
                      <a:pt x="17803676" y="1095748"/>
                    </a:cubicBezTo>
                    <a:cubicBezTo>
                      <a:pt x="17808016" y="1073424"/>
                      <a:pt x="17812048" y="1051100"/>
                      <a:pt x="17815768" y="1028776"/>
                    </a:cubicBezTo>
                    <a:cubicBezTo>
                      <a:pt x="17757476" y="1028776"/>
                      <a:pt x="17689264" y="1052340"/>
                      <a:pt x="17611128" y="1099468"/>
                    </a:cubicBezTo>
                    <a:cubicBezTo>
                      <a:pt x="17532992" y="1146598"/>
                      <a:pt x="17466644" y="1213570"/>
                      <a:pt x="17412072" y="1300386"/>
                    </a:cubicBezTo>
                    <a:lnTo>
                      <a:pt x="17412072" y="2368228"/>
                    </a:lnTo>
                    <a:cubicBezTo>
                      <a:pt x="17412072" y="2411636"/>
                      <a:pt x="17420440" y="2446984"/>
                      <a:pt x="17437184" y="2474268"/>
                    </a:cubicBezTo>
                    <a:cubicBezTo>
                      <a:pt x="17453928" y="2501554"/>
                      <a:pt x="17480284" y="2522018"/>
                      <a:pt x="17516248" y="2535660"/>
                    </a:cubicBezTo>
                    <a:cubicBezTo>
                      <a:pt x="17547256" y="2548062"/>
                      <a:pt x="17587256" y="2557364"/>
                      <a:pt x="17636244" y="2563566"/>
                    </a:cubicBezTo>
                    <a:cubicBezTo>
                      <a:pt x="17685232" y="2569766"/>
                      <a:pt x="17727712" y="2574108"/>
                      <a:pt x="17763680" y="2576588"/>
                    </a:cubicBezTo>
                    <a:lnTo>
                      <a:pt x="17763680" y="2699372"/>
                    </a:lnTo>
                    <a:lnTo>
                      <a:pt x="16796296" y="2699372"/>
                    </a:lnTo>
                    <a:lnTo>
                      <a:pt x="16796296" y="2576588"/>
                    </a:lnTo>
                    <a:cubicBezTo>
                      <a:pt x="16824824" y="2574108"/>
                      <a:pt x="16854276" y="2571628"/>
                      <a:pt x="16884664" y="2569146"/>
                    </a:cubicBezTo>
                    <a:cubicBezTo>
                      <a:pt x="16915048" y="2566666"/>
                      <a:pt x="16941400" y="2561714"/>
                      <a:pt x="16963728" y="2554292"/>
                    </a:cubicBezTo>
                    <a:cubicBezTo>
                      <a:pt x="16998456" y="2543150"/>
                      <a:pt x="17024188" y="2523640"/>
                      <a:pt x="17040932" y="2495764"/>
                    </a:cubicBezTo>
                    <a:cubicBezTo>
                      <a:pt x="17057672" y="2467888"/>
                      <a:pt x="17066048" y="2431654"/>
                      <a:pt x="17066048" y="2387064"/>
                    </a:cubicBezTo>
                    <a:lnTo>
                      <a:pt x="17066048" y="1255448"/>
                    </a:lnTo>
                    <a:cubicBezTo>
                      <a:pt x="17066048" y="1217040"/>
                      <a:pt x="17057056" y="1179256"/>
                      <a:pt x="17039072" y="1142096"/>
                    </a:cubicBezTo>
                    <a:cubicBezTo>
                      <a:pt x="17021088" y="1104938"/>
                      <a:pt x="16995976" y="1075206"/>
                      <a:pt x="16963728" y="1052902"/>
                    </a:cubicBezTo>
                    <a:cubicBezTo>
                      <a:pt x="16940164" y="1038038"/>
                      <a:pt x="16912256" y="1027200"/>
                      <a:pt x="16880008" y="1020390"/>
                    </a:cubicBezTo>
                    <a:cubicBezTo>
                      <a:pt x="16847768" y="1013578"/>
                      <a:pt x="16813040" y="1008932"/>
                      <a:pt x="16775832" y="1006452"/>
                    </a:cubicBezTo>
                    <a:lnTo>
                      <a:pt x="16775832" y="883668"/>
                    </a:lnTo>
                    <a:lnTo>
                      <a:pt x="17386024" y="842740"/>
                    </a:lnTo>
                    <a:lnTo>
                      <a:pt x="17412072" y="868786"/>
                    </a:lnTo>
                    <a:lnTo>
                      <a:pt x="17412072" y="1127374"/>
                    </a:lnTo>
                    <a:lnTo>
                      <a:pt x="17421376" y="1127374"/>
                    </a:lnTo>
                    <a:cubicBezTo>
                      <a:pt x="17498272" y="1026916"/>
                      <a:pt x="17583848" y="950640"/>
                      <a:pt x="17678104" y="898550"/>
                    </a:cubicBezTo>
                    <a:cubicBezTo>
                      <a:pt x="17772360" y="846460"/>
                      <a:pt x="17858556" y="820416"/>
                      <a:pt x="17936688" y="820416"/>
                    </a:cubicBezTo>
                    <a:close/>
                    <a:moveTo>
                      <a:pt x="26104824" y="814834"/>
                    </a:moveTo>
                    <a:cubicBezTo>
                      <a:pt x="26280940" y="814834"/>
                      <a:pt x="26411476" y="869716"/>
                      <a:pt x="26496432" y="979476"/>
                    </a:cubicBezTo>
                    <a:cubicBezTo>
                      <a:pt x="26581384" y="1089236"/>
                      <a:pt x="26623864" y="1235274"/>
                      <a:pt x="26623864" y="1417588"/>
                    </a:cubicBezTo>
                    <a:lnTo>
                      <a:pt x="26623864" y="2371948"/>
                    </a:lnTo>
                    <a:cubicBezTo>
                      <a:pt x="26623864" y="2415358"/>
                      <a:pt x="26631304" y="2450394"/>
                      <a:pt x="26646192" y="2477058"/>
                    </a:cubicBezTo>
                    <a:cubicBezTo>
                      <a:pt x="26661072" y="2503724"/>
                      <a:pt x="26686496" y="2524498"/>
                      <a:pt x="26722464" y="2539380"/>
                    </a:cubicBezTo>
                    <a:cubicBezTo>
                      <a:pt x="26752232" y="2551784"/>
                      <a:pt x="26777964" y="2560464"/>
                      <a:pt x="26799668" y="2565426"/>
                    </a:cubicBezTo>
                    <a:cubicBezTo>
                      <a:pt x="26821372" y="2570386"/>
                      <a:pt x="26851448" y="2574108"/>
                      <a:pt x="26889896" y="2576588"/>
                    </a:cubicBezTo>
                    <a:lnTo>
                      <a:pt x="26889896" y="2699372"/>
                    </a:lnTo>
                    <a:lnTo>
                      <a:pt x="25993208" y="2699372"/>
                    </a:lnTo>
                    <a:lnTo>
                      <a:pt x="25993208" y="2576588"/>
                    </a:lnTo>
                    <a:cubicBezTo>
                      <a:pt x="26021732" y="2574108"/>
                      <a:pt x="26053048" y="2571628"/>
                      <a:pt x="26087152" y="2569146"/>
                    </a:cubicBezTo>
                    <a:cubicBezTo>
                      <a:pt x="26121260" y="2566666"/>
                      <a:pt x="26149476" y="2561704"/>
                      <a:pt x="26171800" y="2554264"/>
                    </a:cubicBezTo>
                    <a:cubicBezTo>
                      <a:pt x="26206528" y="2543102"/>
                      <a:pt x="26232260" y="2523568"/>
                      <a:pt x="26249004" y="2495662"/>
                    </a:cubicBezTo>
                    <a:cubicBezTo>
                      <a:pt x="26265748" y="2467756"/>
                      <a:pt x="26274120" y="2431480"/>
                      <a:pt x="26274120" y="2386832"/>
                    </a:cubicBezTo>
                    <a:lnTo>
                      <a:pt x="26274120" y="1443634"/>
                    </a:lnTo>
                    <a:cubicBezTo>
                      <a:pt x="26274120" y="1313408"/>
                      <a:pt x="26243352" y="1212950"/>
                      <a:pt x="26181812" y="1142256"/>
                    </a:cubicBezTo>
                    <a:cubicBezTo>
                      <a:pt x="26120276" y="1071564"/>
                      <a:pt x="26045372" y="1036216"/>
                      <a:pt x="25957104" y="1036216"/>
                    </a:cubicBezTo>
                    <a:cubicBezTo>
                      <a:pt x="25891216" y="1036216"/>
                      <a:pt x="25830920" y="1046448"/>
                      <a:pt x="25776228" y="1066912"/>
                    </a:cubicBezTo>
                    <a:cubicBezTo>
                      <a:pt x="25721532" y="1087376"/>
                      <a:pt x="25673048" y="1112492"/>
                      <a:pt x="25630784" y="1142256"/>
                    </a:cubicBezTo>
                    <a:cubicBezTo>
                      <a:pt x="25589760" y="1170782"/>
                      <a:pt x="25557128" y="1201478"/>
                      <a:pt x="25532884" y="1234344"/>
                    </a:cubicBezTo>
                    <a:cubicBezTo>
                      <a:pt x="25508640" y="1267210"/>
                      <a:pt x="25490928" y="1293566"/>
                      <a:pt x="25479748" y="1313408"/>
                    </a:cubicBezTo>
                    <a:lnTo>
                      <a:pt x="25479748" y="2368228"/>
                    </a:lnTo>
                    <a:cubicBezTo>
                      <a:pt x="25479748" y="2410396"/>
                      <a:pt x="25488432" y="2445124"/>
                      <a:pt x="25505792" y="2472408"/>
                    </a:cubicBezTo>
                    <a:cubicBezTo>
                      <a:pt x="25523160" y="2499694"/>
                      <a:pt x="25549200" y="2520778"/>
                      <a:pt x="25583928" y="2535660"/>
                    </a:cubicBezTo>
                    <a:cubicBezTo>
                      <a:pt x="25609976" y="2548062"/>
                      <a:pt x="25638188" y="2557364"/>
                      <a:pt x="25668576" y="2563566"/>
                    </a:cubicBezTo>
                    <a:cubicBezTo>
                      <a:pt x="25698960" y="2569766"/>
                      <a:pt x="25730276" y="2574108"/>
                      <a:pt x="25762520" y="2576588"/>
                    </a:cubicBezTo>
                    <a:lnTo>
                      <a:pt x="25762520" y="2699372"/>
                    </a:lnTo>
                    <a:lnTo>
                      <a:pt x="24863972" y="2699372"/>
                    </a:lnTo>
                    <a:lnTo>
                      <a:pt x="24863972" y="2576588"/>
                    </a:lnTo>
                    <a:cubicBezTo>
                      <a:pt x="24892496" y="2574108"/>
                      <a:pt x="24921952" y="2571628"/>
                      <a:pt x="24952336" y="2569146"/>
                    </a:cubicBezTo>
                    <a:cubicBezTo>
                      <a:pt x="24982728" y="2566666"/>
                      <a:pt x="25009080" y="2561714"/>
                      <a:pt x="25031404" y="2554292"/>
                    </a:cubicBezTo>
                    <a:cubicBezTo>
                      <a:pt x="25066128" y="2543150"/>
                      <a:pt x="25091864" y="2523640"/>
                      <a:pt x="25108608" y="2495764"/>
                    </a:cubicBezTo>
                    <a:cubicBezTo>
                      <a:pt x="25125352" y="2467888"/>
                      <a:pt x="25133724" y="2431654"/>
                      <a:pt x="25133724" y="2387064"/>
                    </a:cubicBezTo>
                    <a:lnTo>
                      <a:pt x="25133724" y="1255448"/>
                    </a:lnTo>
                    <a:cubicBezTo>
                      <a:pt x="25133724" y="1213318"/>
                      <a:pt x="25124728" y="1174604"/>
                      <a:pt x="25106748" y="1139306"/>
                    </a:cubicBezTo>
                    <a:cubicBezTo>
                      <a:pt x="25088768" y="1104008"/>
                      <a:pt x="25063648" y="1075206"/>
                      <a:pt x="25031404" y="1052902"/>
                    </a:cubicBezTo>
                    <a:cubicBezTo>
                      <a:pt x="25007840" y="1038038"/>
                      <a:pt x="24979936" y="1027200"/>
                      <a:pt x="24947688" y="1020390"/>
                    </a:cubicBezTo>
                    <a:cubicBezTo>
                      <a:pt x="24915440" y="1013578"/>
                      <a:pt x="24880716" y="1008932"/>
                      <a:pt x="24843508" y="1006452"/>
                    </a:cubicBezTo>
                    <a:lnTo>
                      <a:pt x="24843508" y="883668"/>
                    </a:lnTo>
                    <a:lnTo>
                      <a:pt x="25453704" y="842740"/>
                    </a:lnTo>
                    <a:lnTo>
                      <a:pt x="25479748" y="868786"/>
                    </a:lnTo>
                    <a:lnTo>
                      <a:pt x="25479748" y="1127374"/>
                    </a:lnTo>
                    <a:lnTo>
                      <a:pt x="25489048" y="1127374"/>
                    </a:lnTo>
                    <a:cubicBezTo>
                      <a:pt x="25518816" y="1097608"/>
                      <a:pt x="25556024" y="1061952"/>
                      <a:pt x="25600672" y="1020404"/>
                    </a:cubicBezTo>
                    <a:cubicBezTo>
                      <a:pt x="25645320" y="978856"/>
                      <a:pt x="25687488" y="945060"/>
                      <a:pt x="25727176" y="919014"/>
                    </a:cubicBezTo>
                    <a:cubicBezTo>
                      <a:pt x="25773064" y="889248"/>
                      <a:pt x="25827632" y="864444"/>
                      <a:pt x="25890888" y="844600"/>
                    </a:cubicBezTo>
                    <a:cubicBezTo>
                      <a:pt x="25954136" y="824756"/>
                      <a:pt x="26025452" y="814834"/>
                      <a:pt x="26104824" y="814834"/>
                    </a:cubicBezTo>
                    <a:close/>
                    <a:moveTo>
                      <a:pt x="20908120" y="814834"/>
                    </a:moveTo>
                    <a:cubicBezTo>
                      <a:pt x="21027184" y="814834"/>
                      <a:pt x="21129504" y="846772"/>
                      <a:pt x="21215080" y="910644"/>
                    </a:cubicBezTo>
                    <a:cubicBezTo>
                      <a:pt x="21300656" y="974516"/>
                      <a:pt x="21362048" y="1051720"/>
                      <a:pt x="21399256" y="1142256"/>
                    </a:cubicBezTo>
                    <a:cubicBezTo>
                      <a:pt x="21443824" y="1098848"/>
                      <a:pt x="21483136" y="1060712"/>
                      <a:pt x="21517184" y="1027846"/>
                    </a:cubicBezTo>
                    <a:cubicBezTo>
                      <a:pt x="21551232" y="994978"/>
                      <a:pt x="21596120" y="959942"/>
                      <a:pt x="21651856" y="922736"/>
                    </a:cubicBezTo>
                    <a:cubicBezTo>
                      <a:pt x="21698904" y="890490"/>
                      <a:pt x="21754316" y="864444"/>
                      <a:pt x="21818080" y="844600"/>
                    </a:cubicBezTo>
                    <a:cubicBezTo>
                      <a:pt x="21881844" y="824756"/>
                      <a:pt x="21952728" y="814834"/>
                      <a:pt x="22030728" y="814834"/>
                    </a:cubicBezTo>
                    <a:cubicBezTo>
                      <a:pt x="22185504" y="814834"/>
                      <a:pt x="22308088" y="865684"/>
                      <a:pt x="22398480" y="967384"/>
                    </a:cubicBezTo>
                    <a:cubicBezTo>
                      <a:pt x="22488872" y="1069084"/>
                      <a:pt x="22534068" y="1225352"/>
                      <a:pt x="22534068" y="1436192"/>
                    </a:cubicBezTo>
                    <a:lnTo>
                      <a:pt x="22534068" y="2368228"/>
                    </a:lnTo>
                    <a:cubicBezTo>
                      <a:pt x="22534068" y="2411636"/>
                      <a:pt x="22541512" y="2447294"/>
                      <a:pt x="22556392" y="2475198"/>
                    </a:cubicBezTo>
                    <a:cubicBezTo>
                      <a:pt x="22571272" y="2503104"/>
                      <a:pt x="22596700" y="2524498"/>
                      <a:pt x="22632664" y="2539380"/>
                    </a:cubicBezTo>
                    <a:cubicBezTo>
                      <a:pt x="22661192" y="2550542"/>
                      <a:pt x="22689408" y="2558914"/>
                      <a:pt x="22717312" y="2564496"/>
                    </a:cubicBezTo>
                    <a:cubicBezTo>
                      <a:pt x="22745216" y="2570076"/>
                      <a:pt x="22776536" y="2574108"/>
                      <a:pt x="22811260" y="2576588"/>
                    </a:cubicBezTo>
                    <a:lnTo>
                      <a:pt x="22811260" y="2699372"/>
                    </a:lnTo>
                    <a:lnTo>
                      <a:pt x="21918292" y="2699372"/>
                    </a:lnTo>
                    <a:lnTo>
                      <a:pt x="21918292" y="2576588"/>
                    </a:lnTo>
                    <a:cubicBezTo>
                      <a:pt x="21946816" y="2574108"/>
                      <a:pt x="21975656" y="2571628"/>
                      <a:pt x="22004800" y="2569146"/>
                    </a:cubicBezTo>
                    <a:cubicBezTo>
                      <a:pt x="22033944" y="2566666"/>
                      <a:pt x="22059680" y="2561704"/>
                      <a:pt x="22082000" y="2554264"/>
                    </a:cubicBezTo>
                    <a:cubicBezTo>
                      <a:pt x="22116728" y="2543102"/>
                      <a:pt x="22142464" y="2523568"/>
                      <a:pt x="22159208" y="2495662"/>
                    </a:cubicBezTo>
                    <a:cubicBezTo>
                      <a:pt x="22175952" y="2467756"/>
                      <a:pt x="22184320" y="2431480"/>
                      <a:pt x="22184320" y="2386832"/>
                    </a:cubicBezTo>
                    <a:lnTo>
                      <a:pt x="22184320" y="1439912"/>
                    </a:lnTo>
                    <a:cubicBezTo>
                      <a:pt x="22184320" y="1310928"/>
                      <a:pt x="22154864" y="1211400"/>
                      <a:pt x="22095956" y="1141326"/>
                    </a:cubicBezTo>
                    <a:cubicBezTo>
                      <a:pt x="22037044" y="1071254"/>
                      <a:pt x="21963560" y="1036216"/>
                      <a:pt x="21875504" y="1036216"/>
                    </a:cubicBezTo>
                    <a:cubicBezTo>
                      <a:pt x="21814732" y="1036216"/>
                      <a:pt x="21757680" y="1045518"/>
                      <a:pt x="21704352" y="1064122"/>
                    </a:cubicBezTo>
                    <a:cubicBezTo>
                      <a:pt x="21651024" y="1082726"/>
                      <a:pt x="21602032" y="1108770"/>
                      <a:pt x="21557384" y="1142256"/>
                    </a:cubicBezTo>
                    <a:cubicBezTo>
                      <a:pt x="21521416" y="1169542"/>
                      <a:pt x="21491340" y="1198998"/>
                      <a:pt x="21467156" y="1230624"/>
                    </a:cubicBezTo>
                    <a:cubicBezTo>
                      <a:pt x="21442972" y="1262250"/>
                      <a:pt x="21424680" y="1288604"/>
                      <a:pt x="21412276" y="1309688"/>
                    </a:cubicBezTo>
                    <a:lnTo>
                      <a:pt x="21412276" y="2368228"/>
                    </a:lnTo>
                    <a:cubicBezTo>
                      <a:pt x="21412276" y="2411636"/>
                      <a:pt x="21419720" y="2447294"/>
                      <a:pt x="21434600" y="2475198"/>
                    </a:cubicBezTo>
                    <a:cubicBezTo>
                      <a:pt x="21449480" y="2503104"/>
                      <a:pt x="21474908" y="2524498"/>
                      <a:pt x="21510872" y="2539380"/>
                    </a:cubicBezTo>
                    <a:cubicBezTo>
                      <a:pt x="21539400" y="2550542"/>
                      <a:pt x="21565136" y="2558914"/>
                      <a:pt x="21588080" y="2564496"/>
                    </a:cubicBezTo>
                    <a:cubicBezTo>
                      <a:pt x="21611024" y="2570076"/>
                      <a:pt x="21641100" y="2574108"/>
                      <a:pt x="21678304" y="2576588"/>
                    </a:cubicBezTo>
                    <a:lnTo>
                      <a:pt x="21678304" y="2699372"/>
                    </a:lnTo>
                    <a:lnTo>
                      <a:pt x="20803940" y="2699372"/>
                    </a:lnTo>
                    <a:lnTo>
                      <a:pt x="20803940" y="2576588"/>
                    </a:lnTo>
                    <a:cubicBezTo>
                      <a:pt x="20832468" y="2574108"/>
                      <a:pt x="20860060" y="2571628"/>
                      <a:pt x="20886728" y="2569146"/>
                    </a:cubicBezTo>
                    <a:cubicBezTo>
                      <a:pt x="20913392" y="2566666"/>
                      <a:pt x="20937888" y="2561704"/>
                      <a:pt x="20960208" y="2554264"/>
                    </a:cubicBezTo>
                    <a:cubicBezTo>
                      <a:pt x="20994936" y="2543102"/>
                      <a:pt x="21020672" y="2523568"/>
                      <a:pt x="21037416" y="2495662"/>
                    </a:cubicBezTo>
                    <a:cubicBezTo>
                      <a:pt x="21054160" y="2467756"/>
                      <a:pt x="21062528" y="2431480"/>
                      <a:pt x="21062528" y="2386832"/>
                    </a:cubicBezTo>
                    <a:lnTo>
                      <a:pt x="21062528" y="1439912"/>
                    </a:lnTo>
                    <a:cubicBezTo>
                      <a:pt x="21062528" y="1310928"/>
                      <a:pt x="21033000" y="1211400"/>
                      <a:pt x="20973944" y="1141326"/>
                    </a:cubicBezTo>
                    <a:cubicBezTo>
                      <a:pt x="20914888" y="1071254"/>
                      <a:pt x="20841224" y="1036216"/>
                      <a:pt x="20752956" y="1036216"/>
                    </a:cubicBezTo>
                    <a:cubicBezTo>
                      <a:pt x="20692048" y="1036216"/>
                      <a:pt x="20634868" y="1045828"/>
                      <a:pt x="20581408" y="1065052"/>
                    </a:cubicBezTo>
                    <a:cubicBezTo>
                      <a:pt x="20527956" y="1084276"/>
                      <a:pt x="20478844" y="1110630"/>
                      <a:pt x="20434080" y="1144116"/>
                    </a:cubicBezTo>
                    <a:cubicBezTo>
                      <a:pt x="20398036" y="1171402"/>
                      <a:pt x="20367584" y="1202098"/>
                      <a:pt x="20342720" y="1236204"/>
                    </a:cubicBezTo>
                    <a:cubicBezTo>
                      <a:pt x="20317856" y="1270310"/>
                      <a:pt x="20299204" y="1296046"/>
                      <a:pt x="20286764" y="1313408"/>
                    </a:cubicBezTo>
                    <a:lnTo>
                      <a:pt x="20286764" y="2364508"/>
                    </a:lnTo>
                    <a:cubicBezTo>
                      <a:pt x="20286764" y="2406676"/>
                      <a:pt x="20295444" y="2442022"/>
                      <a:pt x="20312808" y="2470548"/>
                    </a:cubicBezTo>
                    <a:cubicBezTo>
                      <a:pt x="20330172" y="2499074"/>
                      <a:pt x="20356216" y="2520778"/>
                      <a:pt x="20390944" y="2535660"/>
                    </a:cubicBezTo>
                    <a:cubicBezTo>
                      <a:pt x="20416988" y="2548062"/>
                      <a:pt x="20443656" y="2557364"/>
                      <a:pt x="20470936" y="2563566"/>
                    </a:cubicBezTo>
                    <a:cubicBezTo>
                      <a:pt x="20498224" y="2569766"/>
                      <a:pt x="20528608" y="2574108"/>
                      <a:pt x="20562096" y="2576588"/>
                    </a:cubicBezTo>
                    <a:lnTo>
                      <a:pt x="20562096" y="2699372"/>
                    </a:lnTo>
                    <a:lnTo>
                      <a:pt x="19670984" y="2699372"/>
                    </a:lnTo>
                    <a:lnTo>
                      <a:pt x="19670984" y="2576588"/>
                    </a:lnTo>
                    <a:cubicBezTo>
                      <a:pt x="19699512" y="2574108"/>
                      <a:pt x="19728968" y="2571628"/>
                      <a:pt x="19759352" y="2569146"/>
                    </a:cubicBezTo>
                    <a:cubicBezTo>
                      <a:pt x="19789740" y="2566666"/>
                      <a:pt x="19816096" y="2561714"/>
                      <a:pt x="19838416" y="2554292"/>
                    </a:cubicBezTo>
                    <a:cubicBezTo>
                      <a:pt x="19873144" y="2543150"/>
                      <a:pt x="19898880" y="2523640"/>
                      <a:pt x="19915624" y="2495764"/>
                    </a:cubicBezTo>
                    <a:cubicBezTo>
                      <a:pt x="19932368" y="2467888"/>
                      <a:pt x="19940736" y="2431654"/>
                      <a:pt x="19940736" y="2387064"/>
                    </a:cubicBezTo>
                    <a:lnTo>
                      <a:pt x="19940736" y="1248006"/>
                    </a:lnTo>
                    <a:cubicBezTo>
                      <a:pt x="19940736" y="1208376"/>
                      <a:pt x="19931744" y="1172764"/>
                      <a:pt x="19913760" y="1141166"/>
                    </a:cubicBezTo>
                    <a:cubicBezTo>
                      <a:pt x="19895780" y="1109570"/>
                      <a:pt x="19870664" y="1082628"/>
                      <a:pt x="19838416" y="1060344"/>
                    </a:cubicBezTo>
                    <a:cubicBezTo>
                      <a:pt x="19814856" y="1045480"/>
                      <a:pt x="19785708" y="1033402"/>
                      <a:pt x="19750984" y="1024110"/>
                    </a:cubicBezTo>
                    <a:cubicBezTo>
                      <a:pt x="19716256" y="1014818"/>
                      <a:pt x="19680288" y="1008932"/>
                      <a:pt x="19643080" y="1006452"/>
                    </a:cubicBezTo>
                    <a:lnTo>
                      <a:pt x="19643080" y="883668"/>
                    </a:lnTo>
                    <a:lnTo>
                      <a:pt x="20257000" y="842740"/>
                    </a:lnTo>
                    <a:lnTo>
                      <a:pt x="20283040" y="868786"/>
                    </a:lnTo>
                    <a:lnTo>
                      <a:pt x="20283040" y="1131094"/>
                    </a:lnTo>
                    <a:lnTo>
                      <a:pt x="20296064" y="1131094"/>
                    </a:lnTo>
                    <a:cubicBezTo>
                      <a:pt x="20327072" y="1100088"/>
                      <a:pt x="20364896" y="1063502"/>
                      <a:pt x="20409544" y="1021334"/>
                    </a:cubicBezTo>
                    <a:cubicBezTo>
                      <a:pt x="20454192" y="979166"/>
                      <a:pt x="20495744" y="945060"/>
                      <a:pt x="20534192" y="919014"/>
                    </a:cubicBezTo>
                    <a:cubicBezTo>
                      <a:pt x="20577600" y="889248"/>
                      <a:pt x="20631856" y="864444"/>
                      <a:pt x="20696968" y="844600"/>
                    </a:cubicBezTo>
                    <a:cubicBezTo>
                      <a:pt x="20762084" y="824756"/>
                      <a:pt x="20832468" y="814834"/>
                      <a:pt x="20908120" y="814834"/>
                    </a:cubicBezTo>
                    <a:close/>
                    <a:moveTo>
                      <a:pt x="13809092" y="814834"/>
                    </a:moveTo>
                    <a:cubicBezTo>
                      <a:pt x="13923192" y="814834"/>
                      <a:pt x="14027684" y="839020"/>
                      <a:pt x="14122560" y="887388"/>
                    </a:cubicBezTo>
                    <a:cubicBezTo>
                      <a:pt x="14217440" y="935758"/>
                      <a:pt x="14298984" y="1000870"/>
                      <a:pt x="14367200" y="1082726"/>
                    </a:cubicBezTo>
                    <a:cubicBezTo>
                      <a:pt x="14440372" y="1169542"/>
                      <a:pt x="14497112" y="1270310"/>
                      <a:pt x="14537420" y="1385032"/>
                    </a:cubicBezTo>
                    <a:cubicBezTo>
                      <a:pt x="14577728" y="1499754"/>
                      <a:pt x="14597880" y="1630908"/>
                      <a:pt x="14597880" y="1778496"/>
                    </a:cubicBezTo>
                    <a:cubicBezTo>
                      <a:pt x="14597880" y="1923604"/>
                      <a:pt x="14573696" y="2056000"/>
                      <a:pt x="14525328" y="2175682"/>
                    </a:cubicBezTo>
                    <a:cubicBezTo>
                      <a:pt x="14476960" y="2295364"/>
                      <a:pt x="14413088" y="2397374"/>
                      <a:pt x="14333712" y="2481710"/>
                    </a:cubicBezTo>
                    <a:cubicBezTo>
                      <a:pt x="14250616" y="2567286"/>
                      <a:pt x="14158220" y="2633018"/>
                      <a:pt x="14056520" y="2678908"/>
                    </a:cubicBezTo>
                    <a:cubicBezTo>
                      <a:pt x="13954820" y="2724796"/>
                      <a:pt x="13846920" y="2747740"/>
                      <a:pt x="13732816" y="2747740"/>
                    </a:cubicBezTo>
                    <a:cubicBezTo>
                      <a:pt x="13622436" y="2747740"/>
                      <a:pt x="13531900" y="2735338"/>
                      <a:pt x="13461208" y="2710532"/>
                    </a:cubicBezTo>
                    <a:cubicBezTo>
                      <a:pt x="13390512" y="2685728"/>
                      <a:pt x="13332840" y="2656582"/>
                      <a:pt x="13288192" y="2623096"/>
                    </a:cubicBezTo>
                    <a:lnTo>
                      <a:pt x="13273312" y="2623096"/>
                    </a:lnTo>
                    <a:lnTo>
                      <a:pt x="13273312" y="3175068"/>
                    </a:lnTo>
                    <a:cubicBezTo>
                      <a:pt x="13273312" y="3219834"/>
                      <a:pt x="13281992" y="3257132"/>
                      <a:pt x="13299356" y="3286966"/>
                    </a:cubicBezTo>
                    <a:cubicBezTo>
                      <a:pt x="13316720" y="3316800"/>
                      <a:pt x="13343384" y="3338556"/>
                      <a:pt x="13379352" y="3352238"/>
                    </a:cubicBezTo>
                    <a:cubicBezTo>
                      <a:pt x="13409116" y="3363420"/>
                      <a:pt x="13451592" y="3374296"/>
                      <a:pt x="13506784" y="3384868"/>
                    </a:cubicBezTo>
                    <a:cubicBezTo>
                      <a:pt x="13561976" y="3395438"/>
                      <a:pt x="13607556" y="3401344"/>
                      <a:pt x="13643520" y="3402584"/>
                    </a:cubicBezTo>
                    <a:lnTo>
                      <a:pt x="13643520" y="3525368"/>
                    </a:lnTo>
                    <a:lnTo>
                      <a:pt x="12618468" y="3525368"/>
                    </a:lnTo>
                    <a:lnTo>
                      <a:pt x="12618468" y="3402584"/>
                    </a:lnTo>
                    <a:cubicBezTo>
                      <a:pt x="12656916" y="3400104"/>
                      <a:pt x="12694120" y="3397002"/>
                      <a:pt x="12730088" y="3393282"/>
                    </a:cubicBezTo>
                    <a:cubicBezTo>
                      <a:pt x="12766056" y="3389562"/>
                      <a:pt x="12798304" y="3383360"/>
                      <a:pt x="12826828" y="3374678"/>
                    </a:cubicBezTo>
                    <a:cubicBezTo>
                      <a:pt x="12864032" y="3362276"/>
                      <a:pt x="12890080" y="3340572"/>
                      <a:pt x="12904960" y="3309566"/>
                    </a:cubicBezTo>
                    <a:cubicBezTo>
                      <a:pt x="12919844" y="3278560"/>
                      <a:pt x="12927288" y="3241974"/>
                      <a:pt x="12927288" y="3199806"/>
                    </a:cubicBezTo>
                    <a:lnTo>
                      <a:pt x="12927288" y="1248296"/>
                    </a:lnTo>
                    <a:cubicBezTo>
                      <a:pt x="12927288" y="1211090"/>
                      <a:pt x="12917984" y="1175124"/>
                      <a:pt x="12899380" y="1140396"/>
                    </a:cubicBezTo>
                    <a:cubicBezTo>
                      <a:pt x="12880776" y="1105670"/>
                      <a:pt x="12856592" y="1077764"/>
                      <a:pt x="12826828" y="1056680"/>
                    </a:cubicBezTo>
                    <a:cubicBezTo>
                      <a:pt x="12804504" y="1041798"/>
                      <a:pt x="12773496" y="1030326"/>
                      <a:pt x="12733808" y="1022264"/>
                    </a:cubicBezTo>
                    <a:cubicBezTo>
                      <a:pt x="12694120" y="1014202"/>
                      <a:pt x="12655672" y="1008932"/>
                      <a:pt x="12618468" y="1006452"/>
                    </a:cubicBezTo>
                    <a:lnTo>
                      <a:pt x="12618468" y="883668"/>
                    </a:lnTo>
                    <a:lnTo>
                      <a:pt x="13243544" y="842740"/>
                    </a:lnTo>
                    <a:lnTo>
                      <a:pt x="13269592" y="865064"/>
                    </a:lnTo>
                    <a:lnTo>
                      <a:pt x="13269592" y="1071564"/>
                    </a:lnTo>
                    <a:lnTo>
                      <a:pt x="13284472" y="1075284"/>
                    </a:lnTo>
                    <a:cubicBezTo>
                      <a:pt x="13348968" y="1000870"/>
                      <a:pt x="13428960" y="938858"/>
                      <a:pt x="13524460" y="889248"/>
                    </a:cubicBezTo>
                    <a:cubicBezTo>
                      <a:pt x="13619956" y="839640"/>
                      <a:pt x="13714832" y="814834"/>
                      <a:pt x="13809092" y="814834"/>
                    </a:cubicBezTo>
                    <a:close/>
                    <a:moveTo>
                      <a:pt x="23864664" y="812974"/>
                    </a:moveTo>
                    <a:cubicBezTo>
                      <a:pt x="23998612" y="812974"/>
                      <a:pt x="24113336" y="834058"/>
                      <a:pt x="24208832" y="876226"/>
                    </a:cubicBezTo>
                    <a:cubicBezTo>
                      <a:pt x="24304328" y="918394"/>
                      <a:pt x="24381844" y="976066"/>
                      <a:pt x="24441376" y="1049240"/>
                    </a:cubicBezTo>
                    <a:cubicBezTo>
                      <a:pt x="24498428" y="1118692"/>
                      <a:pt x="24540904" y="1200548"/>
                      <a:pt x="24568808" y="1294806"/>
                    </a:cubicBezTo>
                    <a:cubicBezTo>
                      <a:pt x="24596712" y="1389064"/>
                      <a:pt x="24610664" y="1491382"/>
                      <a:pt x="24610664" y="1601764"/>
                    </a:cubicBezTo>
                    <a:lnTo>
                      <a:pt x="24610664" y="1724548"/>
                    </a:lnTo>
                    <a:lnTo>
                      <a:pt x="23395856" y="1724548"/>
                    </a:lnTo>
                    <a:cubicBezTo>
                      <a:pt x="23395856" y="1845120"/>
                      <a:pt x="23407328" y="1954508"/>
                      <a:pt x="23430272" y="2052710"/>
                    </a:cubicBezTo>
                    <a:cubicBezTo>
                      <a:pt x="23453216" y="2150912"/>
                      <a:pt x="23489496" y="2237306"/>
                      <a:pt x="23539104" y="2311894"/>
                    </a:cubicBezTo>
                    <a:cubicBezTo>
                      <a:pt x="23587472" y="2383984"/>
                      <a:pt x="23650728" y="2440850"/>
                      <a:pt x="23728860" y="2482494"/>
                    </a:cubicBezTo>
                    <a:cubicBezTo>
                      <a:pt x="23806992" y="2524140"/>
                      <a:pt x="23900012" y="2544962"/>
                      <a:pt x="24007912" y="2544962"/>
                    </a:cubicBezTo>
                    <a:cubicBezTo>
                      <a:pt x="24118292" y="2544962"/>
                      <a:pt x="24213480" y="2519092"/>
                      <a:pt x="24293476" y="2467350"/>
                    </a:cubicBezTo>
                    <a:cubicBezTo>
                      <a:pt x="24373472" y="2415610"/>
                      <a:pt x="24450676" y="2322418"/>
                      <a:pt x="24525088" y="2187774"/>
                    </a:cubicBezTo>
                    <a:lnTo>
                      <a:pt x="24655316" y="2267770"/>
                    </a:lnTo>
                    <a:cubicBezTo>
                      <a:pt x="24578424" y="2414116"/>
                      <a:pt x="24475480" y="2530700"/>
                      <a:pt x="24346496" y="2617516"/>
                    </a:cubicBezTo>
                    <a:cubicBezTo>
                      <a:pt x="24217512" y="2704332"/>
                      <a:pt x="24069304" y="2747740"/>
                      <a:pt x="23901872" y="2747740"/>
                    </a:cubicBezTo>
                    <a:cubicBezTo>
                      <a:pt x="23754288" y="2747740"/>
                      <a:pt x="23624992" y="2721696"/>
                      <a:pt x="23513992" y="2669606"/>
                    </a:cubicBezTo>
                    <a:cubicBezTo>
                      <a:pt x="23402988" y="2617516"/>
                      <a:pt x="23311520" y="2546822"/>
                      <a:pt x="23239588" y="2457526"/>
                    </a:cubicBezTo>
                    <a:cubicBezTo>
                      <a:pt x="23167652" y="2368228"/>
                      <a:pt x="23114016" y="2264048"/>
                      <a:pt x="23078668" y="2144986"/>
                    </a:cubicBezTo>
                    <a:cubicBezTo>
                      <a:pt x="23043320" y="2025924"/>
                      <a:pt x="23025648" y="1900040"/>
                      <a:pt x="23025648" y="1767334"/>
                    </a:cubicBezTo>
                    <a:cubicBezTo>
                      <a:pt x="23025648" y="1648272"/>
                      <a:pt x="23044560" y="1531380"/>
                      <a:pt x="23082388" y="1416658"/>
                    </a:cubicBezTo>
                    <a:cubicBezTo>
                      <a:pt x="23120216" y="1301936"/>
                      <a:pt x="23175720" y="1198688"/>
                      <a:pt x="23248888" y="1106910"/>
                    </a:cubicBezTo>
                    <a:cubicBezTo>
                      <a:pt x="23319584" y="1018854"/>
                      <a:pt x="23407328" y="947850"/>
                      <a:pt x="23512128" y="893900"/>
                    </a:cubicBezTo>
                    <a:cubicBezTo>
                      <a:pt x="23616928" y="839950"/>
                      <a:pt x="23734440" y="812974"/>
                      <a:pt x="23864664" y="812974"/>
                    </a:cubicBezTo>
                    <a:close/>
                    <a:moveTo>
                      <a:pt x="15629408" y="812974"/>
                    </a:moveTo>
                    <a:cubicBezTo>
                      <a:pt x="15733588" y="812974"/>
                      <a:pt x="15824436" y="820106"/>
                      <a:pt x="15901952" y="834368"/>
                    </a:cubicBezTo>
                    <a:cubicBezTo>
                      <a:pt x="15979464" y="848632"/>
                      <a:pt x="16049848" y="879328"/>
                      <a:pt x="16113100" y="926456"/>
                    </a:cubicBezTo>
                    <a:cubicBezTo>
                      <a:pt x="16176352" y="972344"/>
                      <a:pt x="16224412" y="1034666"/>
                      <a:pt x="16257280" y="1113422"/>
                    </a:cubicBezTo>
                    <a:cubicBezTo>
                      <a:pt x="16290144" y="1192176"/>
                      <a:pt x="16306576" y="1293566"/>
                      <a:pt x="16306576" y="1417588"/>
                    </a:cubicBezTo>
                    <a:cubicBezTo>
                      <a:pt x="16306576" y="1594942"/>
                      <a:pt x="16304716" y="1752142"/>
                      <a:pt x="16300996" y="1889188"/>
                    </a:cubicBezTo>
                    <a:cubicBezTo>
                      <a:pt x="16297276" y="2026234"/>
                      <a:pt x="16295416" y="2175992"/>
                      <a:pt x="16295416" y="2338462"/>
                    </a:cubicBezTo>
                    <a:cubicBezTo>
                      <a:pt x="16295416" y="2386832"/>
                      <a:pt x="16303788" y="2425280"/>
                      <a:pt x="16320528" y="2453804"/>
                    </a:cubicBezTo>
                    <a:cubicBezTo>
                      <a:pt x="16337272" y="2482330"/>
                      <a:pt x="16363008" y="2506514"/>
                      <a:pt x="16397736" y="2526358"/>
                    </a:cubicBezTo>
                    <a:cubicBezTo>
                      <a:pt x="16416336" y="2537520"/>
                      <a:pt x="16445792" y="2543722"/>
                      <a:pt x="16486100" y="2544962"/>
                    </a:cubicBezTo>
                    <a:cubicBezTo>
                      <a:pt x="16526408" y="2546202"/>
                      <a:pt x="16567648" y="2546822"/>
                      <a:pt x="16609816" y="2546822"/>
                    </a:cubicBezTo>
                    <a:lnTo>
                      <a:pt x="16609816" y="2665884"/>
                    </a:lnTo>
                    <a:cubicBezTo>
                      <a:pt x="16551524" y="2686968"/>
                      <a:pt x="16500364" y="2704022"/>
                      <a:pt x="16456336" y="2717044"/>
                    </a:cubicBezTo>
                    <a:cubicBezTo>
                      <a:pt x="16412308" y="2730066"/>
                      <a:pt x="16362388" y="2736578"/>
                      <a:pt x="16306576" y="2736578"/>
                    </a:cubicBezTo>
                    <a:cubicBezTo>
                      <a:pt x="16209840" y="2736578"/>
                      <a:pt x="16132632" y="2713944"/>
                      <a:pt x="16074964" y="2668676"/>
                    </a:cubicBezTo>
                    <a:cubicBezTo>
                      <a:pt x="16017292" y="2623406"/>
                      <a:pt x="15980396" y="2557364"/>
                      <a:pt x="15964272" y="2470548"/>
                    </a:cubicBezTo>
                    <a:lnTo>
                      <a:pt x="15953112" y="2470548"/>
                    </a:lnTo>
                    <a:cubicBezTo>
                      <a:pt x="15872496" y="2559844"/>
                      <a:pt x="15785988" y="2628058"/>
                      <a:pt x="15693592" y="2675186"/>
                    </a:cubicBezTo>
                    <a:cubicBezTo>
                      <a:pt x="15601192" y="2722316"/>
                      <a:pt x="15489884" y="2745880"/>
                      <a:pt x="15359656" y="2745880"/>
                    </a:cubicBezTo>
                    <a:cubicBezTo>
                      <a:pt x="15221992" y="2745880"/>
                      <a:pt x="15108820" y="2703712"/>
                      <a:pt x="15020144" y="2619376"/>
                    </a:cubicBezTo>
                    <a:cubicBezTo>
                      <a:pt x="14931468" y="2535040"/>
                      <a:pt x="14887128" y="2424660"/>
                      <a:pt x="14887128" y="2288234"/>
                    </a:cubicBezTo>
                    <a:cubicBezTo>
                      <a:pt x="14887128" y="2217540"/>
                      <a:pt x="14897048" y="2154288"/>
                      <a:pt x="14916896" y="2098478"/>
                    </a:cubicBezTo>
                    <a:cubicBezTo>
                      <a:pt x="14936740" y="2042666"/>
                      <a:pt x="14966504" y="1992438"/>
                      <a:pt x="15006192" y="1947788"/>
                    </a:cubicBezTo>
                    <a:cubicBezTo>
                      <a:pt x="15037200" y="1910582"/>
                      <a:pt x="15078124" y="1877406"/>
                      <a:pt x="15128976" y="1848260"/>
                    </a:cubicBezTo>
                    <a:cubicBezTo>
                      <a:pt x="15179824" y="1819114"/>
                      <a:pt x="15227572" y="1795860"/>
                      <a:pt x="15272224" y="1778496"/>
                    </a:cubicBezTo>
                    <a:cubicBezTo>
                      <a:pt x="15328032" y="1757412"/>
                      <a:pt x="15441204" y="1718346"/>
                      <a:pt x="15611736" y="1661296"/>
                    </a:cubicBezTo>
                    <a:cubicBezTo>
                      <a:pt x="15782268" y="1604244"/>
                      <a:pt x="15897300" y="1559596"/>
                      <a:pt x="15956832" y="1527350"/>
                    </a:cubicBezTo>
                    <a:lnTo>
                      <a:pt x="15956832" y="1343174"/>
                    </a:lnTo>
                    <a:cubicBezTo>
                      <a:pt x="15956832" y="1327052"/>
                      <a:pt x="15953420" y="1296046"/>
                      <a:pt x="15946600" y="1250158"/>
                    </a:cubicBezTo>
                    <a:cubicBezTo>
                      <a:pt x="15939776" y="1204268"/>
                      <a:pt x="15925204" y="1160860"/>
                      <a:pt x="15902880" y="1119932"/>
                    </a:cubicBezTo>
                    <a:cubicBezTo>
                      <a:pt x="15878076" y="1074044"/>
                      <a:pt x="15843040" y="1034046"/>
                      <a:pt x="15797772" y="999940"/>
                    </a:cubicBezTo>
                    <a:cubicBezTo>
                      <a:pt x="15752504" y="965834"/>
                      <a:pt x="15688320" y="948780"/>
                      <a:pt x="15605224" y="948780"/>
                    </a:cubicBezTo>
                    <a:cubicBezTo>
                      <a:pt x="15548172" y="948780"/>
                      <a:pt x="15495152" y="958392"/>
                      <a:pt x="15446164" y="977616"/>
                    </a:cubicBezTo>
                    <a:cubicBezTo>
                      <a:pt x="15397176" y="996840"/>
                      <a:pt x="15362760" y="1016994"/>
                      <a:pt x="15342916" y="1038078"/>
                    </a:cubicBezTo>
                    <a:cubicBezTo>
                      <a:pt x="15342916" y="1062882"/>
                      <a:pt x="15348804" y="1099468"/>
                      <a:pt x="15360588" y="1147838"/>
                    </a:cubicBezTo>
                    <a:cubicBezTo>
                      <a:pt x="15372368" y="1196208"/>
                      <a:pt x="15378264" y="1240856"/>
                      <a:pt x="15378264" y="1281784"/>
                    </a:cubicBezTo>
                    <a:cubicBezTo>
                      <a:pt x="15378264" y="1325192"/>
                      <a:pt x="15358728" y="1364880"/>
                      <a:pt x="15319660" y="1400846"/>
                    </a:cubicBezTo>
                    <a:cubicBezTo>
                      <a:pt x="15280592" y="1436812"/>
                      <a:pt x="15226332" y="1454796"/>
                      <a:pt x="15156880" y="1454796"/>
                    </a:cubicBezTo>
                    <a:cubicBezTo>
                      <a:pt x="15094868" y="1454796"/>
                      <a:pt x="15049288" y="1432782"/>
                      <a:pt x="15020144" y="1388754"/>
                    </a:cubicBezTo>
                    <a:cubicBezTo>
                      <a:pt x="14991000" y="1344724"/>
                      <a:pt x="14976424" y="1295426"/>
                      <a:pt x="14976424" y="1240856"/>
                    </a:cubicBezTo>
                    <a:cubicBezTo>
                      <a:pt x="14976424" y="1183804"/>
                      <a:pt x="14996580" y="1129234"/>
                      <a:pt x="15036888" y="1077144"/>
                    </a:cubicBezTo>
                    <a:cubicBezTo>
                      <a:pt x="15077196" y="1025054"/>
                      <a:pt x="15129592" y="978546"/>
                      <a:pt x="15194088" y="937618"/>
                    </a:cubicBezTo>
                    <a:cubicBezTo>
                      <a:pt x="15249896" y="902892"/>
                      <a:pt x="15317488" y="873436"/>
                      <a:pt x="15396864" y="849252"/>
                    </a:cubicBezTo>
                    <a:cubicBezTo>
                      <a:pt x="15476240" y="825066"/>
                      <a:pt x="15553752" y="812974"/>
                      <a:pt x="15629408" y="812974"/>
                    </a:cubicBezTo>
                    <a:close/>
                    <a:moveTo>
                      <a:pt x="11691716" y="812974"/>
                    </a:moveTo>
                    <a:cubicBezTo>
                      <a:pt x="11825660" y="812974"/>
                      <a:pt x="11940382" y="834058"/>
                      <a:pt x="12035880" y="876226"/>
                    </a:cubicBezTo>
                    <a:cubicBezTo>
                      <a:pt x="12131376" y="918394"/>
                      <a:pt x="12208892" y="976066"/>
                      <a:pt x="12268424" y="1049240"/>
                    </a:cubicBezTo>
                    <a:cubicBezTo>
                      <a:pt x="12325476" y="1118692"/>
                      <a:pt x="12367952" y="1200548"/>
                      <a:pt x="12395856" y="1294806"/>
                    </a:cubicBezTo>
                    <a:cubicBezTo>
                      <a:pt x="12423764" y="1389064"/>
                      <a:pt x="12437716" y="1491382"/>
                      <a:pt x="12437716" y="1601764"/>
                    </a:cubicBezTo>
                    <a:lnTo>
                      <a:pt x="12437716" y="1724548"/>
                    </a:lnTo>
                    <a:lnTo>
                      <a:pt x="11222906" y="1724548"/>
                    </a:lnTo>
                    <a:cubicBezTo>
                      <a:pt x="11222906" y="1845120"/>
                      <a:pt x="11234380" y="1954508"/>
                      <a:pt x="11257324" y="2052710"/>
                    </a:cubicBezTo>
                    <a:cubicBezTo>
                      <a:pt x="11280266" y="2150912"/>
                      <a:pt x="11316544" y="2237306"/>
                      <a:pt x="11366152" y="2311894"/>
                    </a:cubicBezTo>
                    <a:cubicBezTo>
                      <a:pt x="11414522" y="2383984"/>
                      <a:pt x="11477774" y="2440850"/>
                      <a:pt x="11555908" y="2482494"/>
                    </a:cubicBezTo>
                    <a:cubicBezTo>
                      <a:pt x="11634044" y="2524140"/>
                      <a:pt x="11727060" y="2544962"/>
                      <a:pt x="11834962" y="2544962"/>
                    </a:cubicBezTo>
                    <a:cubicBezTo>
                      <a:pt x="11945342" y="2544962"/>
                      <a:pt x="12040532" y="2519092"/>
                      <a:pt x="12120526" y="2467350"/>
                    </a:cubicBezTo>
                    <a:cubicBezTo>
                      <a:pt x="12200520" y="2415610"/>
                      <a:pt x="12277724" y="2322418"/>
                      <a:pt x="12352140" y="2187774"/>
                    </a:cubicBezTo>
                    <a:lnTo>
                      <a:pt x="12482364" y="2267770"/>
                    </a:lnTo>
                    <a:cubicBezTo>
                      <a:pt x="12405472" y="2414116"/>
                      <a:pt x="12302528" y="2530700"/>
                      <a:pt x="12173544" y="2617516"/>
                    </a:cubicBezTo>
                    <a:cubicBezTo>
                      <a:pt x="12044564" y="2704332"/>
                      <a:pt x="11896352" y="2747740"/>
                      <a:pt x="11728924" y="2747740"/>
                    </a:cubicBezTo>
                    <a:cubicBezTo>
                      <a:pt x="11581334" y="2747740"/>
                      <a:pt x="11452040" y="2721696"/>
                      <a:pt x="11341040" y="2669606"/>
                    </a:cubicBezTo>
                    <a:cubicBezTo>
                      <a:pt x="11230036" y="2617516"/>
                      <a:pt x="11138570" y="2546822"/>
                      <a:pt x="11066636" y="2457526"/>
                    </a:cubicBezTo>
                    <a:cubicBezTo>
                      <a:pt x="10994704" y="2368228"/>
                      <a:pt x="10941064" y="2264048"/>
                      <a:pt x="10905716" y="2144986"/>
                    </a:cubicBezTo>
                    <a:cubicBezTo>
                      <a:pt x="10870368" y="2025924"/>
                      <a:pt x="10852696" y="1900040"/>
                      <a:pt x="10852696" y="1767334"/>
                    </a:cubicBezTo>
                    <a:cubicBezTo>
                      <a:pt x="10852696" y="1648272"/>
                      <a:pt x="10871610" y="1531380"/>
                      <a:pt x="10909436" y="1416658"/>
                    </a:cubicBezTo>
                    <a:cubicBezTo>
                      <a:pt x="10947264" y="1301936"/>
                      <a:pt x="11002764" y="1198688"/>
                      <a:pt x="11075940" y="1106910"/>
                    </a:cubicBezTo>
                    <a:cubicBezTo>
                      <a:pt x="11146632" y="1018854"/>
                      <a:pt x="11234380" y="947850"/>
                      <a:pt x="11339178" y="893900"/>
                    </a:cubicBezTo>
                    <a:cubicBezTo>
                      <a:pt x="11443976" y="839950"/>
                      <a:pt x="11561490" y="812974"/>
                      <a:pt x="11691716" y="812974"/>
                    </a:cubicBezTo>
                    <a:close/>
                    <a:moveTo>
                      <a:pt x="27340696" y="301378"/>
                    </a:moveTo>
                    <a:lnTo>
                      <a:pt x="27679280" y="301378"/>
                    </a:lnTo>
                    <a:lnTo>
                      <a:pt x="27679280" y="872506"/>
                    </a:lnTo>
                    <a:lnTo>
                      <a:pt x="28205760" y="872506"/>
                    </a:lnTo>
                    <a:lnTo>
                      <a:pt x="28205760" y="1051100"/>
                    </a:lnTo>
                    <a:lnTo>
                      <a:pt x="27683000" y="1051100"/>
                    </a:lnTo>
                    <a:lnTo>
                      <a:pt x="27683000" y="2076152"/>
                    </a:lnTo>
                    <a:cubicBezTo>
                      <a:pt x="27683000" y="2153048"/>
                      <a:pt x="27685792" y="2217230"/>
                      <a:pt x="27691372" y="2268700"/>
                    </a:cubicBezTo>
                    <a:cubicBezTo>
                      <a:pt x="27696952" y="2320170"/>
                      <a:pt x="27710284" y="2365128"/>
                      <a:pt x="27731368" y="2403576"/>
                    </a:cubicBezTo>
                    <a:cubicBezTo>
                      <a:pt x="27751212" y="2439542"/>
                      <a:pt x="27780976" y="2466828"/>
                      <a:pt x="27820664" y="2485430"/>
                    </a:cubicBezTo>
                    <a:cubicBezTo>
                      <a:pt x="27860352" y="2504034"/>
                      <a:pt x="27913684" y="2513336"/>
                      <a:pt x="27980656" y="2513336"/>
                    </a:cubicBezTo>
                    <a:cubicBezTo>
                      <a:pt x="28011664" y="2513336"/>
                      <a:pt x="28057240" y="2510546"/>
                      <a:pt x="28117392" y="2504964"/>
                    </a:cubicBezTo>
                    <a:cubicBezTo>
                      <a:pt x="28177544" y="2499384"/>
                      <a:pt x="28220020" y="2492252"/>
                      <a:pt x="28244824" y="2483570"/>
                    </a:cubicBezTo>
                    <a:lnTo>
                      <a:pt x="28244824" y="2619376"/>
                    </a:lnTo>
                    <a:cubicBezTo>
                      <a:pt x="28164208" y="2652862"/>
                      <a:pt x="28087936" y="2681078"/>
                      <a:pt x="28016004" y="2704022"/>
                    </a:cubicBezTo>
                    <a:cubicBezTo>
                      <a:pt x="27944072" y="2726966"/>
                      <a:pt x="27856012" y="2738438"/>
                      <a:pt x="27751832" y="2738438"/>
                    </a:cubicBezTo>
                    <a:cubicBezTo>
                      <a:pt x="27598044" y="2738438"/>
                      <a:pt x="27489832" y="2699680"/>
                      <a:pt x="27427200" y="2622166"/>
                    </a:cubicBezTo>
                    <a:cubicBezTo>
                      <a:pt x="27364568" y="2544652"/>
                      <a:pt x="27333256" y="2435200"/>
                      <a:pt x="27333256" y="2293814"/>
                    </a:cubicBezTo>
                    <a:lnTo>
                      <a:pt x="27333256" y="1051100"/>
                    </a:lnTo>
                    <a:lnTo>
                      <a:pt x="27002112" y="1051100"/>
                    </a:lnTo>
                    <a:lnTo>
                      <a:pt x="27002112" y="872506"/>
                    </a:lnTo>
                    <a:lnTo>
                      <a:pt x="27340696" y="872506"/>
                    </a:lnTo>
                    <a:close/>
                    <a:moveTo>
                      <a:pt x="18587220" y="301378"/>
                    </a:moveTo>
                    <a:lnTo>
                      <a:pt x="18925804" y="301378"/>
                    </a:lnTo>
                    <a:lnTo>
                      <a:pt x="18925804" y="872506"/>
                    </a:lnTo>
                    <a:lnTo>
                      <a:pt x="19452284" y="872506"/>
                    </a:lnTo>
                    <a:lnTo>
                      <a:pt x="19452284" y="1051100"/>
                    </a:lnTo>
                    <a:lnTo>
                      <a:pt x="18929524" y="1051100"/>
                    </a:lnTo>
                    <a:lnTo>
                      <a:pt x="18929524" y="2076152"/>
                    </a:lnTo>
                    <a:cubicBezTo>
                      <a:pt x="18929524" y="2153048"/>
                      <a:pt x="18932312" y="2217230"/>
                      <a:pt x="18937896" y="2268700"/>
                    </a:cubicBezTo>
                    <a:cubicBezTo>
                      <a:pt x="18943476" y="2320170"/>
                      <a:pt x="18956808" y="2365128"/>
                      <a:pt x="18977896" y="2403576"/>
                    </a:cubicBezTo>
                    <a:cubicBezTo>
                      <a:pt x="18997736" y="2439542"/>
                      <a:pt x="19027504" y="2466828"/>
                      <a:pt x="19067192" y="2485430"/>
                    </a:cubicBezTo>
                    <a:cubicBezTo>
                      <a:pt x="19106880" y="2504034"/>
                      <a:pt x="19160208" y="2513336"/>
                      <a:pt x="19227180" y="2513336"/>
                    </a:cubicBezTo>
                    <a:cubicBezTo>
                      <a:pt x="19258184" y="2513336"/>
                      <a:pt x="19303768" y="2510546"/>
                      <a:pt x="19363920" y="2504964"/>
                    </a:cubicBezTo>
                    <a:cubicBezTo>
                      <a:pt x="19424072" y="2499384"/>
                      <a:pt x="19466544" y="2492252"/>
                      <a:pt x="19491352" y="2483570"/>
                    </a:cubicBezTo>
                    <a:lnTo>
                      <a:pt x="19491352" y="2619376"/>
                    </a:lnTo>
                    <a:cubicBezTo>
                      <a:pt x="19410736" y="2652862"/>
                      <a:pt x="19334460" y="2681078"/>
                      <a:pt x="19262528" y="2704022"/>
                    </a:cubicBezTo>
                    <a:cubicBezTo>
                      <a:pt x="19190592" y="2726966"/>
                      <a:pt x="19102536" y="2738438"/>
                      <a:pt x="18998360" y="2738438"/>
                    </a:cubicBezTo>
                    <a:cubicBezTo>
                      <a:pt x="18844568" y="2738438"/>
                      <a:pt x="18736356" y="2699680"/>
                      <a:pt x="18673728" y="2622166"/>
                    </a:cubicBezTo>
                    <a:cubicBezTo>
                      <a:pt x="18611096" y="2544652"/>
                      <a:pt x="18579776" y="2435200"/>
                      <a:pt x="18579776" y="2293814"/>
                    </a:cubicBezTo>
                    <a:lnTo>
                      <a:pt x="18579776" y="1051100"/>
                    </a:lnTo>
                    <a:lnTo>
                      <a:pt x="18248636" y="1051100"/>
                    </a:lnTo>
                    <a:lnTo>
                      <a:pt x="18248636" y="872506"/>
                    </a:lnTo>
                    <a:lnTo>
                      <a:pt x="18587220" y="872506"/>
                    </a:lnTo>
                    <a:close/>
                    <a:moveTo>
                      <a:pt x="9107688" y="212080"/>
                    </a:moveTo>
                    <a:cubicBezTo>
                      <a:pt x="9056836" y="212080"/>
                      <a:pt x="8999476" y="213012"/>
                      <a:pt x="8935604" y="214872"/>
                    </a:cubicBezTo>
                    <a:cubicBezTo>
                      <a:pt x="8871732" y="216732"/>
                      <a:pt x="8824292" y="218282"/>
                      <a:pt x="8793288" y="219522"/>
                    </a:cubicBezTo>
                    <a:lnTo>
                      <a:pt x="8793288" y="2247538"/>
                    </a:lnTo>
                    <a:cubicBezTo>
                      <a:pt x="8793288" y="2360322"/>
                      <a:pt x="8826152" y="2438398"/>
                      <a:pt x="8891888" y="2481768"/>
                    </a:cubicBezTo>
                    <a:cubicBezTo>
                      <a:pt x="8957618" y="2525138"/>
                      <a:pt x="9058696" y="2546822"/>
                      <a:pt x="9195124" y="2546822"/>
                    </a:cubicBezTo>
                    <a:cubicBezTo>
                      <a:pt x="9352632" y="2546822"/>
                      <a:pt x="9490300" y="2518942"/>
                      <a:pt x="9608122" y="2463180"/>
                    </a:cubicBezTo>
                    <a:cubicBezTo>
                      <a:pt x="9725944" y="2407416"/>
                      <a:pt x="9821442" y="2329966"/>
                      <a:pt x="9894616" y="2230824"/>
                    </a:cubicBezTo>
                    <a:cubicBezTo>
                      <a:pt x="9971508" y="2126722"/>
                      <a:pt x="10027630" y="2006200"/>
                      <a:pt x="10062976" y="1869262"/>
                    </a:cubicBezTo>
                    <a:cubicBezTo>
                      <a:pt x="10098324" y="1732322"/>
                      <a:pt x="10115996" y="1574014"/>
                      <a:pt x="10115996" y="1394334"/>
                    </a:cubicBezTo>
                    <a:cubicBezTo>
                      <a:pt x="10115996" y="1217116"/>
                      <a:pt x="10092432" y="1056942"/>
                      <a:pt x="10045304" y="913812"/>
                    </a:cubicBezTo>
                    <a:cubicBezTo>
                      <a:pt x="9998176" y="770680"/>
                      <a:pt x="9929342" y="645824"/>
                      <a:pt x="9838804" y="539242"/>
                    </a:cubicBezTo>
                    <a:cubicBezTo>
                      <a:pt x="9753228" y="437620"/>
                      <a:pt x="9648118" y="357688"/>
                      <a:pt x="9523476" y="299444"/>
                    </a:cubicBezTo>
                    <a:cubicBezTo>
                      <a:pt x="9398832" y="241202"/>
                      <a:pt x="9260236" y="212080"/>
                      <a:pt x="9107688" y="212080"/>
                    </a:cubicBezTo>
                    <a:close/>
                    <a:moveTo>
                      <a:pt x="8051008" y="59532"/>
                    </a:moveTo>
                    <a:lnTo>
                      <a:pt x="9204426" y="59532"/>
                    </a:lnTo>
                    <a:cubicBezTo>
                      <a:pt x="9363176" y="59532"/>
                      <a:pt x="9519444" y="84026"/>
                      <a:pt x="9673232" y="133016"/>
                    </a:cubicBezTo>
                    <a:cubicBezTo>
                      <a:pt x="9827024" y="182006"/>
                      <a:pt x="9960968" y="248048"/>
                      <a:pt x="10075070" y="331144"/>
                    </a:cubicBezTo>
                    <a:cubicBezTo>
                      <a:pt x="10230098" y="441524"/>
                      <a:pt x="10351642" y="586012"/>
                      <a:pt x="10439698" y="764606"/>
                    </a:cubicBezTo>
                    <a:cubicBezTo>
                      <a:pt x="10527754" y="943200"/>
                      <a:pt x="10571784" y="1153420"/>
                      <a:pt x="10571784" y="1395264"/>
                    </a:cubicBezTo>
                    <a:cubicBezTo>
                      <a:pt x="10571784" y="1619748"/>
                      <a:pt x="10529616" y="1814464"/>
                      <a:pt x="10445280" y="1979414"/>
                    </a:cubicBezTo>
                    <a:cubicBezTo>
                      <a:pt x="10360944" y="2144366"/>
                      <a:pt x="10251184" y="2279552"/>
                      <a:pt x="10115996" y="2384972"/>
                    </a:cubicBezTo>
                    <a:cubicBezTo>
                      <a:pt x="9979572" y="2490392"/>
                      <a:pt x="9826404" y="2569146"/>
                      <a:pt x="9656490" y="2621236"/>
                    </a:cubicBezTo>
                    <a:cubicBezTo>
                      <a:pt x="9486578" y="2673326"/>
                      <a:pt x="9311084" y="2699372"/>
                      <a:pt x="9130012" y="2699372"/>
                    </a:cubicBezTo>
                    <a:lnTo>
                      <a:pt x="8036124" y="2699372"/>
                    </a:lnTo>
                    <a:lnTo>
                      <a:pt x="8036124" y="2567286"/>
                    </a:lnTo>
                    <a:cubicBezTo>
                      <a:pt x="8072092" y="2567286"/>
                      <a:pt x="8118910" y="2563876"/>
                      <a:pt x="8176580" y="2557054"/>
                    </a:cubicBezTo>
                    <a:cubicBezTo>
                      <a:pt x="8234252" y="2550232"/>
                      <a:pt x="8272390" y="2542482"/>
                      <a:pt x="8290992" y="2533800"/>
                    </a:cubicBezTo>
                    <a:cubicBezTo>
                      <a:pt x="8328200" y="2517676"/>
                      <a:pt x="8355176" y="2493802"/>
                      <a:pt x="8371918" y="2462176"/>
                    </a:cubicBezTo>
                    <a:cubicBezTo>
                      <a:pt x="8388662" y="2430550"/>
                      <a:pt x="8397032" y="2392412"/>
                      <a:pt x="8397032" y="2347764"/>
                    </a:cubicBezTo>
                    <a:lnTo>
                      <a:pt x="8397032" y="442764"/>
                    </a:lnTo>
                    <a:cubicBezTo>
                      <a:pt x="8397032" y="400596"/>
                      <a:pt x="8389900" y="362770"/>
                      <a:pt x="8375640" y="329284"/>
                    </a:cubicBezTo>
                    <a:cubicBezTo>
                      <a:pt x="8361376" y="295796"/>
                      <a:pt x="8333160" y="269132"/>
                      <a:pt x="8290992" y="249288"/>
                    </a:cubicBezTo>
                    <a:cubicBezTo>
                      <a:pt x="8252544" y="230684"/>
                      <a:pt x="8210996" y="217042"/>
                      <a:pt x="8166350" y="208360"/>
                    </a:cubicBezTo>
                    <a:cubicBezTo>
                      <a:pt x="8121700" y="199678"/>
                      <a:pt x="8083252" y="194098"/>
                      <a:pt x="8051008" y="191618"/>
                    </a:cubicBezTo>
                    <a:close/>
                    <a:moveTo>
                      <a:pt x="7442" y="59532"/>
                    </a:moveTo>
                    <a:lnTo>
                      <a:pt x="1106910" y="59532"/>
                    </a:lnTo>
                    <a:lnTo>
                      <a:pt x="1106910" y="191618"/>
                    </a:lnTo>
                    <a:cubicBezTo>
                      <a:pt x="1072184" y="192858"/>
                      <a:pt x="1028466" y="198434"/>
                      <a:pt x="975756" y="208346"/>
                    </a:cubicBezTo>
                    <a:cubicBezTo>
                      <a:pt x="923046" y="218258"/>
                      <a:pt x="884288" y="227556"/>
                      <a:pt x="859484" y="236236"/>
                    </a:cubicBezTo>
                    <a:cubicBezTo>
                      <a:pt x="817316" y="251100"/>
                      <a:pt x="789100" y="275880"/>
                      <a:pt x="774838" y="310578"/>
                    </a:cubicBezTo>
                    <a:cubicBezTo>
                      <a:pt x="760574" y="345276"/>
                      <a:pt x="753444" y="383078"/>
                      <a:pt x="753444" y="423986"/>
                    </a:cubicBezTo>
                    <a:lnTo>
                      <a:pt x="753444" y="1881340"/>
                    </a:lnTo>
                    <a:cubicBezTo>
                      <a:pt x="753444" y="1951974"/>
                      <a:pt x="761194" y="2026020"/>
                      <a:pt x="776698" y="2103476"/>
                    </a:cubicBezTo>
                    <a:cubicBezTo>
                      <a:pt x="792200" y="2180934"/>
                      <a:pt x="822896" y="2253120"/>
                      <a:pt x="868786" y="2320034"/>
                    </a:cubicBezTo>
                    <a:cubicBezTo>
                      <a:pt x="917154" y="2388208"/>
                      <a:pt x="982886" y="2443980"/>
                      <a:pt x="1065982" y="2487348"/>
                    </a:cubicBezTo>
                    <a:cubicBezTo>
                      <a:pt x="1149078" y="2530718"/>
                      <a:pt x="1263180" y="2552404"/>
                      <a:pt x="1408288" y="2552404"/>
                    </a:cubicBezTo>
                    <a:cubicBezTo>
                      <a:pt x="1544712" y="2552404"/>
                      <a:pt x="1659124" y="2530718"/>
                      <a:pt x="1751522" y="2487348"/>
                    </a:cubicBezTo>
                    <a:cubicBezTo>
                      <a:pt x="1843920" y="2443980"/>
                      <a:pt x="1916784" y="2386968"/>
                      <a:pt x="1970114" y="2316312"/>
                    </a:cubicBezTo>
                    <a:cubicBezTo>
                      <a:pt x="2020964" y="2249398"/>
                      <a:pt x="2056930" y="2179384"/>
                      <a:pt x="2078014" y="2106268"/>
                    </a:cubicBezTo>
                    <a:cubicBezTo>
                      <a:pt x="2099098" y="2033152"/>
                      <a:pt x="2109640" y="1959416"/>
                      <a:pt x="2109640" y="1885060"/>
                    </a:cubicBezTo>
                    <a:lnTo>
                      <a:pt x="2109640" y="803178"/>
                    </a:lnTo>
                    <a:cubicBezTo>
                      <a:pt x="2109640" y="665628"/>
                      <a:pt x="2099718" y="553170"/>
                      <a:pt x="2079874" y="465800"/>
                    </a:cubicBezTo>
                    <a:cubicBezTo>
                      <a:pt x="2060030" y="378432"/>
                      <a:pt x="2030884" y="321116"/>
                      <a:pt x="1992438" y="293850"/>
                    </a:cubicBezTo>
                    <a:cubicBezTo>
                      <a:pt x="1949030" y="262862"/>
                      <a:pt x="1889808" y="238698"/>
                      <a:pt x="1814774" y="221354"/>
                    </a:cubicBezTo>
                    <a:cubicBezTo>
                      <a:pt x="1739740" y="204010"/>
                      <a:pt x="1682378" y="194098"/>
                      <a:pt x="1642692" y="191618"/>
                    </a:cubicBezTo>
                    <a:lnTo>
                      <a:pt x="1642692" y="59532"/>
                    </a:lnTo>
                    <a:lnTo>
                      <a:pt x="2721696" y="59532"/>
                    </a:lnTo>
                    <a:lnTo>
                      <a:pt x="2721696" y="191618"/>
                    </a:lnTo>
                    <a:cubicBezTo>
                      <a:pt x="2686970" y="192858"/>
                      <a:pt x="2636120" y="200298"/>
                      <a:pt x="2569146" y="213942"/>
                    </a:cubicBezTo>
                    <a:cubicBezTo>
                      <a:pt x="2502174" y="227584"/>
                      <a:pt x="2447604" y="248048"/>
                      <a:pt x="2405436" y="275332"/>
                    </a:cubicBezTo>
                    <a:cubicBezTo>
                      <a:pt x="2363268" y="303858"/>
                      <a:pt x="2334122" y="362770"/>
                      <a:pt x="2318000" y="452066"/>
                    </a:cubicBezTo>
                    <a:cubicBezTo>
                      <a:pt x="2301876" y="541364"/>
                      <a:pt x="2293814" y="650504"/>
                      <a:pt x="2293814" y="779488"/>
                    </a:cubicBezTo>
                    <a:lnTo>
                      <a:pt x="2293814" y="1927324"/>
                    </a:lnTo>
                    <a:cubicBezTo>
                      <a:pt x="2293814" y="2073672"/>
                      <a:pt x="2263428" y="2200796"/>
                      <a:pt x="2202658" y="2308696"/>
                    </a:cubicBezTo>
                    <a:cubicBezTo>
                      <a:pt x="2141886" y="2416598"/>
                      <a:pt x="2061890" y="2505274"/>
                      <a:pt x="1962672" y="2574728"/>
                    </a:cubicBezTo>
                    <a:cubicBezTo>
                      <a:pt x="1864694" y="2641700"/>
                      <a:pt x="1761444" y="2689760"/>
                      <a:pt x="1652924" y="2718904"/>
                    </a:cubicBezTo>
                    <a:cubicBezTo>
                      <a:pt x="1544402" y="2748050"/>
                      <a:pt x="1440534" y="2762622"/>
                      <a:pt x="1341314" y="2762622"/>
                    </a:cubicBezTo>
                    <a:cubicBezTo>
                      <a:pt x="1182564" y="2762622"/>
                      <a:pt x="1041178" y="2741848"/>
                      <a:pt x="917154" y="2700300"/>
                    </a:cubicBezTo>
                    <a:cubicBezTo>
                      <a:pt x="793130" y="2658754"/>
                      <a:pt x="688952" y="2602632"/>
                      <a:pt x="604616" y="2531940"/>
                    </a:cubicBezTo>
                    <a:cubicBezTo>
                      <a:pt x="521520" y="2461246"/>
                      <a:pt x="458888" y="2380320"/>
                      <a:pt x="416720" y="2289164"/>
                    </a:cubicBezTo>
                    <a:cubicBezTo>
                      <a:pt x="374552" y="2198006"/>
                      <a:pt x="353468" y="2102818"/>
                      <a:pt x="353468" y="2003600"/>
                    </a:cubicBezTo>
                    <a:lnTo>
                      <a:pt x="353468" y="442764"/>
                    </a:lnTo>
                    <a:cubicBezTo>
                      <a:pt x="353468" y="399356"/>
                      <a:pt x="346336" y="363080"/>
                      <a:pt x="332074" y="333934"/>
                    </a:cubicBezTo>
                    <a:cubicBezTo>
                      <a:pt x="317812" y="304788"/>
                      <a:pt x="288976" y="277814"/>
                      <a:pt x="245568" y="253008"/>
                    </a:cubicBezTo>
                    <a:cubicBezTo>
                      <a:pt x="214562" y="235646"/>
                      <a:pt x="174874" y="221692"/>
                      <a:pt x="126504" y="211150"/>
                    </a:cubicBezTo>
                    <a:cubicBezTo>
                      <a:pt x="78136" y="200608"/>
                      <a:pt x="38448" y="194098"/>
                      <a:pt x="7442" y="191618"/>
                    </a:cubicBezTo>
                    <a:close/>
                    <a:moveTo>
                      <a:pt x="4831930" y="0"/>
                    </a:moveTo>
                    <a:cubicBezTo>
                      <a:pt x="4953472" y="0"/>
                      <a:pt x="5062304" y="18604"/>
                      <a:pt x="5158420" y="55812"/>
                    </a:cubicBezTo>
                    <a:cubicBezTo>
                      <a:pt x="5254538" y="93018"/>
                      <a:pt x="5342286" y="136426"/>
                      <a:pt x="5421660" y="186036"/>
                    </a:cubicBezTo>
                    <a:lnTo>
                      <a:pt x="5497936" y="59532"/>
                    </a:lnTo>
                    <a:lnTo>
                      <a:pt x="5646762" y="59532"/>
                    </a:lnTo>
                    <a:lnTo>
                      <a:pt x="5661646" y="935758"/>
                    </a:lnTo>
                    <a:lnTo>
                      <a:pt x="5510958" y="935758"/>
                    </a:lnTo>
                    <a:cubicBezTo>
                      <a:pt x="5483672" y="835298"/>
                      <a:pt x="5452976" y="739180"/>
                      <a:pt x="5418870" y="647404"/>
                    </a:cubicBezTo>
                    <a:cubicBezTo>
                      <a:pt x="5384764" y="555626"/>
                      <a:pt x="5340426" y="472530"/>
                      <a:pt x="5285856" y="398116"/>
                    </a:cubicBezTo>
                    <a:cubicBezTo>
                      <a:pt x="5232524" y="326182"/>
                      <a:pt x="5167412" y="268822"/>
                      <a:pt x="5090518" y="226034"/>
                    </a:cubicBezTo>
                    <a:cubicBezTo>
                      <a:pt x="5013624" y="183246"/>
                      <a:pt x="4919366" y="161852"/>
                      <a:pt x="4807744" y="161852"/>
                    </a:cubicBezTo>
                    <a:cubicBezTo>
                      <a:pt x="4689922" y="161852"/>
                      <a:pt x="4589464" y="199678"/>
                      <a:pt x="4506368" y="275332"/>
                    </a:cubicBezTo>
                    <a:cubicBezTo>
                      <a:pt x="4423272" y="350988"/>
                      <a:pt x="4381724" y="443384"/>
                      <a:pt x="4381724" y="552526"/>
                    </a:cubicBezTo>
                    <a:cubicBezTo>
                      <a:pt x="4381724" y="666628"/>
                      <a:pt x="4408390" y="761194"/>
                      <a:pt x="4461720" y="836228"/>
                    </a:cubicBezTo>
                    <a:cubicBezTo>
                      <a:pt x="4515050" y="911264"/>
                      <a:pt x="4592564" y="972964"/>
                      <a:pt x="4694264" y="1021334"/>
                    </a:cubicBezTo>
                    <a:cubicBezTo>
                      <a:pt x="4784800" y="1064742"/>
                      <a:pt x="4873788" y="1102260"/>
                      <a:pt x="4961224" y="1133886"/>
                    </a:cubicBezTo>
                    <a:cubicBezTo>
                      <a:pt x="5048660" y="1165512"/>
                      <a:pt x="5133306" y="1199308"/>
                      <a:pt x="5215162" y="1235274"/>
                    </a:cubicBezTo>
                    <a:cubicBezTo>
                      <a:pt x="5289576" y="1267520"/>
                      <a:pt x="5361200" y="1304108"/>
                      <a:pt x="5430032" y="1345036"/>
                    </a:cubicBezTo>
                    <a:cubicBezTo>
                      <a:pt x="5498866" y="1385962"/>
                      <a:pt x="5558706" y="1433712"/>
                      <a:pt x="5609556" y="1488282"/>
                    </a:cubicBezTo>
                    <a:cubicBezTo>
                      <a:pt x="5665366" y="1550294"/>
                      <a:pt x="5706604" y="1618196"/>
                      <a:pt x="5733270" y="1691990"/>
                    </a:cubicBezTo>
                    <a:cubicBezTo>
                      <a:pt x="5759936" y="1765784"/>
                      <a:pt x="5773268" y="1851672"/>
                      <a:pt x="5773268" y="1949650"/>
                    </a:cubicBezTo>
                    <a:cubicBezTo>
                      <a:pt x="5773268" y="2182814"/>
                      <a:pt x="5687070" y="2375050"/>
                      <a:pt x="5514678" y="2526358"/>
                    </a:cubicBezTo>
                    <a:cubicBezTo>
                      <a:pt x="5342286" y="2677668"/>
                      <a:pt x="5128346" y="2753320"/>
                      <a:pt x="4872856" y="2753320"/>
                    </a:cubicBezTo>
                    <a:cubicBezTo>
                      <a:pt x="4755034" y="2753320"/>
                      <a:pt x="4637212" y="2735028"/>
                      <a:pt x="4519390" y="2698440"/>
                    </a:cubicBezTo>
                    <a:cubicBezTo>
                      <a:pt x="4401568" y="2661854"/>
                      <a:pt x="4299868" y="2617516"/>
                      <a:pt x="4214292" y="2565426"/>
                    </a:cubicBezTo>
                    <a:lnTo>
                      <a:pt x="4134298" y="2701232"/>
                    </a:lnTo>
                    <a:lnTo>
                      <a:pt x="3985470" y="2701232"/>
                    </a:lnTo>
                    <a:lnTo>
                      <a:pt x="3959424" y="1797100"/>
                    </a:lnTo>
                    <a:lnTo>
                      <a:pt x="4110112" y="1797100"/>
                    </a:lnTo>
                    <a:cubicBezTo>
                      <a:pt x="4141120" y="1908722"/>
                      <a:pt x="4177396" y="2009490"/>
                      <a:pt x="4218944" y="2099408"/>
                    </a:cubicBezTo>
                    <a:cubicBezTo>
                      <a:pt x="4260492" y="2189324"/>
                      <a:pt x="4315372" y="2273350"/>
                      <a:pt x="4383584" y="2351486"/>
                    </a:cubicBezTo>
                    <a:cubicBezTo>
                      <a:pt x="4448076" y="2424660"/>
                      <a:pt x="4523420" y="2482950"/>
                      <a:pt x="4609618" y="2526358"/>
                    </a:cubicBezTo>
                    <a:cubicBezTo>
                      <a:pt x="4695812" y="2569766"/>
                      <a:pt x="4795962" y="2591470"/>
                      <a:pt x="4910064" y="2591470"/>
                    </a:cubicBezTo>
                    <a:cubicBezTo>
                      <a:pt x="4995640" y="2591470"/>
                      <a:pt x="5070364" y="2580294"/>
                      <a:pt x="5134236" y="2557940"/>
                    </a:cubicBezTo>
                    <a:cubicBezTo>
                      <a:pt x="5198108" y="2535588"/>
                      <a:pt x="5249888" y="2503918"/>
                      <a:pt x="5289576" y="2462932"/>
                    </a:cubicBezTo>
                    <a:cubicBezTo>
                      <a:pt x="5329264" y="2421946"/>
                      <a:pt x="5358718" y="2373820"/>
                      <a:pt x="5377942" y="2318552"/>
                    </a:cubicBezTo>
                    <a:cubicBezTo>
                      <a:pt x="5397166" y="2263284"/>
                      <a:pt x="5406778" y="2199634"/>
                      <a:pt x="5406778" y="2127604"/>
                    </a:cubicBezTo>
                    <a:cubicBezTo>
                      <a:pt x="5406778" y="2022048"/>
                      <a:pt x="5377012" y="1923628"/>
                      <a:pt x="5317480" y="1832346"/>
                    </a:cubicBezTo>
                    <a:cubicBezTo>
                      <a:pt x="5257950" y="1741062"/>
                      <a:pt x="5169272" y="1671828"/>
                      <a:pt x="5051452" y="1624640"/>
                    </a:cubicBezTo>
                    <a:cubicBezTo>
                      <a:pt x="4970836" y="1592530"/>
                      <a:pt x="4878438" y="1557024"/>
                      <a:pt x="4774258" y="1518120"/>
                    </a:cubicBezTo>
                    <a:cubicBezTo>
                      <a:pt x="4670078" y="1479218"/>
                      <a:pt x="4580162" y="1442470"/>
                      <a:pt x="4504508" y="1407880"/>
                    </a:cubicBezTo>
                    <a:cubicBezTo>
                      <a:pt x="4355680" y="1340928"/>
                      <a:pt x="4240028" y="1253204"/>
                      <a:pt x="4157552" y="1144712"/>
                    </a:cubicBezTo>
                    <a:cubicBezTo>
                      <a:pt x="4075076" y="1036222"/>
                      <a:pt x="4033838" y="894568"/>
                      <a:pt x="4033838" y="719754"/>
                    </a:cubicBezTo>
                    <a:cubicBezTo>
                      <a:pt x="4033838" y="619314"/>
                      <a:pt x="4054302" y="525700"/>
                      <a:pt x="4095230" y="438914"/>
                    </a:cubicBezTo>
                    <a:cubicBezTo>
                      <a:pt x="4136158" y="352126"/>
                      <a:pt x="4194448" y="274636"/>
                      <a:pt x="4270104" y="206442"/>
                    </a:cubicBezTo>
                    <a:cubicBezTo>
                      <a:pt x="4342036" y="141968"/>
                      <a:pt x="4426992" y="91444"/>
                      <a:pt x="4524972" y="54866"/>
                    </a:cubicBezTo>
                    <a:cubicBezTo>
                      <a:pt x="4622950" y="18290"/>
                      <a:pt x="4725268" y="0"/>
                      <a:pt x="483193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00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2567770" y="32563890"/>
                <a:ext cx="2735093" cy="3033684"/>
              </a:xfrm>
              <a:custGeom>
                <a:avLst/>
                <a:gdLst>
                  <a:gd name="connsiteX0" fmla="*/ 0 w 3125337"/>
                  <a:gd name="connsiteY0" fmla="*/ 13648 h 3466531"/>
                  <a:gd name="connsiteX1" fmla="*/ 1105469 w 3125337"/>
                  <a:gd name="connsiteY1" fmla="*/ 3452883 h 3466531"/>
                  <a:gd name="connsiteX2" fmla="*/ 1978926 w 3125337"/>
                  <a:gd name="connsiteY2" fmla="*/ 3466531 h 3466531"/>
                  <a:gd name="connsiteX3" fmla="*/ 3125337 w 3125337"/>
                  <a:gd name="connsiteY3" fmla="*/ 0 h 3466531"/>
                  <a:gd name="connsiteX4" fmla="*/ 2306472 w 3125337"/>
                  <a:gd name="connsiteY4" fmla="*/ 0 h 3466531"/>
                  <a:gd name="connsiteX5" fmla="*/ 1569493 w 3125337"/>
                  <a:gd name="connsiteY5" fmla="*/ 2702256 h 3466531"/>
                  <a:gd name="connsiteX6" fmla="*/ 832514 w 3125337"/>
                  <a:gd name="connsiteY6" fmla="*/ 0 h 3466531"/>
                  <a:gd name="connsiteX7" fmla="*/ 0 w 3125337"/>
                  <a:gd name="connsiteY7" fmla="*/ 13648 h 346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5337" h="3466531">
                    <a:moveTo>
                      <a:pt x="0" y="13648"/>
                    </a:moveTo>
                    <a:lnTo>
                      <a:pt x="1105469" y="3452883"/>
                    </a:lnTo>
                    <a:lnTo>
                      <a:pt x="1978926" y="3466531"/>
                    </a:lnTo>
                    <a:lnTo>
                      <a:pt x="3125337" y="0"/>
                    </a:lnTo>
                    <a:lnTo>
                      <a:pt x="2306472" y="0"/>
                    </a:lnTo>
                    <a:lnTo>
                      <a:pt x="1569493" y="2702256"/>
                    </a:lnTo>
                    <a:lnTo>
                      <a:pt x="832514" y="0"/>
                    </a:lnTo>
                    <a:lnTo>
                      <a:pt x="0" y="1364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4813174" y="32563890"/>
                <a:ext cx="2687317" cy="3033684"/>
              </a:xfrm>
              <a:custGeom>
                <a:avLst/>
                <a:gdLst>
                  <a:gd name="connsiteX0" fmla="*/ 1501252 w 3070744"/>
                  <a:gd name="connsiteY0" fmla="*/ 614149 h 3466531"/>
                  <a:gd name="connsiteX1" fmla="*/ 1132764 w 3070744"/>
                  <a:gd name="connsiteY1" fmla="*/ 1992573 h 3466531"/>
                  <a:gd name="connsiteX2" fmla="*/ 1897040 w 3070744"/>
                  <a:gd name="connsiteY2" fmla="*/ 1992573 h 3466531"/>
                  <a:gd name="connsiteX3" fmla="*/ 1023580 w 3070744"/>
                  <a:gd name="connsiteY3" fmla="*/ 0 h 3466531"/>
                  <a:gd name="connsiteX4" fmla="*/ 2033516 w 3070744"/>
                  <a:gd name="connsiteY4" fmla="*/ 0 h 3466531"/>
                  <a:gd name="connsiteX5" fmla="*/ 3070744 w 3070744"/>
                  <a:gd name="connsiteY5" fmla="*/ 3466531 h 3466531"/>
                  <a:gd name="connsiteX6" fmla="*/ 2238232 w 3070744"/>
                  <a:gd name="connsiteY6" fmla="*/ 3466531 h 3466531"/>
                  <a:gd name="connsiteX7" fmla="*/ 1978924 w 3070744"/>
                  <a:gd name="connsiteY7" fmla="*/ 2565779 h 3466531"/>
                  <a:gd name="connsiteX8" fmla="*/ 1037228 w 3070744"/>
                  <a:gd name="connsiteY8" fmla="*/ 2565779 h 3466531"/>
                  <a:gd name="connsiteX9" fmla="*/ 805216 w 3070744"/>
                  <a:gd name="connsiteY9" fmla="*/ 3466531 h 3466531"/>
                  <a:gd name="connsiteX10" fmla="*/ 0 w 3070744"/>
                  <a:gd name="connsiteY10" fmla="*/ 3466531 h 346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0744" h="3466531">
                    <a:moveTo>
                      <a:pt x="1501252" y="614149"/>
                    </a:moveTo>
                    <a:lnTo>
                      <a:pt x="1132764" y="1992573"/>
                    </a:lnTo>
                    <a:lnTo>
                      <a:pt x="1897040" y="1992573"/>
                    </a:lnTo>
                    <a:close/>
                    <a:moveTo>
                      <a:pt x="1023580" y="0"/>
                    </a:moveTo>
                    <a:lnTo>
                      <a:pt x="2033516" y="0"/>
                    </a:lnTo>
                    <a:lnTo>
                      <a:pt x="3070744" y="3466531"/>
                    </a:lnTo>
                    <a:lnTo>
                      <a:pt x="2238232" y="3466531"/>
                    </a:lnTo>
                    <a:lnTo>
                      <a:pt x="1978924" y="2565779"/>
                    </a:lnTo>
                    <a:lnTo>
                      <a:pt x="1037228" y="2565779"/>
                    </a:lnTo>
                    <a:lnTo>
                      <a:pt x="805216" y="3466531"/>
                    </a:lnTo>
                    <a:lnTo>
                      <a:pt x="0" y="346653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7958648" y="31727470"/>
                <a:ext cx="0" cy="470652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29470696" y="12493801"/>
            <a:ext cx="18097500" cy="2994729"/>
            <a:chOff x="4076700" y="3733800"/>
            <a:chExt cx="36629368" cy="6061337"/>
          </a:xfrm>
        </p:grpSpPr>
        <p:sp>
          <p:nvSpPr>
            <p:cNvPr id="20" name="Freeform 19"/>
            <p:cNvSpPr/>
            <p:nvPr/>
          </p:nvSpPr>
          <p:spPr>
            <a:xfrm>
              <a:off x="16566780" y="7159311"/>
              <a:ext cx="20589869" cy="898778"/>
            </a:xfrm>
            <a:custGeom>
              <a:avLst/>
              <a:gdLst/>
              <a:ahLst/>
              <a:cxnLst/>
              <a:rect l="l" t="t" r="r" b="b"/>
              <a:pathLst>
                <a:path w="20589869" h="898778">
                  <a:moveTo>
                    <a:pt x="16184109" y="351965"/>
                  </a:moveTo>
                  <a:cubicBezTo>
                    <a:pt x="16157717" y="351965"/>
                    <a:pt x="16129677" y="364336"/>
                    <a:pt x="16099985" y="389079"/>
                  </a:cubicBezTo>
                  <a:cubicBezTo>
                    <a:pt x="16057921" y="424131"/>
                    <a:pt x="16020499" y="476090"/>
                    <a:pt x="15987715" y="544958"/>
                  </a:cubicBezTo>
                  <a:cubicBezTo>
                    <a:pt x="15954931" y="613825"/>
                    <a:pt x="15938539" y="676094"/>
                    <a:pt x="15938539" y="731765"/>
                  </a:cubicBezTo>
                  <a:cubicBezTo>
                    <a:pt x="15938539" y="759806"/>
                    <a:pt x="15945549" y="781972"/>
                    <a:pt x="15959569" y="798261"/>
                  </a:cubicBezTo>
                  <a:cubicBezTo>
                    <a:pt x="15973591" y="814550"/>
                    <a:pt x="15989673" y="822694"/>
                    <a:pt x="16007817" y="822694"/>
                  </a:cubicBezTo>
                  <a:cubicBezTo>
                    <a:pt x="16052769" y="822694"/>
                    <a:pt x="16101635" y="789498"/>
                    <a:pt x="16154419" y="723105"/>
                  </a:cubicBezTo>
                  <a:cubicBezTo>
                    <a:pt x="16224935" y="634856"/>
                    <a:pt x="16260193" y="544339"/>
                    <a:pt x="16260193" y="451554"/>
                  </a:cubicBezTo>
                  <a:cubicBezTo>
                    <a:pt x="16260193" y="416502"/>
                    <a:pt x="16253389" y="391141"/>
                    <a:pt x="16239781" y="375470"/>
                  </a:cubicBezTo>
                  <a:cubicBezTo>
                    <a:pt x="16226173" y="359800"/>
                    <a:pt x="16207615" y="351965"/>
                    <a:pt x="16184109" y="351965"/>
                  </a:cubicBezTo>
                  <a:close/>
                  <a:moveTo>
                    <a:pt x="9677051" y="351965"/>
                  </a:moveTo>
                  <a:cubicBezTo>
                    <a:pt x="9616433" y="351965"/>
                    <a:pt x="9560657" y="395367"/>
                    <a:pt x="9509729" y="482173"/>
                  </a:cubicBezTo>
                  <a:cubicBezTo>
                    <a:pt x="9458801" y="568979"/>
                    <a:pt x="9433337" y="655269"/>
                    <a:pt x="9433337" y="741043"/>
                  </a:cubicBezTo>
                  <a:cubicBezTo>
                    <a:pt x="9433337" y="780219"/>
                    <a:pt x="9443233" y="810426"/>
                    <a:pt x="9463029" y="831663"/>
                  </a:cubicBezTo>
                  <a:cubicBezTo>
                    <a:pt x="9482821" y="852901"/>
                    <a:pt x="9507769" y="863519"/>
                    <a:pt x="9537875" y="863519"/>
                  </a:cubicBezTo>
                  <a:cubicBezTo>
                    <a:pt x="9596019" y="863519"/>
                    <a:pt x="9650555" y="820323"/>
                    <a:pt x="9701485" y="733930"/>
                  </a:cubicBezTo>
                  <a:cubicBezTo>
                    <a:pt x="9752413" y="647537"/>
                    <a:pt x="9777877" y="559803"/>
                    <a:pt x="9777877" y="470730"/>
                  </a:cubicBezTo>
                  <a:cubicBezTo>
                    <a:pt x="9777877" y="432378"/>
                    <a:pt x="9768497" y="402996"/>
                    <a:pt x="9749733" y="382584"/>
                  </a:cubicBezTo>
                  <a:cubicBezTo>
                    <a:pt x="9730969" y="362171"/>
                    <a:pt x="9706741" y="351965"/>
                    <a:pt x="9677051" y="351965"/>
                  </a:cubicBezTo>
                  <a:close/>
                  <a:moveTo>
                    <a:pt x="14632153" y="351346"/>
                  </a:moveTo>
                  <a:cubicBezTo>
                    <a:pt x="14580195" y="351346"/>
                    <a:pt x="14526069" y="394233"/>
                    <a:pt x="14469781" y="480008"/>
                  </a:cubicBezTo>
                  <a:cubicBezTo>
                    <a:pt x="14413491" y="565783"/>
                    <a:pt x="14385345" y="647846"/>
                    <a:pt x="14385345" y="726198"/>
                  </a:cubicBezTo>
                  <a:cubicBezTo>
                    <a:pt x="14385345" y="757126"/>
                    <a:pt x="14392151" y="780735"/>
                    <a:pt x="14405759" y="797024"/>
                  </a:cubicBezTo>
                  <a:cubicBezTo>
                    <a:pt x="14419367" y="813312"/>
                    <a:pt x="14435655" y="821457"/>
                    <a:pt x="14454625" y="821457"/>
                  </a:cubicBezTo>
                  <a:cubicBezTo>
                    <a:pt x="14497513" y="821457"/>
                    <a:pt x="14551327" y="775064"/>
                    <a:pt x="14616073" y="682279"/>
                  </a:cubicBezTo>
                  <a:cubicBezTo>
                    <a:pt x="14680813" y="589494"/>
                    <a:pt x="14713187" y="508462"/>
                    <a:pt x="14713187" y="439183"/>
                  </a:cubicBezTo>
                  <a:cubicBezTo>
                    <a:pt x="14713187" y="412790"/>
                    <a:pt x="14705557" y="391553"/>
                    <a:pt x="14690301" y="375470"/>
                  </a:cubicBezTo>
                  <a:cubicBezTo>
                    <a:pt x="14675041" y="359387"/>
                    <a:pt x="14655661" y="351346"/>
                    <a:pt x="14632153" y="351346"/>
                  </a:cubicBezTo>
                  <a:close/>
                  <a:moveTo>
                    <a:pt x="19908509" y="350728"/>
                  </a:moveTo>
                  <a:cubicBezTo>
                    <a:pt x="19866449" y="350728"/>
                    <a:pt x="19821809" y="373099"/>
                    <a:pt x="19774589" y="417842"/>
                  </a:cubicBezTo>
                  <a:cubicBezTo>
                    <a:pt x="19727373" y="462585"/>
                    <a:pt x="19692629" y="528669"/>
                    <a:pt x="19670365" y="616093"/>
                  </a:cubicBezTo>
                  <a:cubicBezTo>
                    <a:pt x="19731397" y="609082"/>
                    <a:pt x="19781085" y="597123"/>
                    <a:pt x="19819437" y="580216"/>
                  </a:cubicBezTo>
                  <a:cubicBezTo>
                    <a:pt x="19870161" y="557535"/>
                    <a:pt x="19908205" y="530421"/>
                    <a:pt x="19933565" y="498874"/>
                  </a:cubicBezTo>
                  <a:cubicBezTo>
                    <a:pt x="19958925" y="467327"/>
                    <a:pt x="19971605" y="437327"/>
                    <a:pt x="19971605" y="408873"/>
                  </a:cubicBezTo>
                  <a:cubicBezTo>
                    <a:pt x="19971605" y="391553"/>
                    <a:pt x="19966141" y="377532"/>
                    <a:pt x="19955213" y="366810"/>
                  </a:cubicBezTo>
                  <a:cubicBezTo>
                    <a:pt x="19944285" y="356088"/>
                    <a:pt x="19928717" y="350728"/>
                    <a:pt x="19908509" y="350728"/>
                  </a:cubicBezTo>
                  <a:close/>
                  <a:moveTo>
                    <a:pt x="18355933" y="350728"/>
                  </a:moveTo>
                  <a:cubicBezTo>
                    <a:pt x="18313873" y="350728"/>
                    <a:pt x="18269233" y="373099"/>
                    <a:pt x="18222013" y="417842"/>
                  </a:cubicBezTo>
                  <a:cubicBezTo>
                    <a:pt x="18174797" y="462585"/>
                    <a:pt x="18140053" y="528669"/>
                    <a:pt x="18117789" y="616093"/>
                  </a:cubicBezTo>
                  <a:cubicBezTo>
                    <a:pt x="18178821" y="609082"/>
                    <a:pt x="18228509" y="597123"/>
                    <a:pt x="18266861" y="580216"/>
                  </a:cubicBezTo>
                  <a:cubicBezTo>
                    <a:pt x="18317585" y="557535"/>
                    <a:pt x="18355629" y="530421"/>
                    <a:pt x="18380989" y="498874"/>
                  </a:cubicBezTo>
                  <a:cubicBezTo>
                    <a:pt x="18406349" y="467327"/>
                    <a:pt x="18419029" y="437327"/>
                    <a:pt x="18419029" y="408873"/>
                  </a:cubicBezTo>
                  <a:cubicBezTo>
                    <a:pt x="18419029" y="391553"/>
                    <a:pt x="18413565" y="377532"/>
                    <a:pt x="18402637" y="366810"/>
                  </a:cubicBezTo>
                  <a:cubicBezTo>
                    <a:pt x="18391709" y="356088"/>
                    <a:pt x="18376141" y="350728"/>
                    <a:pt x="18355933" y="350728"/>
                  </a:cubicBezTo>
                  <a:close/>
                  <a:moveTo>
                    <a:pt x="14088735" y="350728"/>
                  </a:moveTo>
                  <a:cubicBezTo>
                    <a:pt x="14046673" y="350728"/>
                    <a:pt x="14002033" y="373099"/>
                    <a:pt x="13954817" y="417842"/>
                  </a:cubicBezTo>
                  <a:cubicBezTo>
                    <a:pt x="13907599" y="462585"/>
                    <a:pt x="13872855" y="528669"/>
                    <a:pt x="13850587" y="616093"/>
                  </a:cubicBezTo>
                  <a:cubicBezTo>
                    <a:pt x="13911619" y="609082"/>
                    <a:pt x="13961311" y="597123"/>
                    <a:pt x="13999661" y="580216"/>
                  </a:cubicBezTo>
                  <a:cubicBezTo>
                    <a:pt x="14050385" y="557535"/>
                    <a:pt x="14088425" y="530421"/>
                    <a:pt x="14113787" y="498874"/>
                  </a:cubicBezTo>
                  <a:cubicBezTo>
                    <a:pt x="14139149" y="467327"/>
                    <a:pt x="14151829" y="437327"/>
                    <a:pt x="14151829" y="408873"/>
                  </a:cubicBezTo>
                  <a:cubicBezTo>
                    <a:pt x="14151829" y="391553"/>
                    <a:pt x="14146365" y="377532"/>
                    <a:pt x="14135437" y="366810"/>
                  </a:cubicBezTo>
                  <a:cubicBezTo>
                    <a:pt x="14124509" y="356088"/>
                    <a:pt x="14108941" y="350728"/>
                    <a:pt x="14088735" y="350728"/>
                  </a:cubicBezTo>
                  <a:close/>
                  <a:moveTo>
                    <a:pt x="5201911" y="350728"/>
                  </a:moveTo>
                  <a:cubicBezTo>
                    <a:pt x="5159849" y="350728"/>
                    <a:pt x="5115209" y="373099"/>
                    <a:pt x="5067991" y="417842"/>
                  </a:cubicBezTo>
                  <a:cubicBezTo>
                    <a:pt x="5020773" y="462585"/>
                    <a:pt x="4986031" y="528669"/>
                    <a:pt x="4963761" y="616093"/>
                  </a:cubicBezTo>
                  <a:cubicBezTo>
                    <a:pt x="5024795" y="609082"/>
                    <a:pt x="5074485" y="597123"/>
                    <a:pt x="5112837" y="580216"/>
                  </a:cubicBezTo>
                  <a:cubicBezTo>
                    <a:pt x="5163559" y="557535"/>
                    <a:pt x="5201601" y="530421"/>
                    <a:pt x="5226963" y="498874"/>
                  </a:cubicBezTo>
                  <a:cubicBezTo>
                    <a:pt x="5252325" y="467327"/>
                    <a:pt x="5265005" y="437327"/>
                    <a:pt x="5265005" y="408873"/>
                  </a:cubicBezTo>
                  <a:cubicBezTo>
                    <a:pt x="5265005" y="391553"/>
                    <a:pt x="5259541" y="377532"/>
                    <a:pt x="5248613" y="366810"/>
                  </a:cubicBezTo>
                  <a:cubicBezTo>
                    <a:pt x="5237685" y="356088"/>
                    <a:pt x="5222117" y="350728"/>
                    <a:pt x="5201911" y="350728"/>
                  </a:cubicBezTo>
                  <a:close/>
                  <a:moveTo>
                    <a:pt x="2630161" y="350728"/>
                  </a:moveTo>
                  <a:cubicBezTo>
                    <a:pt x="2588099" y="350728"/>
                    <a:pt x="2543459" y="373099"/>
                    <a:pt x="2496241" y="417842"/>
                  </a:cubicBezTo>
                  <a:cubicBezTo>
                    <a:pt x="2449025" y="462585"/>
                    <a:pt x="2414281" y="528669"/>
                    <a:pt x="2392013" y="616093"/>
                  </a:cubicBezTo>
                  <a:cubicBezTo>
                    <a:pt x="2453045" y="609082"/>
                    <a:pt x="2502737" y="597123"/>
                    <a:pt x="2541087" y="580216"/>
                  </a:cubicBezTo>
                  <a:cubicBezTo>
                    <a:pt x="2591809" y="557535"/>
                    <a:pt x="2629853" y="530421"/>
                    <a:pt x="2655213" y="498874"/>
                  </a:cubicBezTo>
                  <a:cubicBezTo>
                    <a:pt x="2680573" y="467327"/>
                    <a:pt x="2693255" y="437327"/>
                    <a:pt x="2693255" y="408873"/>
                  </a:cubicBezTo>
                  <a:cubicBezTo>
                    <a:pt x="2693255" y="391553"/>
                    <a:pt x="2687791" y="377532"/>
                    <a:pt x="2676863" y="366810"/>
                  </a:cubicBezTo>
                  <a:cubicBezTo>
                    <a:pt x="2665935" y="356088"/>
                    <a:pt x="2650367" y="350728"/>
                    <a:pt x="2630161" y="350728"/>
                  </a:cubicBezTo>
                  <a:close/>
                  <a:moveTo>
                    <a:pt x="20356669" y="319799"/>
                  </a:moveTo>
                  <a:lnTo>
                    <a:pt x="20267597" y="620423"/>
                  </a:lnTo>
                  <a:cubicBezTo>
                    <a:pt x="20339765" y="497122"/>
                    <a:pt x="20405333" y="410935"/>
                    <a:pt x="20464301" y="361862"/>
                  </a:cubicBezTo>
                  <a:cubicBezTo>
                    <a:pt x="20497701" y="333820"/>
                    <a:pt x="20524921" y="319799"/>
                    <a:pt x="20545949" y="319799"/>
                  </a:cubicBezTo>
                  <a:cubicBezTo>
                    <a:pt x="20559561" y="319799"/>
                    <a:pt x="20570281" y="323820"/>
                    <a:pt x="20578117" y="331861"/>
                  </a:cubicBezTo>
                  <a:cubicBezTo>
                    <a:pt x="20585953" y="339903"/>
                    <a:pt x="20589869" y="351552"/>
                    <a:pt x="20589869" y="366810"/>
                  </a:cubicBezTo>
                  <a:cubicBezTo>
                    <a:pt x="20589869" y="394027"/>
                    <a:pt x="20582861" y="420007"/>
                    <a:pt x="20568837" y="444750"/>
                  </a:cubicBezTo>
                  <a:cubicBezTo>
                    <a:pt x="20558941" y="463307"/>
                    <a:pt x="20544717" y="472585"/>
                    <a:pt x="20526157" y="472585"/>
                  </a:cubicBezTo>
                  <a:cubicBezTo>
                    <a:pt x="20516677" y="472585"/>
                    <a:pt x="20508529" y="469492"/>
                    <a:pt x="20501725" y="463307"/>
                  </a:cubicBezTo>
                  <a:cubicBezTo>
                    <a:pt x="20494917" y="457121"/>
                    <a:pt x="20490693" y="447636"/>
                    <a:pt x="20489045" y="434853"/>
                  </a:cubicBezTo>
                  <a:cubicBezTo>
                    <a:pt x="20488221" y="427017"/>
                    <a:pt x="20486365" y="421863"/>
                    <a:pt x="20483477" y="419388"/>
                  </a:cubicBezTo>
                  <a:cubicBezTo>
                    <a:pt x="20480181" y="416089"/>
                    <a:pt x="20476261" y="414440"/>
                    <a:pt x="20471725" y="414440"/>
                  </a:cubicBezTo>
                  <a:cubicBezTo>
                    <a:pt x="20464717" y="414440"/>
                    <a:pt x="20458117" y="416089"/>
                    <a:pt x="20451929" y="419388"/>
                  </a:cubicBezTo>
                  <a:cubicBezTo>
                    <a:pt x="20441209" y="425162"/>
                    <a:pt x="20424917" y="441244"/>
                    <a:pt x="20403061" y="467637"/>
                  </a:cubicBezTo>
                  <a:cubicBezTo>
                    <a:pt x="20368837" y="508050"/>
                    <a:pt x="20331725" y="560422"/>
                    <a:pt x="20291721" y="624753"/>
                  </a:cubicBezTo>
                  <a:cubicBezTo>
                    <a:pt x="20274401" y="651970"/>
                    <a:pt x="20259557" y="682692"/>
                    <a:pt x="20247181" y="716919"/>
                  </a:cubicBezTo>
                  <a:cubicBezTo>
                    <a:pt x="20229861" y="763930"/>
                    <a:pt x="20219965" y="792178"/>
                    <a:pt x="20217493" y="801663"/>
                  </a:cubicBezTo>
                  <a:lnTo>
                    <a:pt x="20197701" y="879602"/>
                  </a:lnTo>
                  <a:lnTo>
                    <a:pt x="20103057" y="879602"/>
                  </a:lnTo>
                  <a:lnTo>
                    <a:pt x="20217493" y="495472"/>
                  </a:lnTo>
                  <a:cubicBezTo>
                    <a:pt x="20230685" y="450935"/>
                    <a:pt x="20237285" y="419182"/>
                    <a:pt x="20237285" y="400213"/>
                  </a:cubicBezTo>
                  <a:cubicBezTo>
                    <a:pt x="20237285" y="392790"/>
                    <a:pt x="20234193" y="386604"/>
                    <a:pt x="20228009" y="381656"/>
                  </a:cubicBezTo>
                  <a:cubicBezTo>
                    <a:pt x="20219765" y="375058"/>
                    <a:pt x="20208833" y="371759"/>
                    <a:pt x="20195225" y="371759"/>
                  </a:cubicBezTo>
                  <a:cubicBezTo>
                    <a:pt x="20186565" y="371759"/>
                    <a:pt x="20170685" y="373615"/>
                    <a:pt x="20147597" y="377326"/>
                  </a:cubicBezTo>
                  <a:lnTo>
                    <a:pt x="20143265" y="354439"/>
                  </a:lnTo>
                  <a:close/>
                  <a:moveTo>
                    <a:pt x="19931397" y="319799"/>
                  </a:moveTo>
                  <a:cubicBezTo>
                    <a:pt x="19975109" y="319799"/>
                    <a:pt x="20007485" y="328665"/>
                    <a:pt x="20028513" y="346398"/>
                  </a:cubicBezTo>
                  <a:cubicBezTo>
                    <a:pt x="20049545" y="364130"/>
                    <a:pt x="20060061" y="385161"/>
                    <a:pt x="20060061" y="409491"/>
                  </a:cubicBezTo>
                  <a:cubicBezTo>
                    <a:pt x="20060061" y="443719"/>
                    <a:pt x="20046453" y="476503"/>
                    <a:pt x="20019237" y="507844"/>
                  </a:cubicBezTo>
                  <a:cubicBezTo>
                    <a:pt x="19983357" y="548669"/>
                    <a:pt x="19930573" y="581659"/>
                    <a:pt x="19860881" y="606814"/>
                  </a:cubicBezTo>
                  <a:cubicBezTo>
                    <a:pt x="19814697" y="623722"/>
                    <a:pt x="19749749" y="636918"/>
                    <a:pt x="19666033" y="646403"/>
                  </a:cubicBezTo>
                  <a:cubicBezTo>
                    <a:pt x="19663149" y="667021"/>
                    <a:pt x="19661701" y="684135"/>
                    <a:pt x="19661701" y="697744"/>
                  </a:cubicBezTo>
                  <a:cubicBezTo>
                    <a:pt x="19661701" y="734445"/>
                    <a:pt x="19674693" y="765683"/>
                    <a:pt x="19700673" y="791456"/>
                  </a:cubicBezTo>
                  <a:cubicBezTo>
                    <a:pt x="19726653" y="817230"/>
                    <a:pt x="19758197" y="830117"/>
                    <a:pt x="19795313" y="830117"/>
                  </a:cubicBezTo>
                  <a:cubicBezTo>
                    <a:pt x="19825005" y="830117"/>
                    <a:pt x="19853561" y="824034"/>
                    <a:pt x="19880985" y="811869"/>
                  </a:cubicBezTo>
                  <a:cubicBezTo>
                    <a:pt x="19908409" y="799704"/>
                    <a:pt x="19949129" y="772796"/>
                    <a:pt x="20003153" y="731146"/>
                  </a:cubicBezTo>
                  <a:lnTo>
                    <a:pt x="20016141" y="749085"/>
                  </a:lnTo>
                  <a:cubicBezTo>
                    <a:pt x="19918409" y="845993"/>
                    <a:pt x="19825213" y="894448"/>
                    <a:pt x="19736549" y="894448"/>
                  </a:cubicBezTo>
                  <a:cubicBezTo>
                    <a:pt x="19676341" y="894448"/>
                    <a:pt x="19630981" y="875478"/>
                    <a:pt x="19600465" y="837540"/>
                  </a:cubicBezTo>
                  <a:cubicBezTo>
                    <a:pt x="19569949" y="799601"/>
                    <a:pt x="19554693" y="757745"/>
                    <a:pt x="19554693" y="711971"/>
                  </a:cubicBezTo>
                  <a:cubicBezTo>
                    <a:pt x="19554693" y="650526"/>
                    <a:pt x="19573661" y="587639"/>
                    <a:pt x="19611597" y="523308"/>
                  </a:cubicBezTo>
                  <a:cubicBezTo>
                    <a:pt x="19649541" y="458977"/>
                    <a:pt x="19697169" y="408976"/>
                    <a:pt x="19754489" y="373305"/>
                  </a:cubicBezTo>
                  <a:cubicBezTo>
                    <a:pt x="19811809" y="337635"/>
                    <a:pt x="19870781" y="319799"/>
                    <a:pt x="19931397" y="319799"/>
                  </a:cubicBezTo>
                  <a:close/>
                  <a:moveTo>
                    <a:pt x="18804093" y="319799"/>
                  </a:moveTo>
                  <a:lnTo>
                    <a:pt x="18721825" y="601247"/>
                  </a:lnTo>
                  <a:cubicBezTo>
                    <a:pt x="18798941" y="486194"/>
                    <a:pt x="18858013" y="410522"/>
                    <a:pt x="18899045" y="374233"/>
                  </a:cubicBezTo>
                  <a:cubicBezTo>
                    <a:pt x="18940077" y="337944"/>
                    <a:pt x="18979561" y="319799"/>
                    <a:pt x="19017501" y="319799"/>
                  </a:cubicBezTo>
                  <a:cubicBezTo>
                    <a:pt x="19038117" y="319799"/>
                    <a:pt x="19055129" y="326603"/>
                    <a:pt x="19068533" y="340212"/>
                  </a:cubicBezTo>
                  <a:cubicBezTo>
                    <a:pt x="19081933" y="353820"/>
                    <a:pt x="19088637" y="371553"/>
                    <a:pt x="19088637" y="393409"/>
                  </a:cubicBezTo>
                  <a:cubicBezTo>
                    <a:pt x="19088637" y="418151"/>
                    <a:pt x="19082657" y="451142"/>
                    <a:pt x="19070697" y="492379"/>
                  </a:cubicBezTo>
                  <a:lnTo>
                    <a:pt x="18995229" y="752796"/>
                  </a:lnTo>
                  <a:cubicBezTo>
                    <a:pt x="18986573" y="782900"/>
                    <a:pt x="18982241" y="801250"/>
                    <a:pt x="18982241" y="807848"/>
                  </a:cubicBezTo>
                  <a:cubicBezTo>
                    <a:pt x="18982241" y="813622"/>
                    <a:pt x="18983893" y="818467"/>
                    <a:pt x="18987189" y="822385"/>
                  </a:cubicBezTo>
                  <a:cubicBezTo>
                    <a:pt x="18990489" y="826302"/>
                    <a:pt x="18993997" y="828261"/>
                    <a:pt x="18997705" y="828261"/>
                  </a:cubicBezTo>
                  <a:cubicBezTo>
                    <a:pt x="19002653" y="828261"/>
                    <a:pt x="19008633" y="825581"/>
                    <a:pt x="19015645" y="820220"/>
                  </a:cubicBezTo>
                  <a:cubicBezTo>
                    <a:pt x="19037501" y="802900"/>
                    <a:pt x="19061417" y="776508"/>
                    <a:pt x="19087397" y="741043"/>
                  </a:cubicBezTo>
                  <a:lnTo>
                    <a:pt x="19106573" y="752796"/>
                  </a:lnTo>
                  <a:cubicBezTo>
                    <a:pt x="19068221" y="807642"/>
                    <a:pt x="19031933" y="846818"/>
                    <a:pt x="18997705" y="870324"/>
                  </a:cubicBezTo>
                  <a:cubicBezTo>
                    <a:pt x="18973789" y="886406"/>
                    <a:pt x="18952341" y="894448"/>
                    <a:pt x="18933373" y="894448"/>
                  </a:cubicBezTo>
                  <a:cubicBezTo>
                    <a:pt x="18918117" y="894448"/>
                    <a:pt x="18905949" y="889809"/>
                    <a:pt x="18896877" y="880530"/>
                  </a:cubicBezTo>
                  <a:cubicBezTo>
                    <a:pt x="18887805" y="871252"/>
                    <a:pt x="18883269" y="858777"/>
                    <a:pt x="18883269" y="843107"/>
                  </a:cubicBezTo>
                  <a:cubicBezTo>
                    <a:pt x="18883269" y="823313"/>
                    <a:pt x="18890281" y="789291"/>
                    <a:pt x="18904301" y="741043"/>
                  </a:cubicBezTo>
                  <a:lnTo>
                    <a:pt x="18976053" y="492379"/>
                  </a:lnTo>
                  <a:cubicBezTo>
                    <a:pt x="18985125" y="461451"/>
                    <a:pt x="18989665" y="437327"/>
                    <a:pt x="18989665" y="420007"/>
                  </a:cubicBezTo>
                  <a:cubicBezTo>
                    <a:pt x="18989665" y="411760"/>
                    <a:pt x="18986981" y="405058"/>
                    <a:pt x="18981621" y="399904"/>
                  </a:cubicBezTo>
                  <a:cubicBezTo>
                    <a:pt x="18976261" y="394749"/>
                    <a:pt x="18969661" y="392172"/>
                    <a:pt x="18961829" y="392172"/>
                  </a:cubicBezTo>
                  <a:cubicBezTo>
                    <a:pt x="18950285" y="392172"/>
                    <a:pt x="18936469" y="397120"/>
                    <a:pt x="18920385" y="407017"/>
                  </a:cubicBezTo>
                  <a:cubicBezTo>
                    <a:pt x="18889869" y="425574"/>
                    <a:pt x="18858117" y="456193"/>
                    <a:pt x="18825125" y="498874"/>
                  </a:cubicBezTo>
                  <a:cubicBezTo>
                    <a:pt x="18792133" y="541555"/>
                    <a:pt x="18757289" y="596092"/>
                    <a:pt x="18720589" y="662485"/>
                  </a:cubicBezTo>
                  <a:cubicBezTo>
                    <a:pt x="18701205" y="697537"/>
                    <a:pt x="18685125" y="735888"/>
                    <a:pt x="18672341" y="777539"/>
                  </a:cubicBezTo>
                  <a:lnTo>
                    <a:pt x="18641413" y="879602"/>
                  </a:lnTo>
                  <a:lnTo>
                    <a:pt x="18548625" y="879602"/>
                  </a:lnTo>
                  <a:lnTo>
                    <a:pt x="18661205" y="492379"/>
                  </a:lnTo>
                  <a:cubicBezTo>
                    <a:pt x="18674401" y="445781"/>
                    <a:pt x="18680997" y="417739"/>
                    <a:pt x="18680997" y="408254"/>
                  </a:cubicBezTo>
                  <a:cubicBezTo>
                    <a:pt x="18680997" y="399182"/>
                    <a:pt x="18677389" y="391244"/>
                    <a:pt x="18670173" y="384439"/>
                  </a:cubicBezTo>
                  <a:cubicBezTo>
                    <a:pt x="18662957" y="377635"/>
                    <a:pt x="18653989" y="374233"/>
                    <a:pt x="18643269" y="374233"/>
                  </a:cubicBezTo>
                  <a:cubicBezTo>
                    <a:pt x="18638317" y="374233"/>
                    <a:pt x="18629661" y="375058"/>
                    <a:pt x="18617285" y="376707"/>
                  </a:cubicBezTo>
                  <a:lnTo>
                    <a:pt x="18593781" y="380419"/>
                  </a:lnTo>
                  <a:lnTo>
                    <a:pt x="18590069" y="358150"/>
                  </a:lnTo>
                  <a:close/>
                  <a:moveTo>
                    <a:pt x="18378821" y="319799"/>
                  </a:moveTo>
                  <a:cubicBezTo>
                    <a:pt x="18422533" y="319799"/>
                    <a:pt x="18454909" y="328665"/>
                    <a:pt x="18475937" y="346398"/>
                  </a:cubicBezTo>
                  <a:cubicBezTo>
                    <a:pt x="18496969" y="364130"/>
                    <a:pt x="18507485" y="385161"/>
                    <a:pt x="18507485" y="409491"/>
                  </a:cubicBezTo>
                  <a:cubicBezTo>
                    <a:pt x="18507485" y="443719"/>
                    <a:pt x="18493877" y="476503"/>
                    <a:pt x="18466661" y="507844"/>
                  </a:cubicBezTo>
                  <a:cubicBezTo>
                    <a:pt x="18430781" y="548669"/>
                    <a:pt x="18377997" y="581659"/>
                    <a:pt x="18308305" y="606814"/>
                  </a:cubicBezTo>
                  <a:cubicBezTo>
                    <a:pt x="18262117" y="623722"/>
                    <a:pt x="18197169" y="636918"/>
                    <a:pt x="18113457" y="646403"/>
                  </a:cubicBezTo>
                  <a:cubicBezTo>
                    <a:pt x="18110573" y="667021"/>
                    <a:pt x="18109125" y="684135"/>
                    <a:pt x="18109125" y="697744"/>
                  </a:cubicBezTo>
                  <a:cubicBezTo>
                    <a:pt x="18109125" y="734445"/>
                    <a:pt x="18122117" y="765683"/>
                    <a:pt x="18148097" y="791456"/>
                  </a:cubicBezTo>
                  <a:cubicBezTo>
                    <a:pt x="18174077" y="817230"/>
                    <a:pt x="18205621" y="830117"/>
                    <a:pt x="18242737" y="830117"/>
                  </a:cubicBezTo>
                  <a:cubicBezTo>
                    <a:pt x="18272429" y="830117"/>
                    <a:pt x="18300989" y="824034"/>
                    <a:pt x="18328409" y="811869"/>
                  </a:cubicBezTo>
                  <a:cubicBezTo>
                    <a:pt x="18355829" y="799704"/>
                    <a:pt x="18396557" y="772796"/>
                    <a:pt x="18450577" y="731146"/>
                  </a:cubicBezTo>
                  <a:lnTo>
                    <a:pt x="18463565" y="749085"/>
                  </a:lnTo>
                  <a:cubicBezTo>
                    <a:pt x="18365833" y="845993"/>
                    <a:pt x="18272637" y="894448"/>
                    <a:pt x="18183973" y="894448"/>
                  </a:cubicBezTo>
                  <a:cubicBezTo>
                    <a:pt x="18123765" y="894448"/>
                    <a:pt x="18078405" y="875478"/>
                    <a:pt x="18047889" y="837540"/>
                  </a:cubicBezTo>
                  <a:cubicBezTo>
                    <a:pt x="18017373" y="799601"/>
                    <a:pt x="18002117" y="757745"/>
                    <a:pt x="18002117" y="711971"/>
                  </a:cubicBezTo>
                  <a:cubicBezTo>
                    <a:pt x="18002117" y="650526"/>
                    <a:pt x="18021085" y="587639"/>
                    <a:pt x="18059021" y="523308"/>
                  </a:cubicBezTo>
                  <a:cubicBezTo>
                    <a:pt x="18096961" y="458977"/>
                    <a:pt x="18144589" y="408976"/>
                    <a:pt x="18201913" y="373305"/>
                  </a:cubicBezTo>
                  <a:cubicBezTo>
                    <a:pt x="18259233" y="337635"/>
                    <a:pt x="18318205" y="319799"/>
                    <a:pt x="18378821" y="319799"/>
                  </a:cubicBezTo>
                  <a:close/>
                  <a:moveTo>
                    <a:pt x="16182873" y="319799"/>
                  </a:moveTo>
                  <a:cubicBezTo>
                    <a:pt x="16208029" y="319799"/>
                    <a:pt x="16228957" y="326397"/>
                    <a:pt x="16245657" y="339593"/>
                  </a:cubicBezTo>
                  <a:cubicBezTo>
                    <a:pt x="16262357" y="352789"/>
                    <a:pt x="16275039" y="374645"/>
                    <a:pt x="16283699" y="405161"/>
                  </a:cubicBezTo>
                  <a:lnTo>
                    <a:pt x="16305967" y="334645"/>
                  </a:lnTo>
                  <a:lnTo>
                    <a:pt x="16404321" y="319799"/>
                  </a:lnTo>
                  <a:lnTo>
                    <a:pt x="16283699" y="739188"/>
                  </a:lnTo>
                  <a:lnTo>
                    <a:pt x="16270091" y="795477"/>
                  </a:lnTo>
                  <a:cubicBezTo>
                    <a:pt x="16268853" y="800838"/>
                    <a:pt x="16268235" y="805374"/>
                    <a:pt x="16268235" y="809086"/>
                  </a:cubicBezTo>
                  <a:cubicBezTo>
                    <a:pt x="16268235" y="815684"/>
                    <a:pt x="16270297" y="821457"/>
                    <a:pt x="16274421" y="826405"/>
                  </a:cubicBezTo>
                  <a:cubicBezTo>
                    <a:pt x="16277719" y="830117"/>
                    <a:pt x="16281843" y="831973"/>
                    <a:pt x="16286793" y="831973"/>
                  </a:cubicBezTo>
                  <a:cubicBezTo>
                    <a:pt x="16292153" y="831973"/>
                    <a:pt x="16299163" y="828673"/>
                    <a:pt x="16307823" y="822075"/>
                  </a:cubicBezTo>
                  <a:cubicBezTo>
                    <a:pt x="16323905" y="810116"/>
                    <a:pt x="16345349" y="785374"/>
                    <a:pt x="16372153" y="747847"/>
                  </a:cubicBezTo>
                  <a:lnTo>
                    <a:pt x="16393185" y="762693"/>
                  </a:lnTo>
                  <a:cubicBezTo>
                    <a:pt x="16364731" y="805580"/>
                    <a:pt x="16335453" y="838261"/>
                    <a:pt x="16305349" y="860736"/>
                  </a:cubicBezTo>
                  <a:cubicBezTo>
                    <a:pt x="16275245" y="883210"/>
                    <a:pt x="16247409" y="894448"/>
                    <a:pt x="16221841" y="894448"/>
                  </a:cubicBezTo>
                  <a:cubicBezTo>
                    <a:pt x="16204109" y="894448"/>
                    <a:pt x="16190809" y="890015"/>
                    <a:pt x="16181945" y="881149"/>
                  </a:cubicBezTo>
                  <a:cubicBezTo>
                    <a:pt x="16173079" y="872282"/>
                    <a:pt x="16168645" y="859396"/>
                    <a:pt x="16168645" y="842488"/>
                  </a:cubicBezTo>
                  <a:cubicBezTo>
                    <a:pt x="16168645" y="822282"/>
                    <a:pt x="16173181" y="795683"/>
                    <a:pt x="16182253" y="762693"/>
                  </a:cubicBezTo>
                  <a:lnTo>
                    <a:pt x="16195245" y="716301"/>
                  </a:lnTo>
                  <a:cubicBezTo>
                    <a:pt x="16141223" y="786817"/>
                    <a:pt x="16091531" y="836096"/>
                    <a:pt x="16046169" y="864138"/>
                  </a:cubicBezTo>
                  <a:cubicBezTo>
                    <a:pt x="16013591" y="884345"/>
                    <a:pt x="15981633" y="894448"/>
                    <a:pt x="15950291" y="894448"/>
                  </a:cubicBezTo>
                  <a:cubicBezTo>
                    <a:pt x="15920187" y="894448"/>
                    <a:pt x="15894209" y="881973"/>
                    <a:pt x="15872353" y="857025"/>
                  </a:cubicBezTo>
                  <a:cubicBezTo>
                    <a:pt x="15850497" y="832076"/>
                    <a:pt x="15839569" y="797745"/>
                    <a:pt x="15839569" y="754033"/>
                  </a:cubicBezTo>
                  <a:cubicBezTo>
                    <a:pt x="15839569" y="688465"/>
                    <a:pt x="15859259" y="619289"/>
                    <a:pt x="15898641" y="546504"/>
                  </a:cubicBezTo>
                  <a:cubicBezTo>
                    <a:pt x="15938025" y="473719"/>
                    <a:pt x="15988025" y="415471"/>
                    <a:pt x="16048645" y="371759"/>
                  </a:cubicBezTo>
                  <a:cubicBezTo>
                    <a:pt x="16096067" y="337119"/>
                    <a:pt x="16140809" y="319799"/>
                    <a:pt x="16182873" y="319799"/>
                  </a:cubicBezTo>
                  <a:close/>
                  <a:moveTo>
                    <a:pt x="15653063" y="319799"/>
                  </a:moveTo>
                  <a:cubicBezTo>
                    <a:pt x="15698013" y="319799"/>
                    <a:pt x="15731621" y="329181"/>
                    <a:pt x="15753889" y="347944"/>
                  </a:cubicBezTo>
                  <a:cubicBezTo>
                    <a:pt x="15776157" y="366707"/>
                    <a:pt x="15787293" y="389697"/>
                    <a:pt x="15787293" y="416914"/>
                  </a:cubicBezTo>
                  <a:cubicBezTo>
                    <a:pt x="15787293" y="442482"/>
                    <a:pt x="15779457" y="464338"/>
                    <a:pt x="15763787" y="482482"/>
                  </a:cubicBezTo>
                  <a:cubicBezTo>
                    <a:pt x="15752241" y="496503"/>
                    <a:pt x="15738013" y="503514"/>
                    <a:pt x="15721105" y="503514"/>
                  </a:cubicBezTo>
                  <a:cubicBezTo>
                    <a:pt x="15708321" y="503514"/>
                    <a:pt x="15697703" y="499390"/>
                    <a:pt x="15689249" y="491142"/>
                  </a:cubicBezTo>
                  <a:cubicBezTo>
                    <a:pt x="15680795" y="482895"/>
                    <a:pt x="15676569" y="472585"/>
                    <a:pt x="15676569" y="460214"/>
                  </a:cubicBezTo>
                  <a:cubicBezTo>
                    <a:pt x="15676569" y="452379"/>
                    <a:pt x="15678115" y="445162"/>
                    <a:pt x="15681209" y="438564"/>
                  </a:cubicBezTo>
                  <a:cubicBezTo>
                    <a:pt x="15684301" y="431966"/>
                    <a:pt x="15690693" y="424028"/>
                    <a:pt x="15700383" y="414749"/>
                  </a:cubicBezTo>
                  <a:cubicBezTo>
                    <a:pt x="15710075" y="405471"/>
                    <a:pt x="15715951" y="398770"/>
                    <a:pt x="15718013" y="394646"/>
                  </a:cubicBezTo>
                  <a:cubicBezTo>
                    <a:pt x="15720073" y="390522"/>
                    <a:pt x="15721105" y="386192"/>
                    <a:pt x="15721105" y="381656"/>
                  </a:cubicBezTo>
                  <a:cubicBezTo>
                    <a:pt x="15721105" y="372996"/>
                    <a:pt x="15717189" y="365779"/>
                    <a:pt x="15709353" y="360006"/>
                  </a:cubicBezTo>
                  <a:cubicBezTo>
                    <a:pt x="15697393" y="351759"/>
                    <a:pt x="15680485" y="347635"/>
                    <a:pt x="15658629" y="347635"/>
                  </a:cubicBezTo>
                  <a:cubicBezTo>
                    <a:pt x="15618217" y="347635"/>
                    <a:pt x="15578217" y="361862"/>
                    <a:pt x="15538629" y="390316"/>
                  </a:cubicBezTo>
                  <a:cubicBezTo>
                    <a:pt x="15499041" y="418770"/>
                    <a:pt x="15465225" y="459183"/>
                    <a:pt x="15437183" y="511555"/>
                  </a:cubicBezTo>
                  <a:cubicBezTo>
                    <a:pt x="15403369" y="575061"/>
                    <a:pt x="15386461" y="638567"/>
                    <a:pt x="15386461" y="702074"/>
                  </a:cubicBezTo>
                  <a:cubicBezTo>
                    <a:pt x="15386461" y="744136"/>
                    <a:pt x="15398419" y="777436"/>
                    <a:pt x="15422337" y="801972"/>
                  </a:cubicBezTo>
                  <a:cubicBezTo>
                    <a:pt x="15446257" y="826509"/>
                    <a:pt x="15478833" y="838777"/>
                    <a:pt x="15520071" y="838777"/>
                  </a:cubicBezTo>
                  <a:cubicBezTo>
                    <a:pt x="15551825" y="838777"/>
                    <a:pt x="15583269" y="830838"/>
                    <a:pt x="15614403" y="814962"/>
                  </a:cubicBezTo>
                  <a:cubicBezTo>
                    <a:pt x="15645537" y="799085"/>
                    <a:pt x="15680485" y="770322"/>
                    <a:pt x="15719249" y="728672"/>
                  </a:cubicBezTo>
                  <a:lnTo>
                    <a:pt x="15737189" y="744755"/>
                  </a:lnTo>
                  <a:cubicBezTo>
                    <a:pt x="15694301" y="796302"/>
                    <a:pt x="15651001" y="834138"/>
                    <a:pt x="15607289" y="858262"/>
                  </a:cubicBezTo>
                  <a:cubicBezTo>
                    <a:pt x="15563577" y="882386"/>
                    <a:pt x="15517391" y="894448"/>
                    <a:pt x="15468729" y="894448"/>
                  </a:cubicBezTo>
                  <a:cubicBezTo>
                    <a:pt x="15410173" y="894448"/>
                    <a:pt x="15364501" y="877953"/>
                    <a:pt x="15331717" y="844962"/>
                  </a:cubicBezTo>
                  <a:cubicBezTo>
                    <a:pt x="15298933" y="811972"/>
                    <a:pt x="15282541" y="767642"/>
                    <a:pt x="15282541" y="711971"/>
                  </a:cubicBezTo>
                  <a:cubicBezTo>
                    <a:pt x="15282541" y="648877"/>
                    <a:pt x="15300171" y="586814"/>
                    <a:pt x="15335429" y="525782"/>
                  </a:cubicBezTo>
                  <a:cubicBezTo>
                    <a:pt x="15370687" y="464750"/>
                    <a:pt x="15418111" y="415162"/>
                    <a:pt x="15477699" y="377017"/>
                  </a:cubicBezTo>
                  <a:cubicBezTo>
                    <a:pt x="15537289" y="338872"/>
                    <a:pt x="15595741" y="319799"/>
                    <a:pt x="15653063" y="319799"/>
                  </a:cubicBezTo>
                  <a:close/>
                  <a:moveTo>
                    <a:pt x="15186821" y="319799"/>
                  </a:moveTo>
                  <a:lnTo>
                    <a:pt x="15064345" y="753415"/>
                  </a:lnTo>
                  <a:cubicBezTo>
                    <a:pt x="15056097" y="782693"/>
                    <a:pt x="15051973" y="800219"/>
                    <a:pt x="15051973" y="805993"/>
                  </a:cubicBezTo>
                  <a:cubicBezTo>
                    <a:pt x="15051973" y="812591"/>
                    <a:pt x="15053933" y="817952"/>
                    <a:pt x="15057851" y="822075"/>
                  </a:cubicBezTo>
                  <a:cubicBezTo>
                    <a:pt x="15061769" y="826199"/>
                    <a:pt x="15066407" y="828261"/>
                    <a:pt x="15071769" y="828261"/>
                  </a:cubicBezTo>
                  <a:cubicBezTo>
                    <a:pt x="15077953" y="828261"/>
                    <a:pt x="15085377" y="824962"/>
                    <a:pt x="15094037" y="818364"/>
                  </a:cubicBezTo>
                  <a:cubicBezTo>
                    <a:pt x="15117541" y="799807"/>
                    <a:pt x="15141253" y="773415"/>
                    <a:pt x="15165173" y="739188"/>
                  </a:cubicBezTo>
                  <a:lnTo>
                    <a:pt x="15186821" y="753415"/>
                  </a:lnTo>
                  <a:cubicBezTo>
                    <a:pt x="15158781" y="796302"/>
                    <a:pt x="15125789" y="832385"/>
                    <a:pt x="15087851" y="861664"/>
                  </a:cubicBezTo>
                  <a:cubicBezTo>
                    <a:pt x="15059809" y="883520"/>
                    <a:pt x="15033005" y="894448"/>
                    <a:pt x="15007437" y="894448"/>
                  </a:cubicBezTo>
                  <a:cubicBezTo>
                    <a:pt x="14990529" y="894448"/>
                    <a:pt x="14976715" y="889396"/>
                    <a:pt x="14965993" y="879293"/>
                  </a:cubicBezTo>
                  <a:cubicBezTo>
                    <a:pt x="14955273" y="869190"/>
                    <a:pt x="14949911" y="856509"/>
                    <a:pt x="14949911" y="841251"/>
                  </a:cubicBezTo>
                  <a:cubicBezTo>
                    <a:pt x="14949911" y="825993"/>
                    <a:pt x="14955065" y="800632"/>
                    <a:pt x="14965375" y="765167"/>
                  </a:cubicBezTo>
                  <a:lnTo>
                    <a:pt x="15045789" y="488049"/>
                  </a:lnTo>
                  <a:cubicBezTo>
                    <a:pt x="15058985" y="442688"/>
                    <a:pt x="15065583" y="414234"/>
                    <a:pt x="15065583" y="402687"/>
                  </a:cubicBezTo>
                  <a:cubicBezTo>
                    <a:pt x="15065583" y="393615"/>
                    <a:pt x="15062385" y="386192"/>
                    <a:pt x="15055995" y="380419"/>
                  </a:cubicBezTo>
                  <a:cubicBezTo>
                    <a:pt x="15049603" y="374645"/>
                    <a:pt x="15040841" y="371759"/>
                    <a:pt x="15029705" y="371759"/>
                  </a:cubicBezTo>
                  <a:cubicBezTo>
                    <a:pt x="15020633" y="371759"/>
                    <a:pt x="15001869" y="374027"/>
                    <a:pt x="14973417" y="378563"/>
                  </a:cubicBezTo>
                  <a:lnTo>
                    <a:pt x="14973417" y="354439"/>
                  </a:lnTo>
                  <a:close/>
                  <a:moveTo>
                    <a:pt x="14111621" y="319799"/>
                  </a:moveTo>
                  <a:cubicBezTo>
                    <a:pt x="14155335" y="319799"/>
                    <a:pt x="14187705" y="328665"/>
                    <a:pt x="14208737" y="346398"/>
                  </a:cubicBezTo>
                  <a:cubicBezTo>
                    <a:pt x="14229769" y="364130"/>
                    <a:pt x="14240285" y="385161"/>
                    <a:pt x="14240285" y="409491"/>
                  </a:cubicBezTo>
                  <a:cubicBezTo>
                    <a:pt x="14240285" y="443719"/>
                    <a:pt x="14226677" y="476503"/>
                    <a:pt x="14199459" y="507844"/>
                  </a:cubicBezTo>
                  <a:cubicBezTo>
                    <a:pt x="14163581" y="548669"/>
                    <a:pt x="14110797" y="581659"/>
                    <a:pt x="14041105" y="606814"/>
                  </a:cubicBezTo>
                  <a:cubicBezTo>
                    <a:pt x="13994919" y="623722"/>
                    <a:pt x="13929969" y="636918"/>
                    <a:pt x="13846257" y="646403"/>
                  </a:cubicBezTo>
                  <a:cubicBezTo>
                    <a:pt x="13843369" y="667021"/>
                    <a:pt x="13841927" y="684135"/>
                    <a:pt x="13841927" y="697744"/>
                  </a:cubicBezTo>
                  <a:cubicBezTo>
                    <a:pt x="13841927" y="734445"/>
                    <a:pt x="13854917" y="765683"/>
                    <a:pt x="13880897" y="791456"/>
                  </a:cubicBezTo>
                  <a:cubicBezTo>
                    <a:pt x="13906877" y="817230"/>
                    <a:pt x="13938425" y="830117"/>
                    <a:pt x="13975537" y="830117"/>
                  </a:cubicBezTo>
                  <a:cubicBezTo>
                    <a:pt x="14005229" y="830117"/>
                    <a:pt x="14033785" y="824034"/>
                    <a:pt x="14061209" y="811869"/>
                  </a:cubicBezTo>
                  <a:cubicBezTo>
                    <a:pt x="14088633" y="799704"/>
                    <a:pt x="14129355" y="772796"/>
                    <a:pt x="14183377" y="731146"/>
                  </a:cubicBezTo>
                  <a:lnTo>
                    <a:pt x="14196365" y="749085"/>
                  </a:lnTo>
                  <a:cubicBezTo>
                    <a:pt x="14098633" y="845993"/>
                    <a:pt x="14005435" y="894448"/>
                    <a:pt x="13916773" y="894448"/>
                  </a:cubicBezTo>
                  <a:cubicBezTo>
                    <a:pt x="13856567" y="894448"/>
                    <a:pt x="13811205" y="875478"/>
                    <a:pt x="13780689" y="837540"/>
                  </a:cubicBezTo>
                  <a:cubicBezTo>
                    <a:pt x="13750173" y="799601"/>
                    <a:pt x="13734915" y="757745"/>
                    <a:pt x="13734915" y="711971"/>
                  </a:cubicBezTo>
                  <a:cubicBezTo>
                    <a:pt x="13734915" y="650526"/>
                    <a:pt x="13753885" y="587639"/>
                    <a:pt x="13791823" y="523308"/>
                  </a:cubicBezTo>
                  <a:cubicBezTo>
                    <a:pt x="13829761" y="458977"/>
                    <a:pt x="13877391" y="408976"/>
                    <a:pt x="13934713" y="373305"/>
                  </a:cubicBezTo>
                  <a:cubicBezTo>
                    <a:pt x="13992033" y="337635"/>
                    <a:pt x="14051003" y="319799"/>
                    <a:pt x="14111621" y="319799"/>
                  </a:cubicBezTo>
                  <a:close/>
                  <a:moveTo>
                    <a:pt x="10212545" y="319799"/>
                  </a:moveTo>
                  <a:lnTo>
                    <a:pt x="10130275" y="601247"/>
                  </a:lnTo>
                  <a:cubicBezTo>
                    <a:pt x="10207389" y="486194"/>
                    <a:pt x="10266461" y="410522"/>
                    <a:pt x="10307493" y="374233"/>
                  </a:cubicBezTo>
                  <a:cubicBezTo>
                    <a:pt x="10348525" y="337944"/>
                    <a:pt x="10388009" y="319799"/>
                    <a:pt x="10425949" y="319799"/>
                  </a:cubicBezTo>
                  <a:cubicBezTo>
                    <a:pt x="10446569" y="319799"/>
                    <a:pt x="10463581" y="326603"/>
                    <a:pt x="10476981" y="340212"/>
                  </a:cubicBezTo>
                  <a:cubicBezTo>
                    <a:pt x="10490383" y="353820"/>
                    <a:pt x="10497085" y="371553"/>
                    <a:pt x="10497085" y="393409"/>
                  </a:cubicBezTo>
                  <a:cubicBezTo>
                    <a:pt x="10497085" y="418151"/>
                    <a:pt x="10491105" y="451142"/>
                    <a:pt x="10479145" y="492379"/>
                  </a:cubicBezTo>
                  <a:lnTo>
                    <a:pt x="10403681" y="752796"/>
                  </a:lnTo>
                  <a:cubicBezTo>
                    <a:pt x="10395021" y="782900"/>
                    <a:pt x="10390691" y="801250"/>
                    <a:pt x="10390691" y="807848"/>
                  </a:cubicBezTo>
                  <a:cubicBezTo>
                    <a:pt x="10390691" y="813622"/>
                    <a:pt x="10392341" y="818467"/>
                    <a:pt x="10395641" y="822385"/>
                  </a:cubicBezTo>
                  <a:cubicBezTo>
                    <a:pt x="10398941" y="826302"/>
                    <a:pt x="10402445" y="828261"/>
                    <a:pt x="10406155" y="828261"/>
                  </a:cubicBezTo>
                  <a:cubicBezTo>
                    <a:pt x="10411105" y="828261"/>
                    <a:pt x="10417083" y="825581"/>
                    <a:pt x="10424093" y="820220"/>
                  </a:cubicBezTo>
                  <a:cubicBezTo>
                    <a:pt x="10445951" y="802900"/>
                    <a:pt x="10469869" y="776508"/>
                    <a:pt x="10495849" y="741043"/>
                  </a:cubicBezTo>
                  <a:lnTo>
                    <a:pt x="10515023" y="752796"/>
                  </a:lnTo>
                  <a:cubicBezTo>
                    <a:pt x="10476673" y="807642"/>
                    <a:pt x="10440385" y="846818"/>
                    <a:pt x="10406155" y="870324"/>
                  </a:cubicBezTo>
                  <a:cubicBezTo>
                    <a:pt x="10382237" y="886406"/>
                    <a:pt x="10360793" y="894448"/>
                    <a:pt x="10341825" y="894448"/>
                  </a:cubicBezTo>
                  <a:cubicBezTo>
                    <a:pt x="10326567" y="894448"/>
                    <a:pt x="10314401" y="889809"/>
                    <a:pt x="10305329" y="880530"/>
                  </a:cubicBezTo>
                  <a:cubicBezTo>
                    <a:pt x="10296257" y="871252"/>
                    <a:pt x="10291721" y="858777"/>
                    <a:pt x="10291721" y="843107"/>
                  </a:cubicBezTo>
                  <a:cubicBezTo>
                    <a:pt x="10291721" y="823313"/>
                    <a:pt x="10298733" y="789291"/>
                    <a:pt x="10312753" y="741043"/>
                  </a:cubicBezTo>
                  <a:lnTo>
                    <a:pt x="10384505" y="492379"/>
                  </a:lnTo>
                  <a:cubicBezTo>
                    <a:pt x="10393577" y="461451"/>
                    <a:pt x="10398113" y="437327"/>
                    <a:pt x="10398113" y="420007"/>
                  </a:cubicBezTo>
                  <a:cubicBezTo>
                    <a:pt x="10398113" y="411760"/>
                    <a:pt x="10395433" y="405058"/>
                    <a:pt x="10390073" y="399904"/>
                  </a:cubicBezTo>
                  <a:cubicBezTo>
                    <a:pt x="10384713" y="394749"/>
                    <a:pt x="10378113" y="392172"/>
                    <a:pt x="10370279" y="392172"/>
                  </a:cubicBezTo>
                  <a:cubicBezTo>
                    <a:pt x="10358733" y="392172"/>
                    <a:pt x="10344917" y="397120"/>
                    <a:pt x="10328835" y="407017"/>
                  </a:cubicBezTo>
                  <a:cubicBezTo>
                    <a:pt x="10298317" y="425574"/>
                    <a:pt x="10266565" y="456193"/>
                    <a:pt x="10233575" y="498874"/>
                  </a:cubicBezTo>
                  <a:cubicBezTo>
                    <a:pt x="10200585" y="541555"/>
                    <a:pt x="10165741" y="596092"/>
                    <a:pt x="10129037" y="662485"/>
                  </a:cubicBezTo>
                  <a:cubicBezTo>
                    <a:pt x="10109655" y="697537"/>
                    <a:pt x="10093573" y="735888"/>
                    <a:pt x="10080789" y="777539"/>
                  </a:cubicBezTo>
                  <a:lnTo>
                    <a:pt x="10049861" y="879602"/>
                  </a:lnTo>
                  <a:lnTo>
                    <a:pt x="9957077" y="879602"/>
                  </a:lnTo>
                  <a:lnTo>
                    <a:pt x="10069655" y="492379"/>
                  </a:lnTo>
                  <a:cubicBezTo>
                    <a:pt x="10082853" y="445781"/>
                    <a:pt x="10089449" y="417739"/>
                    <a:pt x="10089449" y="408254"/>
                  </a:cubicBezTo>
                  <a:cubicBezTo>
                    <a:pt x="10089449" y="399182"/>
                    <a:pt x="10085841" y="391244"/>
                    <a:pt x="10078625" y="384439"/>
                  </a:cubicBezTo>
                  <a:cubicBezTo>
                    <a:pt x="10071409" y="377635"/>
                    <a:pt x="10062439" y="374233"/>
                    <a:pt x="10051717" y="374233"/>
                  </a:cubicBezTo>
                  <a:cubicBezTo>
                    <a:pt x="10046769" y="374233"/>
                    <a:pt x="10038109" y="375058"/>
                    <a:pt x="10025737" y="376707"/>
                  </a:cubicBezTo>
                  <a:lnTo>
                    <a:pt x="10002231" y="380419"/>
                  </a:lnTo>
                  <a:lnTo>
                    <a:pt x="9998521" y="358150"/>
                  </a:lnTo>
                  <a:close/>
                  <a:moveTo>
                    <a:pt x="9693133" y="319799"/>
                  </a:moveTo>
                  <a:cubicBezTo>
                    <a:pt x="9747569" y="319799"/>
                    <a:pt x="9792413" y="337738"/>
                    <a:pt x="9827673" y="373615"/>
                  </a:cubicBezTo>
                  <a:cubicBezTo>
                    <a:pt x="9862929" y="409491"/>
                    <a:pt x="9880561" y="456090"/>
                    <a:pt x="9880561" y="513411"/>
                  </a:cubicBezTo>
                  <a:cubicBezTo>
                    <a:pt x="9880561" y="575267"/>
                    <a:pt x="9864169" y="636505"/>
                    <a:pt x="9831385" y="697125"/>
                  </a:cubicBezTo>
                  <a:cubicBezTo>
                    <a:pt x="9798601" y="757745"/>
                    <a:pt x="9752929" y="805787"/>
                    <a:pt x="9694371" y="841251"/>
                  </a:cubicBezTo>
                  <a:cubicBezTo>
                    <a:pt x="9635813" y="876715"/>
                    <a:pt x="9578905" y="894448"/>
                    <a:pt x="9523647" y="894448"/>
                  </a:cubicBezTo>
                  <a:cubicBezTo>
                    <a:pt x="9467151" y="894448"/>
                    <a:pt x="9421067" y="876406"/>
                    <a:pt x="9385397" y="840323"/>
                  </a:cubicBezTo>
                  <a:cubicBezTo>
                    <a:pt x="9349727" y="804240"/>
                    <a:pt x="9331891" y="757538"/>
                    <a:pt x="9331891" y="700218"/>
                  </a:cubicBezTo>
                  <a:cubicBezTo>
                    <a:pt x="9331891" y="639598"/>
                    <a:pt x="9349313" y="578772"/>
                    <a:pt x="9384161" y="517741"/>
                  </a:cubicBezTo>
                  <a:cubicBezTo>
                    <a:pt x="9419005" y="456709"/>
                    <a:pt x="9465605" y="408460"/>
                    <a:pt x="9523957" y="372996"/>
                  </a:cubicBezTo>
                  <a:cubicBezTo>
                    <a:pt x="9582309" y="337531"/>
                    <a:pt x="9638701" y="319799"/>
                    <a:pt x="9693133" y="319799"/>
                  </a:cubicBezTo>
                  <a:close/>
                  <a:moveTo>
                    <a:pt x="9233697" y="319799"/>
                  </a:moveTo>
                  <a:lnTo>
                    <a:pt x="9111221" y="753415"/>
                  </a:lnTo>
                  <a:cubicBezTo>
                    <a:pt x="9102973" y="782693"/>
                    <a:pt x="9098849" y="800219"/>
                    <a:pt x="9098849" y="805993"/>
                  </a:cubicBezTo>
                  <a:cubicBezTo>
                    <a:pt x="9098849" y="812591"/>
                    <a:pt x="9100809" y="817952"/>
                    <a:pt x="9104725" y="822075"/>
                  </a:cubicBezTo>
                  <a:cubicBezTo>
                    <a:pt x="9108643" y="826199"/>
                    <a:pt x="9113283" y="828261"/>
                    <a:pt x="9118643" y="828261"/>
                  </a:cubicBezTo>
                  <a:cubicBezTo>
                    <a:pt x="9124829" y="828261"/>
                    <a:pt x="9132253" y="824962"/>
                    <a:pt x="9140913" y="818364"/>
                  </a:cubicBezTo>
                  <a:cubicBezTo>
                    <a:pt x="9164417" y="799807"/>
                    <a:pt x="9188129" y="773415"/>
                    <a:pt x="9212047" y="739188"/>
                  </a:cubicBezTo>
                  <a:lnTo>
                    <a:pt x="9233697" y="753415"/>
                  </a:lnTo>
                  <a:cubicBezTo>
                    <a:pt x="9205655" y="796302"/>
                    <a:pt x="9172665" y="832385"/>
                    <a:pt x="9134727" y="861664"/>
                  </a:cubicBezTo>
                  <a:cubicBezTo>
                    <a:pt x="9106685" y="883520"/>
                    <a:pt x="9079881" y="894448"/>
                    <a:pt x="9054313" y="894448"/>
                  </a:cubicBezTo>
                  <a:cubicBezTo>
                    <a:pt x="9037405" y="894448"/>
                    <a:pt x="9023591" y="889396"/>
                    <a:pt x="9012869" y="879293"/>
                  </a:cubicBezTo>
                  <a:cubicBezTo>
                    <a:pt x="9002145" y="869190"/>
                    <a:pt x="8996785" y="856509"/>
                    <a:pt x="8996785" y="841251"/>
                  </a:cubicBezTo>
                  <a:cubicBezTo>
                    <a:pt x="8996785" y="825993"/>
                    <a:pt x="9001941" y="800632"/>
                    <a:pt x="9012249" y="765167"/>
                  </a:cubicBezTo>
                  <a:lnTo>
                    <a:pt x="9092665" y="488049"/>
                  </a:lnTo>
                  <a:cubicBezTo>
                    <a:pt x="9105861" y="442688"/>
                    <a:pt x="9112457" y="414234"/>
                    <a:pt x="9112457" y="402687"/>
                  </a:cubicBezTo>
                  <a:cubicBezTo>
                    <a:pt x="9112457" y="393615"/>
                    <a:pt x="9109261" y="386192"/>
                    <a:pt x="9102869" y="380419"/>
                  </a:cubicBezTo>
                  <a:cubicBezTo>
                    <a:pt x="9096477" y="374645"/>
                    <a:pt x="9087715" y="371759"/>
                    <a:pt x="9076581" y="371759"/>
                  </a:cubicBezTo>
                  <a:cubicBezTo>
                    <a:pt x="9067509" y="371759"/>
                    <a:pt x="9048745" y="374027"/>
                    <a:pt x="9020293" y="378563"/>
                  </a:cubicBezTo>
                  <a:lnTo>
                    <a:pt x="9020293" y="354439"/>
                  </a:lnTo>
                  <a:close/>
                  <a:moveTo>
                    <a:pt x="8433113" y="319799"/>
                  </a:moveTo>
                  <a:cubicBezTo>
                    <a:pt x="8478061" y="319799"/>
                    <a:pt x="8511673" y="329181"/>
                    <a:pt x="8533939" y="347944"/>
                  </a:cubicBezTo>
                  <a:cubicBezTo>
                    <a:pt x="8556209" y="366707"/>
                    <a:pt x="8567341" y="389697"/>
                    <a:pt x="8567341" y="416914"/>
                  </a:cubicBezTo>
                  <a:cubicBezTo>
                    <a:pt x="8567341" y="442482"/>
                    <a:pt x="8559507" y="464338"/>
                    <a:pt x="8543837" y="482482"/>
                  </a:cubicBezTo>
                  <a:cubicBezTo>
                    <a:pt x="8532291" y="496503"/>
                    <a:pt x="8518063" y="503514"/>
                    <a:pt x="8501157" y="503514"/>
                  </a:cubicBezTo>
                  <a:cubicBezTo>
                    <a:pt x="8488373" y="503514"/>
                    <a:pt x="8477753" y="499390"/>
                    <a:pt x="8469301" y="491142"/>
                  </a:cubicBezTo>
                  <a:cubicBezTo>
                    <a:pt x="8460845" y="482895"/>
                    <a:pt x="8456619" y="472585"/>
                    <a:pt x="8456619" y="460214"/>
                  </a:cubicBezTo>
                  <a:cubicBezTo>
                    <a:pt x="8456619" y="452379"/>
                    <a:pt x="8458165" y="445162"/>
                    <a:pt x="8461257" y="438564"/>
                  </a:cubicBezTo>
                  <a:cubicBezTo>
                    <a:pt x="8464351" y="431966"/>
                    <a:pt x="8470743" y="424028"/>
                    <a:pt x="8480433" y="414749"/>
                  </a:cubicBezTo>
                  <a:cubicBezTo>
                    <a:pt x="8490125" y="405471"/>
                    <a:pt x="8496001" y="398770"/>
                    <a:pt x="8498063" y="394646"/>
                  </a:cubicBezTo>
                  <a:cubicBezTo>
                    <a:pt x="8500125" y="390522"/>
                    <a:pt x="8501157" y="386192"/>
                    <a:pt x="8501157" y="381656"/>
                  </a:cubicBezTo>
                  <a:cubicBezTo>
                    <a:pt x="8501157" y="372996"/>
                    <a:pt x="8497237" y="365779"/>
                    <a:pt x="8489403" y="360006"/>
                  </a:cubicBezTo>
                  <a:cubicBezTo>
                    <a:pt x="8477445" y="351759"/>
                    <a:pt x="8460537" y="347635"/>
                    <a:pt x="8438681" y="347635"/>
                  </a:cubicBezTo>
                  <a:cubicBezTo>
                    <a:pt x="8398269" y="347635"/>
                    <a:pt x="8358267" y="361862"/>
                    <a:pt x="8318677" y="390316"/>
                  </a:cubicBezTo>
                  <a:cubicBezTo>
                    <a:pt x="8279089" y="418770"/>
                    <a:pt x="8245275" y="459183"/>
                    <a:pt x="8217233" y="511555"/>
                  </a:cubicBezTo>
                  <a:cubicBezTo>
                    <a:pt x="8183419" y="575061"/>
                    <a:pt x="8166511" y="638567"/>
                    <a:pt x="8166511" y="702074"/>
                  </a:cubicBezTo>
                  <a:cubicBezTo>
                    <a:pt x="8166511" y="744136"/>
                    <a:pt x="8178469" y="777436"/>
                    <a:pt x="8202389" y="801972"/>
                  </a:cubicBezTo>
                  <a:cubicBezTo>
                    <a:pt x="8226305" y="826509"/>
                    <a:pt x="8258885" y="838777"/>
                    <a:pt x="8300121" y="838777"/>
                  </a:cubicBezTo>
                  <a:cubicBezTo>
                    <a:pt x="8331875" y="838777"/>
                    <a:pt x="8363319" y="830838"/>
                    <a:pt x="8394453" y="814962"/>
                  </a:cubicBezTo>
                  <a:cubicBezTo>
                    <a:pt x="8425589" y="799085"/>
                    <a:pt x="8460537" y="770322"/>
                    <a:pt x="8499301" y="728672"/>
                  </a:cubicBezTo>
                  <a:lnTo>
                    <a:pt x="8517239" y="744755"/>
                  </a:lnTo>
                  <a:cubicBezTo>
                    <a:pt x="8474351" y="796302"/>
                    <a:pt x="8431051" y="834138"/>
                    <a:pt x="8387341" y="858262"/>
                  </a:cubicBezTo>
                  <a:cubicBezTo>
                    <a:pt x="8343629" y="882386"/>
                    <a:pt x="8297441" y="894448"/>
                    <a:pt x="8248781" y="894448"/>
                  </a:cubicBezTo>
                  <a:cubicBezTo>
                    <a:pt x="8190223" y="894448"/>
                    <a:pt x="8144553" y="877953"/>
                    <a:pt x="8111767" y="844962"/>
                  </a:cubicBezTo>
                  <a:cubicBezTo>
                    <a:pt x="8078985" y="811972"/>
                    <a:pt x="8062593" y="767642"/>
                    <a:pt x="8062593" y="711971"/>
                  </a:cubicBezTo>
                  <a:cubicBezTo>
                    <a:pt x="8062593" y="648877"/>
                    <a:pt x="8080221" y="586814"/>
                    <a:pt x="8115479" y="525782"/>
                  </a:cubicBezTo>
                  <a:cubicBezTo>
                    <a:pt x="8150737" y="464750"/>
                    <a:pt x="8198161" y="415162"/>
                    <a:pt x="8257749" y="377017"/>
                  </a:cubicBezTo>
                  <a:cubicBezTo>
                    <a:pt x="8317339" y="338872"/>
                    <a:pt x="8375793" y="319799"/>
                    <a:pt x="8433113" y="319799"/>
                  </a:cubicBezTo>
                  <a:close/>
                  <a:moveTo>
                    <a:pt x="7669369" y="319799"/>
                  </a:moveTo>
                  <a:lnTo>
                    <a:pt x="7587099" y="601247"/>
                  </a:lnTo>
                  <a:cubicBezTo>
                    <a:pt x="7664215" y="486194"/>
                    <a:pt x="7723289" y="410522"/>
                    <a:pt x="7764319" y="374233"/>
                  </a:cubicBezTo>
                  <a:cubicBezTo>
                    <a:pt x="7805351" y="337944"/>
                    <a:pt x="7844837" y="319799"/>
                    <a:pt x="7882775" y="319799"/>
                  </a:cubicBezTo>
                  <a:cubicBezTo>
                    <a:pt x="7903393" y="319799"/>
                    <a:pt x="7920405" y="326603"/>
                    <a:pt x="7933807" y="340212"/>
                  </a:cubicBezTo>
                  <a:cubicBezTo>
                    <a:pt x="7947209" y="353820"/>
                    <a:pt x="7953911" y="371553"/>
                    <a:pt x="7953911" y="393409"/>
                  </a:cubicBezTo>
                  <a:cubicBezTo>
                    <a:pt x="7953911" y="418151"/>
                    <a:pt x="7947931" y="451142"/>
                    <a:pt x="7935973" y="492379"/>
                  </a:cubicBezTo>
                  <a:lnTo>
                    <a:pt x="7860505" y="752796"/>
                  </a:lnTo>
                  <a:cubicBezTo>
                    <a:pt x="7851847" y="782900"/>
                    <a:pt x="7847517" y="801250"/>
                    <a:pt x="7847517" y="807848"/>
                  </a:cubicBezTo>
                  <a:cubicBezTo>
                    <a:pt x="7847517" y="813622"/>
                    <a:pt x="7849165" y="818467"/>
                    <a:pt x="7852465" y="822385"/>
                  </a:cubicBezTo>
                  <a:cubicBezTo>
                    <a:pt x="7855765" y="826302"/>
                    <a:pt x="7859269" y="828261"/>
                    <a:pt x="7862981" y="828261"/>
                  </a:cubicBezTo>
                  <a:cubicBezTo>
                    <a:pt x="7867929" y="828261"/>
                    <a:pt x="7873909" y="825581"/>
                    <a:pt x="7880919" y="820220"/>
                  </a:cubicBezTo>
                  <a:cubicBezTo>
                    <a:pt x="7902775" y="802900"/>
                    <a:pt x="7926693" y="776508"/>
                    <a:pt x="7952673" y="741043"/>
                  </a:cubicBezTo>
                  <a:lnTo>
                    <a:pt x="7971849" y="752796"/>
                  </a:lnTo>
                  <a:cubicBezTo>
                    <a:pt x="7933497" y="807642"/>
                    <a:pt x="7897209" y="846818"/>
                    <a:pt x="7862981" y="870324"/>
                  </a:cubicBezTo>
                  <a:cubicBezTo>
                    <a:pt x="7839063" y="886406"/>
                    <a:pt x="7817619" y="894448"/>
                    <a:pt x="7798649" y="894448"/>
                  </a:cubicBezTo>
                  <a:cubicBezTo>
                    <a:pt x="7783393" y="894448"/>
                    <a:pt x="7771227" y="889809"/>
                    <a:pt x="7762155" y="880530"/>
                  </a:cubicBezTo>
                  <a:cubicBezTo>
                    <a:pt x="7753083" y="871252"/>
                    <a:pt x="7748545" y="858777"/>
                    <a:pt x="7748545" y="843107"/>
                  </a:cubicBezTo>
                  <a:cubicBezTo>
                    <a:pt x="7748545" y="823313"/>
                    <a:pt x="7755557" y="789291"/>
                    <a:pt x="7769577" y="741043"/>
                  </a:cubicBezTo>
                  <a:lnTo>
                    <a:pt x="7841331" y="492379"/>
                  </a:lnTo>
                  <a:cubicBezTo>
                    <a:pt x="7850403" y="461451"/>
                    <a:pt x="7854939" y="437327"/>
                    <a:pt x="7854939" y="420007"/>
                  </a:cubicBezTo>
                  <a:cubicBezTo>
                    <a:pt x="7854939" y="411760"/>
                    <a:pt x="7852259" y="405058"/>
                    <a:pt x="7846899" y="399904"/>
                  </a:cubicBezTo>
                  <a:cubicBezTo>
                    <a:pt x="7841537" y="394749"/>
                    <a:pt x="7834939" y="392172"/>
                    <a:pt x="7827105" y="392172"/>
                  </a:cubicBezTo>
                  <a:cubicBezTo>
                    <a:pt x="7815557" y="392172"/>
                    <a:pt x="7801743" y="397120"/>
                    <a:pt x="7785661" y="407017"/>
                  </a:cubicBezTo>
                  <a:cubicBezTo>
                    <a:pt x="7755145" y="425574"/>
                    <a:pt x="7723391" y="456193"/>
                    <a:pt x="7690401" y="498874"/>
                  </a:cubicBezTo>
                  <a:cubicBezTo>
                    <a:pt x="7657409" y="541555"/>
                    <a:pt x="7622565" y="596092"/>
                    <a:pt x="7585863" y="662485"/>
                  </a:cubicBezTo>
                  <a:cubicBezTo>
                    <a:pt x="7566481" y="697537"/>
                    <a:pt x="7550397" y="735888"/>
                    <a:pt x="7537615" y="777539"/>
                  </a:cubicBezTo>
                  <a:lnTo>
                    <a:pt x="7506687" y="879602"/>
                  </a:lnTo>
                  <a:lnTo>
                    <a:pt x="7413901" y="879602"/>
                  </a:lnTo>
                  <a:lnTo>
                    <a:pt x="7526481" y="492379"/>
                  </a:lnTo>
                  <a:cubicBezTo>
                    <a:pt x="7539677" y="445781"/>
                    <a:pt x="7546273" y="417739"/>
                    <a:pt x="7546273" y="408254"/>
                  </a:cubicBezTo>
                  <a:cubicBezTo>
                    <a:pt x="7546273" y="399182"/>
                    <a:pt x="7542665" y="391244"/>
                    <a:pt x="7535449" y="384439"/>
                  </a:cubicBezTo>
                  <a:cubicBezTo>
                    <a:pt x="7528233" y="377635"/>
                    <a:pt x="7519263" y="374233"/>
                    <a:pt x="7508541" y="374233"/>
                  </a:cubicBezTo>
                  <a:cubicBezTo>
                    <a:pt x="7503593" y="374233"/>
                    <a:pt x="7494933" y="375058"/>
                    <a:pt x="7482563" y="376707"/>
                  </a:cubicBezTo>
                  <a:lnTo>
                    <a:pt x="7459057" y="380419"/>
                  </a:lnTo>
                  <a:lnTo>
                    <a:pt x="7455345" y="358150"/>
                  </a:lnTo>
                  <a:close/>
                  <a:moveTo>
                    <a:pt x="6960059" y="319799"/>
                  </a:moveTo>
                  <a:cubicBezTo>
                    <a:pt x="6975317" y="319799"/>
                    <a:pt x="6987791" y="324645"/>
                    <a:pt x="6997481" y="334336"/>
                  </a:cubicBezTo>
                  <a:cubicBezTo>
                    <a:pt x="7007173" y="344026"/>
                    <a:pt x="7012019" y="356501"/>
                    <a:pt x="7012019" y="371759"/>
                  </a:cubicBezTo>
                  <a:cubicBezTo>
                    <a:pt x="7012019" y="394027"/>
                    <a:pt x="7003771" y="433822"/>
                    <a:pt x="6987277" y="491142"/>
                  </a:cubicBezTo>
                  <a:lnTo>
                    <a:pt x="6929131" y="690939"/>
                  </a:lnTo>
                  <a:cubicBezTo>
                    <a:pt x="6913049" y="745373"/>
                    <a:pt x="6905007" y="779807"/>
                    <a:pt x="6905007" y="794240"/>
                  </a:cubicBezTo>
                  <a:cubicBezTo>
                    <a:pt x="6905007" y="802075"/>
                    <a:pt x="6907583" y="808364"/>
                    <a:pt x="6912739" y="813106"/>
                  </a:cubicBezTo>
                  <a:cubicBezTo>
                    <a:pt x="6917893" y="817849"/>
                    <a:pt x="6924801" y="820220"/>
                    <a:pt x="6933461" y="820220"/>
                  </a:cubicBezTo>
                  <a:cubicBezTo>
                    <a:pt x="6947069" y="820220"/>
                    <a:pt x="6964801" y="813416"/>
                    <a:pt x="6986657" y="799807"/>
                  </a:cubicBezTo>
                  <a:cubicBezTo>
                    <a:pt x="7008513" y="786199"/>
                    <a:pt x="7037689" y="755992"/>
                    <a:pt x="7074185" y="709187"/>
                  </a:cubicBezTo>
                  <a:cubicBezTo>
                    <a:pt x="7110681" y="662382"/>
                    <a:pt x="7140785" y="618464"/>
                    <a:pt x="7164495" y="577432"/>
                  </a:cubicBezTo>
                  <a:cubicBezTo>
                    <a:pt x="7188207" y="536401"/>
                    <a:pt x="7213465" y="471142"/>
                    <a:pt x="7240269" y="381656"/>
                  </a:cubicBezTo>
                  <a:lnTo>
                    <a:pt x="7253877" y="334645"/>
                  </a:lnTo>
                  <a:lnTo>
                    <a:pt x="7347901" y="334645"/>
                  </a:lnTo>
                  <a:lnTo>
                    <a:pt x="7240269" y="703311"/>
                  </a:lnTo>
                  <a:cubicBezTo>
                    <a:pt x="7224187" y="758157"/>
                    <a:pt x="7216145" y="792797"/>
                    <a:pt x="7216145" y="807230"/>
                  </a:cubicBezTo>
                  <a:cubicBezTo>
                    <a:pt x="7216145" y="814653"/>
                    <a:pt x="7217485" y="820117"/>
                    <a:pt x="7220167" y="823622"/>
                  </a:cubicBezTo>
                  <a:cubicBezTo>
                    <a:pt x="7222847" y="827127"/>
                    <a:pt x="7226455" y="828880"/>
                    <a:pt x="7230991" y="828880"/>
                  </a:cubicBezTo>
                  <a:cubicBezTo>
                    <a:pt x="7238001" y="828880"/>
                    <a:pt x="7245735" y="825684"/>
                    <a:pt x="7254187" y="819292"/>
                  </a:cubicBezTo>
                  <a:cubicBezTo>
                    <a:pt x="7262641" y="812900"/>
                    <a:pt x="7283981" y="787436"/>
                    <a:pt x="7318209" y="742899"/>
                  </a:cubicBezTo>
                  <a:lnTo>
                    <a:pt x="7336765" y="757126"/>
                  </a:lnTo>
                  <a:cubicBezTo>
                    <a:pt x="7304189" y="808673"/>
                    <a:pt x="7270787" y="846612"/>
                    <a:pt x="7236557" y="870942"/>
                  </a:cubicBezTo>
                  <a:cubicBezTo>
                    <a:pt x="7213877" y="886613"/>
                    <a:pt x="7192021" y="894448"/>
                    <a:pt x="7170989" y="894448"/>
                  </a:cubicBezTo>
                  <a:cubicBezTo>
                    <a:pt x="7154909" y="894448"/>
                    <a:pt x="7142329" y="889912"/>
                    <a:pt x="7133257" y="880839"/>
                  </a:cubicBezTo>
                  <a:cubicBezTo>
                    <a:pt x="7124185" y="871767"/>
                    <a:pt x="7119649" y="860014"/>
                    <a:pt x="7119649" y="845581"/>
                  </a:cubicBezTo>
                  <a:cubicBezTo>
                    <a:pt x="7119649" y="831560"/>
                    <a:pt x="7122331" y="813003"/>
                    <a:pt x="7127691" y="789910"/>
                  </a:cubicBezTo>
                  <a:cubicBezTo>
                    <a:pt x="7134289" y="759394"/>
                    <a:pt x="7153051" y="693001"/>
                    <a:pt x="7183981" y="590732"/>
                  </a:cubicBezTo>
                  <a:cubicBezTo>
                    <a:pt x="7113875" y="705785"/>
                    <a:pt x="7055217" y="785168"/>
                    <a:pt x="7007999" y="828880"/>
                  </a:cubicBezTo>
                  <a:cubicBezTo>
                    <a:pt x="6960781" y="872592"/>
                    <a:pt x="6916965" y="894448"/>
                    <a:pt x="6876553" y="894448"/>
                  </a:cubicBezTo>
                  <a:cubicBezTo>
                    <a:pt x="6857583" y="894448"/>
                    <a:pt x="6841501" y="887850"/>
                    <a:pt x="6828305" y="874654"/>
                  </a:cubicBezTo>
                  <a:cubicBezTo>
                    <a:pt x="6815109" y="861458"/>
                    <a:pt x="6808509" y="844756"/>
                    <a:pt x="6808509" y="824550"/>
                  </a:cubicBezTo>
                  <a:cubicBezTo>
                    <a:pt x="6808509" y="793621"/>
                    <a:pt x="6817581" y="746198"/>
                    <a:pt x="6835727" y="682279"/>
                  </a:cubicBezTo>
                  <a:lnTo>
                    <a:pt x="6889543" y="491142"/>
                  </a:lnTo>
                  <a:cubicBezTo>
                    <a:pt x="6902739" y="445368"/>
                    <a:pt x="6909337" y="416914"/>
                    <a:pt x="6909337" y="405780"/>
                  </a:cubicBezTo>
                  <a:cubicBezTo>
                    <a:pt x="6909337" y="400831"/>
                    <a:pt x="6907583" y="396605"/>
                    <a:pt x="6904079" y="393099"/>
                  </a:cubicBezTo>
                  <a:cubicBezTo>
                    <a:pt x="6900573" y="389594"/>
                    <a:pt x="6896759" y="387842"/>
                    <a:pt x="6892635" y="387842"/>
                  </a:cubicBezTo>
                  <a:cubicBezTo>
                    <a:pt x="6883975" y="387842"/>
                    <a:pt x="6875315" y="390934"/>
                    <a:pt x="6866655" y="397120"/>
                  </a:cubicBezTo>
                  <a:cubicBezTo>
                    <a:pt x="6857997" y="403306"/>
                    <a:pt x="6838409" y="426193"/>
                    <a:pt x="6807891" y="465781"/>
                  </a:cubicBezTo>
                  <a:lnTo>
                    <a:pt x="6788717" y="452173"/>
                  </a:lnTo>
                  <a:cubicBezTo>
                    <a:pt x="6819645" y="404337"/>
                    <a:pt x="6852429" y="369078"/>
                    <a:pt x="6887069" y="346398"/>
                  </a:cubicBezTo>
                  <a:cubicBezTo>
                    <a:pt x="6913461" y="328665"/>
                    <a:pt x="6937791" y="319799"/>
                    <a:pt x="6960059" y="319799"/>
                  </a:cubicBezTo>
                  <a:close/>
                  <a:moveTo>
                    <a:pt x="5650069" y="319799"/>
                  </a:moveTo>
                  <a:lnTo>
                    <a:pt x="5560997" y="620423"/>
                  </a:lnTo>
                  <a:cubicBezTo>
                    <a:pt x="5633161" y="497122"/>
                    <a:pt x="5698729" y="410935"/>
                    <a:pt x="5757701" y="361862"/>
                  </a:cubicBezTo>
                  <a:cubicBezTo>
                    <a:pt x="5791103" y="333820"/>
                    <a:pt x="5818321" y="319799"/>
                    <a:pt x="5839351" y="319799"/>
                  </a:cubicBezTo>
                  <a:cubicBezTo>
                    <a:pt x="5852959" y="319799"/>
                    <a:pt x="5863681" y="323820"/>
                    <a:pt x="5871517" y="331861"/>
                  </a:cubicBezTo>
                  <a:cubicBezTo>
                    <a:pt x="5879353" y="339903"/>
                    <a:pt x="5883269" y="351552"/>
                    <a:pt x="5883269" y="366810"/>
                  </a:cubicBezTo>
                  <a:cubicBezTo>
                    <a:pt x="5883269" y="394027"/>
                    <a:pt x="5876259" y="420007"/>
                    <a:pt x="5862237" y="444750"/>
                  </a:cubicBezTo>
                  <a:cubicBezTo>
                    <a:pt x="5852341" y="463307"/>
                    <a:pt x="5838113" y="472585"/>
                    <a:pt x="5819557" y="472585"/>
                  </a:cubicBezTo>
                  <a:cubicBezTo>
                    <a:pt x="5810073" y="472585"/>
                    <a:pt x="5801927" y="469492"/>
                    <a:pt x="5795123" y="463307"/>
                  </a:cubicBezTo>
                  <a:cubicBezTo>
                    <a:pt x="5788319" y="457121"/>
                    <a:pt x="5784093" y="447636"/>
                    <a:pt x="5782443" y="434853"/>
                  </a:cubicBezTo>
                  <a:cubicBezTo>
                    <a:pt x="5781617" y="427017"/>
                    <a:pt x="5779763" y="421863"/>
                    <a:pt x="5776875" y="419388"/>
                  </a:cubicBezTo>
                  <a:cubicBezTo>
                    <a:pt x="5773577" y="416089"/>
                    <a:pt x="5769659" y="414440"/>
                    <a:pt x="5765123" y="414440"/>
                  </a:cubicBezTo>
                  <a:cubicBezTo>
                    <a:pt x="5758113" y="414440"/>
                    <a:pt x="5751515" y="416089"/>
                    <a:pt x="5745329" y="419388"/>
                  </a:cubicBezTo>
                  <a:cubicBezTo>
                    <a:pt x="5734607" y="425162"/>
                    <a:pt x="5718317" y="441244"/>
                    <a:pt x="5696461" y="467637"/>
                  </a:cubicBezTo>
                  <a:cubicBezTo>
                    <a:pt x="5662235" y="508050"/>
                    <a:pt x="5625121" y="560422"/>
                    <a:pt x="5585121" y="624753"/>
                  </a:cubicBezTo>
                  <a:cubicBezTo>
                    <a:pt x="5567801" y="651970"/>
                    <a:pt x="5552953" y="682692"/>
                    <a:pt x="5540583" y="716919"/>
                  </a:cubicBezTo>
                  <a:cubicBezTo>
                    <a:pt x="5523263" y="763930"/>
                    <a:pt x="5513367" y="792178"/>
                    <a:pt x="5510891" y="801663"/>
                  </a:cubicBezTo>
                  <a:lnTo>
                    <a:pt x="5491097" y="879602"/>
                  </a:lnTo>
                  <a:lnTo>
                    <a:pt x="5396457" y="879602"/>
                  </a:lnTo>
                  <a:lnTo>
                    <a:pt x="5510891" y="495472"/>
                  </a:lnTo>
                  <a:cubicBezTo>
                    <a:pt x="5524087" y="450935"/>
                    <a:pt x="5530685" y="419182"/>
                    <a:pt x="5530685" y="400213"/>
                  </a:cubicBezTo>
                  <a:cubicBezTo>
                    <a:pt x="5530685" y="392790"/>
                    <a:pt x="5527593" y="386604"/>
                    <a:pt x="5521407" y="381656"/>
                  </a:cubicBezTo>
                  <a:cubicBezTo>
                    <a:pt x="5513161" y="375058"/>
                    <a:pt x="5502233" y="371759"/>
                    <a:pt x="5488623" y="371759"/>
                  </a:cubicBezTo>
                  <a:cubicBezTo>
                    <a:pt x="5479963" y="371759"/>
                    <a:pt x="5464085" y="373615"/>
                    <a:pt x="5440993" y="377326"/>
                  </a:cubicBezTo>
                  <a:lnTo>
                    <a:pt x="5436665" y="354439"/>
                  </a:lnTo>
                  <a:close/>
                  <a:moveTo>
                    <a:pt x="5224797" y="319799"/>
                  </a:moveTo>
                  <a:cubicBezTo>
                    <a:pt x="5268509" y="319799"/>
                    <a:pt x="5300881" y="328665"/>
                    <a:pt x="5321913" y="346398"/>
                  </a:cubicBezTo>
                  <a:cubicBezTo>
                    <a:pt x="5342943" y="364130"/>
                    <a:pt x="5353461" y="385161"/>
                    <a:pt x="5353461" y="409491"/>
                  </a:cubicBezTo>
                  <a:cubicBezTo>
                    <a:pt x="5353461" y="443719"/>
                    <a:pt x="5339851" y="476503"/>
                    <a:pt x="5312633" y="507844"/>
                  </a:cubicBezTo>
                  <a:cubicBezTo>
                    <a:pt x="5276757" y="548669"/>
                    <a:pt x="5223973" y="581659"/>
                    <a:pt x="5154281" y="606814"/>
                  </a:cubicBezTo>
                  <a:cubicBezTo>
                    <a:pt x="5108095" y="623722"/>
                    <a:pt x="5043145" y="636918"/>
                    <a:pt x="4959433" y="646403"/>
                  </a:cubicBezTo>
                  <a:cubicBezTo>
                    <a:pt x="4956545" y="667021"/>
                    <a:pt x="4955103" y="684135"/>
                    <a:pt x="4955103" y="697744"/>
                  </a:cubicBezTo>
                  <a:cubicBezTo>
                    <a:pt x="4955103" y="734445"/>
                    <a:pt x="4968093" y="765683"/>
                    <a:pt x="4994073" y="791456"/>
                  </a:cubicBezTo>
                  <a:cubicBezTo>
                    <a:pt x="5020053" y="817230"/>
                    <a:pt x="5051599" y="830117"/>
                    <a:pt x="5088713" y="830117"/>
                  </a:cubicBezTo>
                  <a:cubicBezTo>
                    <a:pt x="5118405" y="830117"/>
                    <a:pt x="5146961" y="824034"/>
                    <a:pt x="5174385" y="811869"/>
                  </a:cubicBezTo>
                  <a:cubicBezTo>
                    <a:pt x="5201807" y="799704"/>
                    <a:pt x="5242529" y="772796"/>
                    <a:pt x="5296551" y="731146"/>
                  </a:cubicBezTo>
                  <a:lnTo>
                    <a:pt x="5309541" y="749085"/>
                  </a:lnTo>
                  <a:cubicBezTo>
                    <a:pt x="5211807" y="845993"/>
                    <a:pt x="5118611" y="894448"/>
                    <a:pt x="5029949" y="894448"/>
                  </a:cubicBezTo>
                  <a:cubicBezTo>
                    <a:pt x="4969741" y="894448"/>
                    <a:pt x="4924381" y="875478"/>
                    <a:pt x="4893865" y="837540"/>
                  </a:cubicBezTo>
                  <a:cubicBezTo>
                    <a:pt x="4863349" y="799601"/>
                    <a:pt x="4848091" y="757745"/>
                    <a:pt x="4848091" y="711971"/>
                  </a:cubicBezTo>
                  <a:cubicBezTo>
                    <a:pt x="4848091" y="650526"/>
                    <a:pt x="4867059" y="587639"/>
                    <a:pt x="4904997" y="523308"/>
                  </a:cubicBezTo>
                  <a:cubicBezTo>
                    <a:pt x="4942937" y="458977"/>
                    <a:pt x="4990567" y="408976"/>
                    <a:pt x="5047887" y="373305"/>
                  </a:cubicBezTo>
                  <a:cubicBezTo>
                    <a:pt x="5105209" y="337635"/>
                    <a:pt x="5164177" y="319799"/>
                    <a:pt x="5224797" y="319799"/>
                  </a:cubicBezTo>
                  <a:close/>
                  <a:moveTo>
                    <a:pt x="4452509" y="319799"/>
                  </a:moveTo>
                  <a:cubicBezTo>
                    <a:pt x="4465293" y="350315"/>
                    <a:pt x="4475603" y="381450"/>
                    <a:pt x="4483439" y="413203"/>
                  </a:cubicBezTo>
                  <a:cubicBezTo>
                    <a:pt x="4494573" y="459801"/>
                    <a:pt x="4503645" y="515060"/>
                    <a:pt x="4510655" y="578979"/>
                  </a:cubicBezTo>
                  <a:cubicBezTo>
                    <a:pt x="4513955" y="611144"/>
                    <a:pt x="4518491" y="679187"/>
                    <a:pt x="4524265" y="783106"/>
                  </a:cubicBezTo>
                  <a:cubicBezTo>
                    <a:pt x="4575811" y="726198"/>
                    <a:pt x="4606533" y="690939"/>
                    <a:pt x="4616431" y="677331"/>
                  </a:cubicBezTo>
                  <a:cubicBezTo>
                    <a:pt x="4670865" y="603515"/>
                    <a:pt x="4702205" y="560216"/>
                    <a:pt x="4710453" y="547432"/>
                  </a:cubicBezTo>
                  <a:cubicBezTo>
                    <a:pt x="4724061" y="525576"/>
                    <a:pt x="4733545" y="506400"/>
                    <a:pt x="4738907" y="489905"/>
                  </a:cubicBezTo>
                  <a:cubicBezTo>
                    <a:pt x="4743443" y="477534"/>
                    <a:pt x="4745711" y="465781"/>
                    <a:pt x="4745711" y="454647"/>
                  </a:cubicBezTo>
                  <a:cubicBezTo>
                    <a:pt x="4745711" y="443925"/>
                    <a:pt x="4736123" y="431554"/>
                    <a:pt x="4716947" y="417533"/>
                  </a:cubicBezTo>
                  <a:cubicBezTo>
                    <a:pt x="4697773" y="403512"/>
                    <a:pt x="4688185" y="387842"/>
                    <a:pt x="4688185" y="370522"/>
                  </a:cubicBezTo>
                  <a:cubicBezTo>
                    <a:pt x="4688185" y="357326"/>
                    <a:pt x="4693441" y="345573"/>
                    <a:pt x="4703957" y="335263"/>
                  </a:cubicBezTo>
                  <a:cubicBezTo>
                    <a:pt x="4714473" y="324954"/>
                    <a:pt x="4726947" y="319799"/>
                    <a:pt x="4741381" y="319799"/>
                  </a:cubicBezTo>
                  <a:cubicBezTo>
                    <a:pt x="4758701" y="319799"/>
                    <a:pt x="4773959" y="326913"/>
                    <a:pt x="4787155" y="341140"/>
                  </a:cubicBezTo>
                  <a:cubicBezTo>
                    <a:pt x="4800351" y="355367"/>
                    <a:pt x="4806949" y="372996"/>
                    <a:pt x="4806949" y="394027"/>
                  </a:cubicBezTo>
                  <a:cubicBezTo>
                    <a:pt x="4806949" y="415059"/>
                    <a:pt x="4803649" y="435265"/>
                    <a:pt x="4797051" y="454647"/>
                  </a:cubicBezTo>
                  <a:cubicBezTo>
                    <a:pt x="4786329" y="485988"/>
                    <a:pt x="4766329" y="524236"/>
                    <a:pt x="4737051" y="569391"/>
                  </a:cubicBezTo>
                  <a:cubicBezTo>
                    <a:pt x="4707773" y="614546"/>
                    <a:pt x="4660555" y="675063"/>
                    <a:pt x="4595399" y="750940"/>
                  </a:cubicBezTo>
                  <a:cubicBezTo>
                    <a:pt x="4587151" y="760425"/>
                    <a:pt x="4541377" y="808261"/>
                    <a:pt x="4458077" y="894448"/>
                  </a:cubicBezTo>
                  <a:lnTo>
                    <a:pt x="4435191" y="894448"/>
                  </a:lnTo>
                  <a:cubicBezTo>
                    <a:pt x="4425293" y="633413"/>
                    <a:pt x="4404675" y="470523"/>
                    <a:pt x="4373333" y="405780"/>
                  </a:cubicBezTo>
                  <a:cubicBezTo>
                    <a:pt x="4363025" y="384749"/>
                    <a:pt x="4345911" y="374233"/>
                    <a:pt x="4321993" y="374233"/>
                  </a:cubicBezTo>
                  <a:cubicBezTo>
                    <a:pt x="4311683" y="374233"/>
                    <a:pt x="4297045" y="376089"/>
                    <a:pt x="4278075" y="379800"/>
                  </a:cubicBezTo>
                  <a:lnTo>
                    <a:pt x="4273745" y="358150"/>
                  </a:lnTo>
                  <a:close/>
                  <a:moveTo>
                    <a:pt x="4185447" y="319799"/>
                  </a:moveTo>
                  <a:lnTo>
                    <a:pt x="4062971" y="753415"/>
                  </a:lnTo>
                  <a:cubicBezTo>
                    <a:pt x="4054723" y="782693"/>
                    <a:pt x="4050601" y="800219"/>
                    <a:pt x="4050601" y="805993"/>
                  </a:cubicBezTo>
                  <a:cubicBezTo>
                    <a:pt x="4050601" y="812591"/>
                    <a:pt x="4052559" y="817952"/>
                    <a:pt x="4056477" y="822075"/>
                  </a:cubicBezTo>
                  <a:cubicBezTo>
                    <a:pt x="4060393" y="826199"/>
                    <a:pt x="4065033" y="828261"/>
                    <a:pt x="4070393" y="828261"/>
                  </a:cubicBezTo>
                  <a:cubicBezTo>
                    <a:pt x="4076579" y="828261"/>
                    <a:pt x="4084003" y="824962"/>
                    <a:pt x="4092663" y="818364"/>
                  </a:cubicBezTo>
                  <a:cubicBezTo>
                    <a:pt x="4116169" y="799807"/>
                    <a:pt x="4139881" y="773415"/>
                    <a:pt x="4163797" y="739188"/>
                  </a:cubicBezTo>
                  <a:lnTo>
                    <a:pt x="4185447" y="753415"/>
                  </a:lnTo>
                  <a:cubicBezTo>
                    <a:pt x="4157405" y="796302"/>
                    <a:pt x="4124415" y="832385"/>
                    <a:pt x="4086477" y="861664"/>
                  </a:cubicBezTo>
                  <a:cubicBezTo>
                    <a:pt x="4058435" y="883520"/>
                    <a:pt x="4031631" y="894448"/>
                    <a:pt x="4006063" y="894448"/>
                  </a:cubicBezTo>
                  <a:cubicBezTo>
                    <a:pt x="3989155" y="894448"/>
                    <a:pt x="3975341" y="889396"/>
                    <a:pt x="3964619" y="879293"/>
                  </a:cubicBezTo>
                  <a:cubicBezTo>
                    <a:pt x="3953897" y="869190"/>
                    <a:pt x="3948537" y="856509"/>
                    <a:pt x="3948537" y="841251"/>
                  </a:cubicBezTo>
                  <a:cubicBezTo>
                    <a:pt x="3948537" y="825993"/>
                    <a:pt x="3953691" y="800632"/>
                    <a:pt x="3964001" y="765167"/>
                  </a:cubicBezTo>
                  <a:lnTo>
                    <a:pt x="4044413" y="488049"/>
                  </a:lnTo>
                  <a:cubicBezTo>
                    <a:pt x="4057611" y="442688"/>
                    <a:pt x="4064209" y="414234"/>
                    <a:pt x="4064209" y="402687"/>
                  </a:cubicBezTo>
                  <a:cubicBezTo>
                    <a:pt x="4064209" y="393615"/>
                    <a:pt x="4061013" y="386192"/>
                    <a:pt x="4054621" y="380419"/>
                  </a:cubicBezTo>
                  <a:cubicBezTo>
                    <a:pt x="4048229" y="374645"/>
                    <a:pt x="4039465" y="371759"/>
                    <a:pt x="4028331" y="371759"/>
                  </a:cubicBezTo>
                  <a:cubicBezTo>
                    <a:pt x="4019259" y="371759"/>
                    <a:pt x="4000497" y="374027"/>
                    <a:pt x="3972041" y="378563"/>
                  </a:cubicBezTo>
                  <a:lnTo>
                    <a:pt x="3972041" y="354439"/>
                  </a:lnTo>
                  <a:close/>
                  <a:moveTo>
                    <a:pt x="2653047" y="319799"/>
                  </a:moveTo>
                  <a:cubicBezTo>
                    <a:pt x="2696761" y="319799"/>
                    <a:pt x="2729131" y="328665"/>
                    <a:pt x="2750163" y="346398"/>
                  </a:cubicBezTo>
                  <a:cubicBezTo>
                    <a:pt x="2771195" y="364130"/>
                    <a:pt x="2781709" y="385161"/>
                    <a:pt x="2781709" y="409491"/>
                  </a:cubicBezTo>
                  <a:cubicBezTo>
                    <a:pt x="2781709" y="443719"/>
                    <a:pt x="2768101" y="476503"/>
                    <a:pt x="2740885" y="507844"/>
                  </a:cubicBezTo>
                  <a:cubicBezTo>
                    <a:pt x="2705007" y="548669"/>
                    <a:pt x="2652223" y="581659"/>
                    <a:pt x="2582531" y="606814"/>
                  </a:cubicBezTo>
                  <a:cubicBezTo>
                    <a:pt x="2536345" y="623722"/>
                    <a:pt x="2471395" y="636918"/>
                    <a:pt x="2387683" y="646403"/>
                  </a:cubicBezTo>
                  <a:cubicBezTo>
                    <a:pt x="2384797" y="667021"/>
                    <a:pt x="2383353" y="684135"/>
                    <a:pt x="2383353" y="697744"/>
                  </a:cubicBezTo>
                  <a:cubicBezTo>
                    <a:pt x="2383353" y="734445"/>
                    <a:pt x="2396343" y="765683"/>
                    <a:pt x="2422323" y="791456"/>
                  </a:cubicBezTo>
                  <a:cubicBezTo>
                    <a:pt x="2448303" y="817230"/>
                    <a:pt x="2479849" y="830117"/>
                    <a:pt x="2516963" y="830117"/>
                  </a:cubicBezTo>
                  <a:cubicBezTo>
                    <a:pt x="2546655" y="830117"/>
                    <a:pt x="2575211" y="824034"/>
                    <a:pt x="2602635" y="811869"/>
                  </a:cubicBezTo>
                  <a:cubicBezTo>
                    <a:pt x="2630057" y="799704"/>
                    <a:pt x="2670781" y="772796"/>
                    <a:pt x="2724801" y="731146"/>
                  </a:cubicBezTo>
                  <a:lnTo>
                    <a:pt x="2737791" y="749085"/>
                  </a:lnTo>
                  <a:cubicBezTo>
                    <a:pt x="2640057" y="845993"/>
                    <a:pt x="2546861" y="894448"/>
                    <a:pt x="2458199" y="894448"/>
                  </a:cubicBezTo>
                  <a:cubicBezTo>
                    <a:pt x="2397993" y="894448"/>
                    <a:pt x="2352631" y="875478"/>
                    <a:pt x="2322115" y="837540"/>
                  </a:cubicBezTo>
                  <a:cubicBezTo>
                    <a:pt x="2291599" y="799601"/>
                    <a:pt x="2276341" y="757745"/>
                    <a:pt x="2276341" y="711971"/>
                  </a:cubicBezTo>
                  <a:cubicBezTo>
                    <a:pt x="2276341" y="650526"/>
                    <a:pt x="2295311" y="587639"/>
                    <a:pt x="2333249" y="523308"/>
                  </a:cubicBezTo>
                  <a:cubicBezTo>
                    <a:pt x="2371187" y="458977"/>
                    <a:pt x="2418817" y="408976"/>
                    <a:pt x="2476137" y="373305"/>
                  </a:cubicBezTo>
                  <a:cubicBezTo>
                    <a:pt x="2533459" y="337635"/>
                    <a:pt x="2592429" y="319799"/>
                    <a:pt x="2653047" y="319799"/>
                  </a:cubicBezTo>
                  <a:close/>
                  <a:moveTo>
                    <a:pt x="1823247" y="319799"/>
                  </a:moveTo>
                  <a:lnTo>
                    <a:pt x="1700771" y="753415"/>
                  </a:lnTo>
                  <a:cubicBezTo>
                    <a:pt x="1692523" y="782693"/>
                    <a:pt x="1688399" y="800219"/>
                    <a:pt x="1688399" y="805993"/>
                  </a:cubicBezTo>
                  <a:cubicBezTo>
                    <a:pt x="1688399" y="812591"/>
                    <a:pt x="1690359" y="817952"/>
                    <a:pt x="1694277" y="822075"/>
                  </a:cubicBezTo>
                  <a:cubicBezTo>
                    <a:pt x="1698193" y="826199"/>
                    <a:pt x="1702833" y="828261"/>
                    <a:pt x="1708193" y="828261"/>
                  </a:cubicBezTo>
                  <a:cubicBezTo>
                    <a:pt x="1714379" y="828261"/>
                    <a:pt x="1721803" y="824962"/>
                    <a:pt x="1730463" y="818364"/>
                  </a:cubicBezTo>
                  <a:cubicBezTo>
                    <a:pt x="1753969" y="799807"/>
                    <a:pt x="1777679" y="773415"/>
                    <a:pt x="1801597" y="739188"/>
                  </a:cubicBezTo>
                  <a:lnTo>
                    <a:pt x="1823247" y="753415"/>
                  </a:lnTo>
                  <a:cubicBezTo>
                    <a:pt x="1795205" y="796302"/>
                    <a:pt x="1762215" y="832385"/>
                    <a:pt x="1724277" y="861664"/>
                  </a:cubicBezTo>
                  <a:cubicBezTo>
                    <a:pt x="1696235" y="883520"/>
                    <a:pt x="1669431" y="894448"/>
                    <a:pt x="1643863" y="894448"/>
                  </a:cubicBezTo>
                  <a:cubicBezTo>
                    <a:pt x="1626955" y="894448"/>
                    <a:pt x="1613141" y="889396"/>
                    <a:pt x="1602419" y="879293"/>
                  </a:cubicBezTo>
                  <a:cubicBezTo>
                    <a:pt x="1591697" y="869190"/>
                    <a:pt x="1586337" y="856509"/>
                    <a:pt x="1586337" y="841251"/>
                  </a:cubicBezTo>
                  <a:cubicBezTo>
                    <a:pt x="1586337" y="825993"/>
                    <a:pt x="1591491" y="800632"/>
                    <a:pt x="1601801" y="765167"/>
                  </a:cubicBezTo>
                  <a:lnTo>
                    <a:pt x="1682215" y="488049"/>
                  </a:lnTo>
                  <a:cubicBezTo>
                    <a:pt x="1695411" y="442688"/>
                    <a:pt x="1702009" y="414234"/>
                    <a:pt x="1702009" y="402687"/>
                  </a:cubicBezTo>
                  <a:cubicBezTo>
                    <a:pt x="1702009" y="393615"/>
                    <a:pt x="1698813" y="386192"/>
                    <a:pt x="1692421" y="380419"/>
                  </a:cubicBezTo>
                  <a:cubicBezTo>
                    <a:pt x="1686029" y="374645"/>
                    <a:pt x="1677265" y="371759"/>
                    <a:pt x="1666131" y="371759"/>
                  </a:cubicBezTo>
                  <a:cubicBezTo>
                    <a:pt x="1657059" y="371759"/>
                    <a:pt x="1638295" y="374027"/>
                    <a:pt x="1609841" y="378563"/>
                  </a:cubicBezTo>
                  <a:lnTo>
                    <a:pt x="1609841" y="354439"/>
                  </a:lnTo>
                  <a:close/>
                  <a:moveTo>
                    <a:pt x="12091839" y="227633"/>
                  </a:moveTo>
                  <a:lnTo>
                    <a:pt x="11848741" y="558566"/>
                  </a:lnTo>
                  <a:lnTo>
                    <a:pt x="12059673" y="558566"/>
                  </a:lnTo>
                  <a:close/>
                  <a:moveTo>
                    <a:pt x="19464541" y="166395"/>
                  </a:moveTo>
                  <a:lnTo>
                    <a:pt x="19491757" y="166395"/>
                  </a:lnTo>
                  <a:lnTo>
                    <a:pt x="19443509" y="334645"/>
                  </a:lnTo>
                  <a:lnTo>
                    <a:pt x="19540621" y="334645"/>
                  </a:lnTo>
                  <a:lnTo>
                    <a:pt x="19530109" y="373615"/>
                  </a:lnTo>
                  <a:lnTo>
                    <a:pt x="19433613" y="373615"/>
                  </a:lnTo>
                  <a:lnTo>
                    <a:pt x="19327217" y="738569"/>
                  </a:lnTo>
                  <a:cubicBezTo>
                    <a:pt x="19315669" y="777745"/>
                    <a:pt x="19309897" y="803106"/>
                    <a:pt x="19309897" y="814653"/>
                  </a:cubicBezTo>
                  <a:cubicBezTo>
                    <a:pt x="19309897" y="821663"/>
                    <a:pt x="19311545" y="827024"/>
                    <a:pt x="19314845" y="830735"/>
                  </a:cubicBezTo>
                  <a:cubicBezTo>
                    <a:pt x="19318145" y="834447"/>
                    <a:pt x="19322061" y="836303"/>
                    <a:pt x="19326597" y="836303"/>
                  </a:cubicBezTo>
                  <a:cubicBezTo>
                    <a:pt x="19336909" y="836303"/>
                    <a:pt x="19350517" y="829086"/>
                    <a:pt x="19367421" y="814653"/>
                  </a:cubicBezTo>
                  <a:cubicBezTo>
                    <a:pt x="19377321" y="806405"/>
                    <a:pt x="19399381" y="781044"/>
                    <a:pt x="19433613" y="738569"/>
                  </a:cubicBezTo>
                  <a:lnTo>
                    <a:pt x="19454021" y="754033"/>
                  </a:lnTo>
                  <a:cubicBezTo>
                    <a:pt x="19416085" y="809292"/>
                    <a:pt x="19380205" y="848261"/>
                    <a:pt x="19346393" y="870942"/>
                  </a:cubicBezTo>
                  <a:cubicBezTo>
                    <a:pt x="19323301" y="886613"/>
                    <a:pt x="19299997" y="894448"/>
                    <a:pt x="19276493" y="894448"/>
                  </a:cubicBezTo>
                  <a:cubicBezTo>
                    <a:pt x="19258349" y="894448"/>
                    <a:pt x="19243501" y="888778"/>
                    <a:pt x="19231957" y="877437"/>
                  </a:cubicBezTo>
                  <a:cubicBezTo>
                    <a:pt x="19220413" y="866097"/>
                    <a:pt x="19214637" y="851560"/>
                    <a:pt x="19214637" y="833828"/>
                  </a:cubicBezTo>
                  <a:cubicBezTo>
                    <a:pt x="19214637" y="811560"/>
                    <a:pt x="19221233" y="777539"/>
                    <a:pt x="19234429" y="731765"/>
                  </a:cubicBezTo>
                  <a:lnTo>
                    <a:pt x="19337733" y="373615"/>
                  </a:lnTo>
                  <a:lnTo>
                    <a:pt x="19244325" y="373615"/>
                  </a:lnTo>
                  <a:lnTo>
                    <a:pt x="19250513" y="349490"/>
                  </a:lnTo>
                  <a:cubicBezTo>
                    <a:pt x="19295877" y="337119"/>
                    <a:pt x="19333609" y="318665"/>
                    <a:pt x="19363713" y="294129"/>
                  </a:cubicBezTo>
                  <a:cubicBezTo>
                    <a:pt x="19393813" y="269592"/>
                    <a:pt x="19427425" y="227014"/>
                    <a:pt x="19464541" y="166395"/>
                  </a:cubicBezTo>
                  <a:close/>
                  <a:moveTo>
                    <a:pt x="8891787" y="166395"/>
                  </a:moveTo>
                  <a:lnTo>
                    <a:pt x="8919005" y="166395"/>
                  </a:lnTo>
                  <a:lnTo>
                    <a:pt x="8870757" y="334645"/>
                  </a:lnTo>
                  <a:lnTo>
                    <a:pt x="8967871" y="334645"/>
                  </a:lnTo>
                  <a:lnTo>
                    <a:pt x="8957357" y="373615"/>
                  </a:lnTo>
                  <a:lnTo>
                    <a:pt x="8860859" y="373615"/>
                  </a:lnTo>
                  <a:lnTo>
                    <a:pt x="8754465" y="738569"/>
                  </a:lnTo>
                  <a:cubicBezTo>
                    <a:pt x="8742921" y="777745"/>
                    <a:pt x="8737145" y="803106"/>
                    <a:pt x="8737145" y="814653"/>
                  </a:cubicBezTo>
                  <a:cubicBezTo>
                    <a:pt x="8737145" y="821663"/>
                    <a:pt x="8738795" y="827024"/>
                    <a:pt x="8742093" y="830735"/>
                  </a:cubicBezTo>
                  <a:cubicBezTo>
                    <a:pt x="8745393" y="834447"/>
                    <a:pt x="8749311" y="836303"/>
                    <a:pt x="8753847" y="836303"/>
                  </a:cubicBezTo>
                  <a:cubicBezTo>
                    <a:pt x="8764157" y="836303"/>
                    <a:pt x="8777765" y="829086"/>
                    <a:pt x="8794673" y="814653"/>
                  </a:cubicBezTo>
                  <a:cubicBezTo>
                    <a:pt x="8804569" y="806405"/>
                    <a:pt x="8826633" y="781044"/>
                    <a:pt x="8860859" y="738569"/>
                  </a:cubicBezTo>
                  <a:lnTo>
                    <a:pt x="8881273" y="754033"/>
                  </a:lnTo>
                  <a:cubicBezTo>
                    <a:pt x="8843333" y="809292"/>
                    <a:pt x="8807457" y="848261"/>
                    <a:pt x="8773641" y="870942"/>
                  </a:cubicBezTo>
                  <a:cubicBezTo>
                    <a:pt x="8750549" y="886613"/>
                    <a:pt x="8727249" y="894448"/>
                    <a:pt x="8703745" y="894448"/>
                  </a:cubicBezTo>
                  <a:cubicBezTo>
                    <a:pt x="8685597" y="894448"/>
                    <a:pt x="8670753" y="888778"/>
                    <a:pt x="8659205" y="877437"/>
                  </a:cubicBezTo>
                  <a:cubicBezTo>
                    <a:pt x="8647661" y="866097"/>
                    <a:pt x="8641885" y="851560"/>
                    <a:pt x="8641885" y="833828"/>
                  </a:cubicBezTo>
                  <a:cubicBezTo>
                    <a:pt x="8641885" y="811560"/>
                    <a:pt x="8648485" y="777539"/>
                    <a:pt x="8661681" y="731765"/>
                  </a:cubicBezTo>
                  <a:lnTo>
                    <a:pt x="8764981" y="373615"/>
                  </a:lnTo>
                  <a:lnTo>
                    <a:pt x="8671577" y="373615"/>
                  </a:lnTo>
                  <a:lnTo>
                    <a:pt x="8677763" y="349490"/>
                  </a:lnTo>
                  <a:cubicBezTo>
                    <a:pt x="8723125" y="337119"/>
                    <a:pt x="8760857" y="318665"/>
                    <a:pt x="8790961" y="294129"/>
                  </a:cubicBezTo>
                  <a:cubicBezTo>
                    <a:pt x="8821065" y="269592"/>
                    <a:pt x="8854673" y="227014"/>
                    <a:pt x="8891787" y="166395"/>
                  </a:cubicBezTo>
                  <a:close/>
                  <a:moveTo>
                    <a:pt x="2186189" y="166395"/>
                  </a:moveTo>
                  <a:lnTo>
                    <a:pt x="2213405" y="166395"/>
                  </a:lnTo>
                  <a:lnTo>
                    <a:pt x="2165157" y="334645"/>
                  </a:lnTo>
                  <a:lnTo>
                    <a:pt x="2262271" y="334645"/>
                  </a:lnTo>
                  <a:lnTo>
                    <a:pt x="2251757" y="373615"/>
                  </a:lnTo>
                  <a:lnTo>
                    <a:pt x="2155259" y="373615"/>
                  </a:lnTo>
                  <a:lnTo>
                    <a:pt x="2048867" y="738569"/>
                  </a:lnTo>
                  <a:cubicBezTo>
                    <a:pt x="2037319" y="777745"/>
                    <a:pt x="2031547" y="803106"/>
                    <a:pt x="2031547" y="814653"/>
                  </a:cubicBezTo>
                  <a:cubicBezTo>
                    <a:pt x="2031547" y="821663"/>
                    <a:pt x="2033195" y="827024"/>
                    <a:pt x="2036495" y="830735"/>
                  </a:cubicBezTo>
                  <a:cubicBezTo>
                    <a:pt x="2039793" y="834447"/>
                    <a:pt x="2043711" y="836303"/>
                    <a:pt x="2048247" y="836303"/>
                  </a:cubicBezTo>
                  <a:cubicBezTo>
                    <a:pt x="2058557" y="836303"/>
                    <a:pt x="2072165" y="829086"/>
                    <a:pt x="2089073" y="814653"/>
                  </a:cubicBezTo>
                  <a:cubicBezTo>
                    <a:pt x="2098969" y="806405"/>
                    <a:pt x="2121033" y="781044"/>
                    <a:pt x="2155259" y="738569"/>
                  </a:cubicBezTo>
                  <a:lnTo>
                    <a:pt x="2175673" y="754033"/>
                  </a:lnTo>
                  <a:cubicBezTo>
                    <a:pt x="2137733" y="809292"/>
                    <a:pt x="2101857" y="848261"/>
                    <a:pt x="2068041" y="870942"/>
                  </a:cubicBezTo>
                  <a:cubicBezTo>
                    <a:pt x="2044949" y="886613"/>
                    <a:pt x="2021649" y="894448"/>
                    <a:pt x="1998143" y="894448"/>
                  </a:cubicBezTo>
                  <a:cubicBezTo>
                    <a:pt x="1979999" y="894448"/>
                    <a:pt x="1965153" y="888778"/>
                    <a:pt x="1953607" y="877437"/>
                  </a:cubicBezTo>
                  <a:cubicBezTo>
                    <a:pt x="1942061" y="866097"/>
                    <a:pt x="1936287" y="851560"/>
                    <a:pt x="1936287" y="833828"/>
                  </a:cubicBezTo>
                  <a:cubicBezTo>
                    <a:pt x="1936287" y="811560"/>
                    <a:pt x="1942885" y="777539"/>
                    <a:pt x="1956081" y="731765"/>
                  </a:cubicBezTo>
                  <a:lnTo>
                    <a:pt x="2059381" y="373615"/>
                  </a:lnTo>
                  <a:lnTo>
                    <a:pt x="1965979" y="373615"/>
                  </a:lnTo>
                  <a:lnTo>
                    <a:pt x="1972163" y="349490"/>
                  </a:lnTo>
                  <a:cubicBezTo>
                    <a:pt x="2017525" y="337119"/>
                    <a:pt x="2055257" y="318665"/>
                    <a:pt x="2085361" y="294129"/>
                  </a:cubicBezTo>
                  <a:cubicBezTo>
                    <a:pt x="2115465" y="269592"/>
                    <a:pt x="2149073" y="227014"/>
                    <a:pt x="2186189" y="166395"/>
                  </a:cubicBezTo>
                  <a:close/>
                  <a:moveTo>
                    <a:pt x="3574749" y="85362"/>
                  </a:moveTo>
                  <a:cubicBezTo>
                    <a:pt x="3561553" y="85362"/>
                    <a:pt x="3545883" y="87012"/>
                    <a:pt x="3527739" y="90311"/>
                  </a:cubicBezTo>
                  <a:lnTo>
                    <a:pt x="3428769" y="427430"/>
                  </a:lnTo>
                  <a:cubicBezTo>
                    <a:pt x="3455161" y="431141"/>
                    <a:pt x="3478665" y="432997"/>
                    <a:pt x="3499285" y="432997"/>
                  </a:cubicBezTo>
                  <a:cubicBezTo>
                    <a:pt x="3570213" y="432997"/>
                    <a:pt x="3626297" y="413306"/>
                    <a:pt x="3667535" y="373924"/>
                  </a:cubicBezTo>
                  <a:cubicBezTo>
                    <a:pt x="3708773" y="334542"/>
                    <a:pt x="3729391" y="285572"/>
                    <a:pt x="3729391" y="227014"/>
                  </a:cubicBezTo>
                  <a:cubicBezTo>
                    <a:pt x="3729391" y="181240"/>
                    <a:pt x="3716505" y="146188"/>
                    <a:pt x="3690731" y="121858"/>
                  </a:cubicBezTo>
                  <a:cubicBezTo>
                    <a:pt x="3664957" y="97527"/>
                    <a:pt x="3626297" y="85362"/>
                    <a:pt x="3574749" y="85362"/>
                  </a:cubicBezTo>
                  <a:close/>
                  <a:moveTo>
                    <a:pt x="15178781" y="74228"/>
                  </a:moveTo>
                  <a:cubicBezTo>
                    <a:pt x="15196101" y="74228"/>
                    <a:pt x="15210741" y="80208"/>
                    <a:pt x="15222699" y="92167"/>
                  </a:cubicBezTo>
                  <a:cubicBezTo>
                    <a:pt x="15234657" y="104126"/>
                    <a:pt x="15240637" y="118765"/>
                    <a:pt x="15240637" y="136085"/>
                  </a:cubicBezTo>
                  <a:cubicBezTo>
                    <a:pt x="15240637" y="152992"/>
                    <a:pt x="15234555" y="167529"/>
                    <a:pt x="15222389" y="179694"/>
                  </a:cubicBezTo>
                  <a:cubicBezTo>
                    <a:pt x="15210225" y="191859"/>
                    <a:pt x="15195689" y="197941"/>
                    <a:pt x="15178781" y="197941"/>
                  </a:cubicBezTo>
                  <a:cubicBezTo>
                    <a:pt x="15161873" y="197941"/>
                    <a:pt x="15147337" y="191859"/>
                    <a:pt x="15135171" y="179694"/>
                  </a:cubicBezTo>
                  <a:cubicBezTo>
                    <a:pt x="15123005" y="167529"/>
                    <a:pt x="15116925" y="152992"/>
                    <a:pt x="15116925" y="136085"/>
                  </a:cubicBezTo>
                  <a:cubicBezTo>
                    <a:pt x="15116925" y="118765"/>
                    <a:pt x="15122905" y="104126"/>
                    <a:pt x="15134861" y="92167"/>
                  </a:cubicBezTo>
                  <a:cubicBezTo>
                    <a:pt x="15146821" y="80208"/>
                    <a:pt x="15161461" y="74228"/>
                    <a:pt x="15178781" y="74228"/>
                  </a:cubicBezTo>
                  <a:close/>
                  <a:moveTo>
                    <a:pt x="9225655" y="74228"/>
                  </a:moveTo>
                  <a:cubicBezTo>
                    <a:pt x="9242975" y="74228"/>
                    <a:pt x="9257615" y="80208"/>
                    <a:pt x="9269573" y="92167"/>
                  </a:cubicBezTo>
                  <a:cubicBezTo>
                    <a:pt x="9281533" y="104126"/>
                    <a:pt x="9287513" y="118765"/>
                    <a:pt x="9287513" y="136085"/>
                  </a:cubicBezTo>
                  <a:cubicBezTo>
                    <a:pt x="9287513" y="152992"/>
                    <a:pt x="9281429" y="167529"/>
                    <a:pt x="9269265" y="179694"/>
                  </a:cubicBezTo>
                  <a:cubicBezTo>
                    <a:pt x="9257099" y="191859"/>
                    <a:pt x="9242565" y="197941"/>
                    <a:pt x="9225655" y="197941"/>
                  </a:cubicBezTo>
                  <a:cubicBezTo>
                    <a:pt x="9208749" y="197941"/>
                    <a:pt x="9194211" y="191859"/>
                    <a:pt x="9182047" y="179694"/>
                  </a:cubicBezTo>
                  <a:cubicBezTo>
                    <a:pt x="9169881" y="167529"/>
                    <a:pt x="9163799" y="152992"/>
                    <a:pt x="9163799" y="136085"/>
                  </a:cubicBezTo>
                  <a:cubicBezTo>
                    <a:pt x="9163799" y="118765"/>
                    <a:pt x="9169777" y="104126"/>
                    <a:pt x="9181737" y="92167"/>
                  </a:cubicBezTo>
                  <a:cubicBezTo>
                    <a:pt x="9193697" y="80208"/>
                    <a:pt x="9208337" y="74228"/>
                    <a:pt x="9225655" y="74228"/>
                  </a:cubicBezTo>
                  <a:close/>
                  <a:moveTo>
                    <a:pt x="4177405" y="74228"/>
                  </a:moveTo>
                  <a:cubicBezTo>
                    <a:pt x="4194725" y="74228"/>
                    <a:pt x="4209365" y="80208"/>
                    <a:pt x="4221325" y="92167"/>
                  </a:cubicBezTo>
                  <a:cubicBezTo>
                    <a:pt x="4233283" y="104126"/>
                    <a:pt x="4239263" y="118765"/>
                    <a:pt x="4239263" y="136085"/>
                  </a:cubicBezTo>
                  <a:cubicBezTo>
                    <a:pt x="4239263" y="152992"/>
                    <a:pt x="4233181" y="167529"/>
                    <a:pt x="4221015" y="179694"/>
                  </a:cubicBezTo>
                  <a:cubicBezTo>
                    <a:pt x="4208849" y="191859"/>
                    <a:pt x="4194313" y="197941"/>
                    <a:pt x="4177405" y="197941"/>
                  </a:cubicBezTo>
                  <a:cubicBezTo>
                    <a:pt x="4160499" y="197941"/>
                    <a:pt x="4145963" y="191859"/>
                    <a:pt x="4133797" y="179694"/>
                  </a:cubicBezTo>
                  <a:cubicBezTo>
                    <a:pt x="4121633" y="167529"/>
                    <a:pt x="4115549" y="152992"/>
                    <a:pt x="4115549" y="136085"/>
                  </a:cubicBezTo>
                  <a:cubicBezTo>
                    <a:pt x="4115549" y="118765"/>
                    <a:pt x="4121529" y="104126"/>
                    <a:pt x="4133487" y="92167"/>
                  </a:cubicBezTo>
                  <a:cubicBezTo>
                    <a:pt x="4145447" y="80208"/>
                    <a:pt x="4160087" y="74228"/>
                    <a:pt x="4177405" y="74228"/>
                  </a:cubicBezTo>
                  <a:close/>
                  <a:moveTo>
                    <a:pt x="1815205" y="74228"/>
                  </a:moveTo>
                  <a:cubicBezTo>
                    <a:pt x="1832525" y="74228"/>
                    <a:pt x="1847165" y="80208"/>
                    <a:pt x="1859125" y="92167"/>
                  </a:cubicBezTo>
                  <a:cubicBezTo>
                    <a:pt x="1871083" y="104126"/>
                    <a:pt x="1877063" y="118765"/>
                    <a:pt x="1877063" y="136085"/>
                  </a:cubicBezTo>
                  <a:cubicBezTo>
                    <a:pt x="1877063" y="152992"/>
                    <a:pt x="1870981" y="167529"/>
                    <a:pt x="1858815" y="179694"/>
                  </a:cubicBezTo>
                  <a:cubicBezTo>
                    <a:pt x="1846649" y="191859"/>
                    <a:pt x="1832113" y="197941"/>
                    <a:pt x="1815205" y="197941"/>
                  </a:cubicBezTo>
                  <a:cubicBezTo>
                    <a:pt x="1798299" y="197941"/>
                    <a:pt x="1783763" y="191859"/>
                    <a:pt x="1771597" y="179694"/>
                  </a:cubicBezTo>
                  <a:cubicBezTo>
                    <a:pt x="1759433" y="167529"/>
                    <a:pt x="1753349" y="152992"/>
                    <a:pt x="1753349" y="136085"/>
                  </a:cubicBezTo>
                  <a:cubicBezTo>
                    <a:pt x="1753349" y="118765"/>
                    <a:pt x="1759329" y="104126"/>
                    <a:pt x="1771287" y="92167"/>
                  </a:cubicBezTo>
                  <a:cubicBezTo>
                    <a:pt x="1783247" y="80208"/>
                    <a:pt x="1797887" y="74228"/>
                    <a:pt x="1815205" y="74228"/>
                  </a:cubicBezTo>
                  <a:close/>
                  <a:moveTo>
                    <a:pt x="12831045" y="40826"/>
                  </a:moveTo>
                  <a:lnTo>
                    <a:pt x="13039501" y="40826"/>
                  </a:lnTo>
                  <a:lnTo>
                    <a:pt x="13116823" y="716301"/>
                  </a:lnTo>
                  <a:lnTo>
                    <a:pt x="13603635" y="40826"/>
                  </a:lnTo>
                  <a:lnTo>
                    <a:pt x="13808381" y="40826"/>
                  </a:lnTo>
                  <a:lnTo>
                    <a:pt x="13808381" y="63712"/>
                  </a:lnTo>
                  <a:cubicBezTo>
                    <a:pt x="13763845" y="66599"/>
                    <a:pt x="13737657" y="69486"/>
                    <a:pt x="13729821" y="72372"/>
                  </a:cubicBezTo>
                  <a:cubicBezTo>
                    <a:pt x="13716213" y="77733"/>
                    <a:pt x="13703739" y="88455"/>
                    <a:pt x="13692399" y="104538"/>
                  </a:cubicBezTo>
                  <a:cubicBezTo>
                    <a:pt x="13681059" y="120621"/>
                    <a:pt x="13668789" y="151549"/>
                    <a:pt x="13655593" y="197323"/>
                  </a:cubicBezTo>
                  <a:lnTo>
                    <a:pt x="13500333" y="729290"/>
                  </a:lnTo>
                  <a:cubicBezTo>
                    <a:pt x="13491261" y="760219"/>
                    <a:pt x="13486725" y="784549"/>
                    <a:pt x="13486725" y="802281"/>
                  </a:cubicBezTo>
                  <a:cubicBezTo>
                    <a:pt x="13486725" y="818364"/>
                    <a:pt x="13492293" y="830529"/>
                    <a:pt x="13503427" y="838777"/>
                  </a:cubicBezTo>
                  <a:cubicBezTo>
                    <a:pt x="13519097" y="850736"/>
                    <a:pt x="13543841" y="856715"/>
                    <a:pt x="13577655" y="856715"/>
                  </a:cubicBezTo>
                  <a:lnTo>
                    <a:pt x="13592501" y="856715"/>
                  </a:lnTo>
                  <a:lnTo>
                    <a:pt x="13586933" y="879602"/>
                  </a:lnTo>
                  <a:lnTo>
                    <a:pt x="13233733" y="879602"/>
                  </a:lnTo>
                  <a:lnTo>
                    <a:pt x="13239917" y="856715"/>
                  </a:lnTo>
                  <a:lnTo>
                    <a:pt x="13256619" y="856715"/>
                  </a:lnTo>
                  <a:cubicBezTo>
                    <a:pt x="13287961" y="856715"/>
                    <a:pt x="13311877" y="852179"/>
                    <a:pt x="13328373" y="843107"/>
                  </a:cubicBezTo>
                  <a:cubicBezTo>
                    <a:pt x="13341157" y="836509"/>
                    <a:pt x="13352601" y="824034"/>
                    <a:pt x="13362703" y="805683"/>
                  </a:cubicBezTo>
                  <a:cubicBezTo>
                    <a:pt x="13372805" y="787333"/>
                    <a:pt x="13386929" y="746610"/>
                    <a:pt x="13405075" y="683517"/>
                  </a:cubicBezTo>
                  <a:lnTo>
                    <a:pt x="13543633" y="197323"/>
                  </a:lnTo>
                  <a:lnTo>
                    <a:pt x="13054347" y="879602"/>
                  </a:lnTo>
                  <a:lnTo>
                    <a:pt x="13029605" y="879602"/>
                  </a:lnTo>
                  <a:lnTo>
                    <a:pt x="12951047" y="197323"/>
                  </a:lnTo>
                  <a:lnTo>
                    <a:pt x="12801353" y="716301"/>
                  </a:lnTo>
                  <a:cubicBezTo>
                    <a:pt x="12788569" y="760425"/>
                    <a:pt x="12782177" y="790116"/>
                    <a:pt x="12782177" y="805374"/>
                  </a:cubicBezTo>
                  <a:cubicBezTo>
                    <a:pt x="12782177" y="820632"/>
                    <a:pt x="12787745" y="832282"/>
                    <a:pt x="12798879" y="840323"/>
                  </a:cubicBezTo>
                  <a:cubicBezTo>
                    <a:pt x="12810013" y="848365"/>
                    <a:pt x="12837025" y="853828"/>
                    <a:pt x="12879911" y="856715"/>
                  </a:cubicBezTo>
                  <a:lnTo>
                    <a:pt x="12873107" y="879602"/>
                  </a:lnTo>
                  <a:lnTo>
                    <a:pt x="12596609" y="879602"/>
                  </a:lnTo>
                  <a:lnTo>
                    <a:pt x="12603413" y="856715"/>
                  </a:lnTo>
                  <a:lnTo>
                    <a:pt x="12620113" y="856715"/>
                  </a:lnTo>
                  <a:cubicBezTo>
                    <a:pt x="12660939" y="856715"/>
                    <a:pt x="12690425" y="846406"/>
                    <a:pt x="12708569" y="825787"/>
                  </a:cubicBezTo>
                  <a:cubicBezTo>
                    <a:pt x="12721765" y="810941"/>
                    <a:pt x="12735581" y="778776"/>
                    <a:pt x="12750013" y="729290"/>
                  </a:cubicBezTo>
                  <a:lnTo>
                    <a:pt x="12932489" y="103919"/>
                  </a:lnTo>
                  <a:cubicBezTo>
                    <a:pt x="12918881" y="89899"/>
                    <a:pt x="12905891" y="80414"/>
                    <a:pt x="12893521" y="75465"/>
                  </a:cubicBezTo>
                  <a:cubicBezTo>
                    <a:pt x="12881149" y="70517"/>
                    <a:pt x="12858261" y="66599"/>
                    <a:pt x="12824859" y="63712"/>
                  </a:cubicBezTo>
                  <a:close/>
                  <a:moveTo>
                    <a:pt x="11049991" y="40826"/>
                  </a:moveTo>
                  <a:lnTo>
                    <a:pt x="11380925" y="40826"/>
                  </a:lnTo>
                  <a:lnTo>
                    <a:pt x="11374121" y="63712"/>
                  </a:lnTo>
                  <a:cubicBezTo>
                    <a:pt x="11338243" y="64125"/>
                    <a:pt x="11313601" y="67836"/>
                    <a:pt x="11300201" y="74847"/>
                  </a:cubicBezTo>
                  <a:cubicBezTo>
                    <a:pt x="11286799" y="81857"/>
                    <a:pt x="11276179" y="93816"/>
                    <a:pt x="11268345" y="110724"/>
                  </a:cubicBezTo>
                  <a:cubicBezTo>
                    <a:pt x="11264221" y="119796"/>
                    <a:pt x="11259893" y="145570"/>
                    <a:pt x="11255355" y="188044"/>
                  </a:cubicBezTo>
                  <a:lnTo>
                    <a:pt x="11205869" y="688465"/>
                  </a:lnTo>
                  <a:lnTo>
                    <a:pt x="11533091" y="241860"/>
                  </a:lnTo>
                  <a:cubicBezTo>
                    <a:pt x="11568557" y="193612"/>
                    <a:pt x="11590825" y="160003"/>
                    <a:pt x="11599897" y="141033"/>
                  </a:cubicBezTo>
                  <a:cubicBezTo>
                    <a:pt x="11606081" y="128250"/>
                    <a:pt x="11609175" y="117115"/>
                    <a:pt x="11609175" y="107631"/>
                  </a:cubicBezTo>
                  <a:cubicBezTo>
                    <a:pt x="11609175" y="96497"/>
                    <a:pt x="11604433" y="86806"/>
                    <a:pt x="11594949" y="78558"/>
                  </a:cubicBezTo>
                  <a:cubicBezTo>
                    <a:pt x="11585463" y="70310"/>
                    <a:pt x="11567731" y="65362"/>
                    <a:pt x="11541751" y="63712"/>
                  </a:cubicBezTo>
                  <a:lnTo>
                    <a:pt x="11549173" y="40826"/>
                  </a:lnTo>
                  <a:lnTo>
                    <a:pt x="11801549" y="40826"/>
                  </a:lnTo>
                  <a:lnTo>
                    <a:pt x="11795365" y="63712"/>
                  </a:lnTo>
                  <a:cubicBezTo>
                    <a:pt x="11775157" y="65362"/>
                    <a:pt x="11759075" y="69280"/>
                    <a:pt x="11747115" y="75465"/>
                  </a:cubicBezTo>
                  <a:cubicBezTo>
                    <a:pt x="11724435" y="86187"/>
                    <a:pt x="11701857" y="102476"/>
                    <a:pt x="11679381" y="124332"/>
                  </a:cubicBezTo>
                  <a:cubicBezTo>
                    <a:pt x="11656907" y="146188"/>
                    <a:pt x="11621339" y="190312"/>
                    <a:pt x="11572681" y="256705"/>
                  </a:cubicBezTo>
                  <a:lnTo>
                    <a:pt x="11100093" y="898778"/>
                  </a:lnTo>
                  <a:lnTo>
                    <a:pt x="11077825" y="898778"/>
                  </a:lnTo>
                  <a:lnTo>
                    <a:pt x="11147105" y="200416"/>
                  </a:lnTo>
                  <a:cubicBezTo>
                    <a:pt x="11150405" y="164951"/>
                    <a:pt x="11152053" y="141033"/>
                    <a:pt x="11152053" y="128662"/>
                  </a:cubicBezTo>
                  <a:cubicBezTo>
                    <a:pt x="11152053" y="110105"/>
                    <a:pt x="11145149" y="94641"/>
                    <a:pt x="11131333" y="82270"/>
                  </a:cubicBezTo>
                  <a:cubicBezTo>
                    <a:pt x="11117517" y="69898"/>
                    <a:pt x="11095765" y="63712"/>
                    <a:pt x="11066073" y="63712"/>
                  </a:cubicBezTo>
                  <a:lnTo>
                    <a:pt x="11043805" y="63712"/>
                  </a:lnTo>
                  <a:close/>
                  <a:moveTo>
                    <a:pt x="6552107" y="40826"/>
                  </a:moveTo>
                  <a:lnTo>
                    <a:pt x="6882423" y="40826"/>
                  </a:lnTo>
                  <a:lnTo>
                    <a:pt x="6875617" y="63712"/>
                  </a:lnTo>
                  <a:cubicBezTo>
                    <a:pt x="6833141" y="64125"/>
                    <a:pt x="6803245" y="71857"/>
                    <a:pt x="6785925" y="86909"/>
                  </a:cubicBezTo>
                  <a:cubicBezTo>
                    <a:pt x="6768605" y="101961"/>
                    <a:pt x="6750461" y="142270"/>
                    <a:pt x="6731493" y="207839"/>
                  </a:cubicBezTo>
                  <a:lnTo>
                    <a:pt x="6625099" y="577123"/>
                  </a:lnTo>
                  <a:cubicBezTo>
                    <a:pt x="6604891" y="646815"/>
                    <a:pt x="6584479" y="700012"/>
                    <a:pt x="6563859" y="736713"/>
                  </a:cubicBezTo>
                  <a:cubicBezTo>
                    <a:pt x="6536229" y="786199"/>
                    <a:pt x="6499015" y="825581"/>
                    <a:pt x="6452209" y="854860"/>
                  </a:cubicBezTo>
                  <a:cubicBezTo>
                    <a:pt x="6405403" y="884138"/>
                    <a:pt x="6352929" y="898778"/>
                    <a:pt x="6294783" y="898778"/>
                  </a:cubicBezTo>
                  <a:cubicBezTo>
                    <a:pt x="6246947" y="898778"/>
                    <a:pt x="6210245" y="887747"/>
                    <a:pt x="6184677" y="865684"/>
                  </a:cubicBezTo>
                  <a:cubicBezTo>
                    <a:pt x="6159111" y="843622"/>
                    <a:pt x="6146327" y="816921"/>
                    <a:pt x="6146327" y="785580"/>
                  </a:cubicBezTo>
                  <a:cubicBezTo>
                    <a:pt x="6146327" y="760837"/>
                    <a:pt x="6154059" y="740218"/>
                    <a:pt x="6169525" y="723723"/>
                  </a:cubicBezTo>
                  <a:cubicBezTo>
                    <a:pt x="6184989" y="707228"/>
                    <a:pt x="6203441" y="698981"/>
                    <a:pt x="6224885" y="698981"/>
                  </a:cubicBezTo>
                  <a:cubicBezTo>
                    <a:pt x="6243441" y="698981"/>
                    <a:pt x="6258597" y="704548"/>
                    <a:pt x="6270351" y="715682"/>
                  </a:cubicBezTo>
                  <a:cubicBezTo>
                    <a:pt x="6282103" y="726816"/>
                    <a:pt x="6287979" y="740425"/>
                    <a:pt x="6287979" y="756507"/>
                  </a:cubicBezTo>
                  <a:cubicBezTo>
                    <a:pt x="6287979" y="769703"/>
                    <a:pt x="6282617" y="782487"/>
                    <a:pt x="6271897" y="794859"/>
                  </a:cubicBezTo>
                  <a:cubicBezTo>
                    <a:pt x="6258289" y="810529"/>
                    <a:pt x="6251485" y="821251"/>
                    <a:pt x="6251485" y="827024"/>
                  </a:cubicBezTo>
                  <a:cubicBezTo>
                    <a:pt x="6251485" y="835684"/>
                    <a:pt x="6255401" y="843519"/>
                    <a:pt x="6263237" y="850530"/>
                  </a:cubicBezTo>
                  <a:cubicBezTo>
                    <a:pt x="6271073" y="857540"/>
                    <a:pt x="6281587" y="861045"/>
                    <a:pt x="6294783" y="861045"/>
                  </a:cubicBezTo>
                  <a:cubicBezTo>
                    <a:pt x="6313753" y="861045"/>
                    <a:pt x="6333445" y="856509"/>
                    <a:pt x="6353857" y="847437"/>
                  </a:cubicBezTo>
                  <a:cubicBezTo>
                    <a:pt x="6374269" y="838364"/>
                    <a:pt x="6393445" y="824550"/>
                    <a:pt x="6411383" y="805993"/>
                  </a:cubicBezTo>
                  <a:cubicBezTo>
                    <a:pt x="6429321" y="787436"/>
                    <a:pt x="6444991" y="765167"/>
                    <a:pt x="6458395" y="739188"/>
                  </a:cubicBezTo>
                  <a:cubicBezTo>
                    <a:pt x="6471797" y="713208"/>
                    <a:pt x="6485509" y="677743"/>
                    <a:pt x="6499529" y="632794"/>
                  </a:cubicBezTo>
                  <a:lnTo>
                    <a:pt x="6529839" y="525782"/>
                  </a:lnTo>
                  <a:lnTo>
                    <a:pt x="6622005" y="207839"/>
                  </a:lnTo>
                  <a:cubicBezTo>
                    <a:pt x="6635613" y="161240"/>
                    <a:pt x="6642419" y="132167"/>
                    <a:pt x="6642419" y="120621"/>
                  </a:cubicBezTo>
                  <a:cubicBezTo>
                    <a:pt x="6642419" y="104950"/>
                    <a:pt x="6636233" y="92167"/>
                    <a:pt x="6623861" y="82270"/>
                  </a:cubicBezTo>
                  <a:cubicBezTo>
                    <a:pt x="6611489" y="72372"/>
                    <a:pt x="6585305" y="66187"/>
                    <a:pt x="6545303" y="63712"/>
                  </a:cubicBezTo>
                  <a:close/>
                  <a:moveTo>
                    <a:pt x="3319901" y="40826"/>
                  </a:moveTo>
                  <a:lnTo>
                    <a:pt x="3593307" y="40826"/>
                  </a:lnTo>
                  <a:cubicBezTo>
                    <a:pt x="3684855" y="40826"/>
                    <a:pt x="3750835" y="58145"/>
                    <a:pt x="3791249" y="92785"/>
                  </a:cubicBezTo>
                  <a:cubicBezTo>
                    <a:pt x="3831661" y="127425"/>
                    <a:pt x="3851867" y="172993"/>
                    <a:pt x="3851867" y="229488"/>
                  </a:cubicBezTo>
                  <a:cubicBezTo>
                    <a:pt x="3851867" y="283510"/>
                    <a:pt x="3831145" y="332892"/>
                    <a:pt x="3789701" y="377635"/>
                  </a:cubicBezTo>
                  <a:cubicBezTo>
                    <a:pt x="3748257" y="422378"/>
                    <a:pt x="3691453" y="450729"/>
                    <a:pt x="3619287" y="462688"/>
                  </a:cubicBezTo>
                  <a:lnTo>
                    <a:pt x="3700937" y="708259"/>
                  </a:lnTo>
                  <a:cubicBezTo>
                    <a:pt x="3720731" y="768466"/>
                    <a:pt x="3740525" y="807642"/>
                    <a:pt x="3760319" y="825787"/>
                  </a:cubicBezTo>
                  <a:cubicBezTo>
                    <a:pt x="3780113" y="843931"/>
                    <a:pt x="3812073" y="854241"/>
                    <a:pt x="3856197" y="856715"/>
                  </a:cubicBezTo>
                  <a:lnTo>
                    <a:pt x="3849393" y="879602"/>
                  </a:lnTo>
                  <a:lnTo>
                    <a:pt x="3648977" y="879602"/>
                  </a:lnTo>
                  <a:lnTo>
                    <a:pt x="3514749" y="471967"/>
                  </a:lnTo>
                  <a:cubicBezTo>
                    <a:pt x="3483409" y="472379"/>
                    <a:pt x="3451243" y="469286"/>
                    <a:pt x="3418253" y="462688"/>
                  </a:cubicBezTo>
                  <a:lnTo>
                    <a:pt x="3345881" y="716301"/>
                  </a:lnTo>
                  <a:cubicBezTo>
                    <a:pt x="3336395" y="749291"/>
                    <a:pt x="3331653" y="777126"/>
                    <a:pt x="3331653" y="799807"/>
                  </a:cubicBezTo>
                  <a:cubicBezTo>
                    <a:pt x="3331653" y="817127"/>
                    <a:pt x="3337633" y="830735"/>
                    <a:pt x="3349591" y="840633"/>
                  </a:cubicBezTo>
                  <a:cubicBezTo>
                    <a:pt x="3358663" y="848055"/>
                    <a:pt x="3383407" y="853416"/>
                    <a:pt x="3423819" y="856715"/>
                  </a:cubicBezTo>
                  <a:lnTo>
                    <a:pt x="3418253" y="879602"/>
                  </a:lnTo>
                  <a:lnTo>
                    <a:pt x="3093505" y="879602"/>
                  </a:lnTo>
                  <a:lnTo>
                    <a:pt x="3100309" y="856715"/>
                  </a:lnTo>
                  <a:cubicBezTo>
                    <a:pt x="3130825" y="855478"/>
                    <a:pt x="3151445" y="852385"/>
                    <a:pt x="3162165" y="847437"/>
                  </a:cubicBezTo>
                  <a:cubicBezTo>
                    <a:pt x="3179073" y="840426"/>
                    <a:pt x="3191445" y="830942"/>
                    <a:pt x="3199279" y="818983"/>
                  </a:cubicBezTo>
                  <a:cubicBezTo>
                    <a:pt x="3212475" y="799601"/>
                    <a:pt x="3226291" y="765374"/>
                    <a:pt x="3240723" y="716301"/>
                  </a:cubicBezTo>
                  <a:lnTo>
                    <a:pt x="3387325" y="209694"/>
                  </a:lnTo>
                  <a:cubicBezTo>
                    <a:pt x="3397221" y="175879"/>
                    <a:pt x="3402169" y="149693"/>
                    <a:pt x="3402169" y="131136"/>
                  </a:cubicBezTo>
                  <a:cubicBezTo>
                    <a:pt x="3402169" y="112167"/>
                    <a:pt x="3394437" y="96084"/>
                    <a:pt x="3378973" y="82888"/>
                  </a:cubicBezTo>
                  <a:cubicBezTo>
                    <a:pt x="3363509" y="69692"/>
                    <a:pt x="3341345" y="63300"/>
                    <a:pt x="3312477" y="63712"/>
                  </a:cubicBezTo>
                  <a:close/>
                  <a:moveTo>
                    <a:pt x="6805" y="40826"/>
                  </a:moveTo>
                  <a:lnTo>
                    <a:pt x="321037" y="40826"/>
                  </a:lnTo>
                  <a:lnTo>
                    <a:pt x="314233" y="63712"/>
                  </a:lnTo>
                  <a:cubicBezTo>
                    <a:pt x="272169" y="63300"/>
                    <a:pt x="243407" y="70826"/>
                    <a:pt x="227943" y="86290"/>
                  </a:cubicBezTo>
                  <a:cubicBezTo>
                    <a:pt x="212479" y="101754"/>
                    <a:pt x="201859" y="139590"/>
                    <a:pt x="196086" y="199797"/>
                  </a:cubicBezTo>
                  <a:lnTo>
                    <a:pt x="149694" y="652588"/>
                  </a:lnTo>
                  <a:lnTo>
                    <a:pt x="468255" y="160827"/>
                  </a:lnTo>
                  <a:cubicBezTo>
                    <a:pt x="468669" y="152580"/>
                    <a:pt x="468875" y="145570"/>
                    <a:pt x="468875" y="139796"/>
                  </a:cubicBezTo>
                  <a:cubicBezTo>
                    <a:pt x="468875" y="116703"/>
                    <a:pt x="462069" y="98971"/>
                    <a:pt x="448461" y="86599"/>
                  </a:cubicBezTo>
                  <a:cubicBezTo>
                    <a:pt x="434853" y="74228"/>
                    <a:pt x="405575" y="66599"/>
                    <a:pt x="360625" y="63712"/>
                  </a:cubicBezTo>
                  <a:lnTo>
                    <a:pt x="365573" y="40826"/>
                  </a:lnTo>
                  <a:lnTo>
                    <a:pt x="705167" y="40826"/>
                  </a:lnTo>
                  <a:lnTo>
                    <a:pt x="698363" y="63712"/>
                  </a:lnTo>
                  <a:cubicBezTo>
                    <a:pt x="659187" y="64125"/>
                    <a:pt x="632795" y="67424"/>
                    <a:pt x="619185" y="73610"/>
                  </a:cubicBezTo>
                  <a:cubicBezTo>
                    <a:pt x="609289" y="78146"/>
                    <a:pt x="600939" y="85465"/>
                    <a:pt x="594133" y="95569"/>
                  </a:cubicBezTo>
                  <a:cubicBezTo>
                    <a:pt x="587329" y="105672"/>
                    <a:pt x="581865" y="122889"/>
                    <a:pt x="577741" y="147219"/>
                  </a:cubicBezTo>
                  <a:cubicBezTo>
                    <a:pt x="576505" y="154229"/>
                    <a:pt x="571453" y="202065"/>
                    <a:pt x="562587" y="290727"/>
                  </a:cubicBezTo>
                  <a:cubicBezTo>
                    <a:pt x="553721" y="379388"/>
                    <a:pt x="540421" y="500008"/>
                    <a:pt x="522689" y="652588"/>
                  </a:cubicBezTo>
                  <a:lnTo>
                    <a:pt x="788055" y="249283"/>
                  </a:lnTo>
                  <a:cubicBezTo>
                    <a:pt x="816921" y="205158"/>
                    <a:pt x="835065" y="174230"/>
                    <a:pt x="842489" y="156498"/>
                  </a:cubicBezTo>
                  <a:cubicBezTo>
                    <a:pt x="849911" y="138765"/>
                    <a:pt x="853623" y="123713"/>
                    <a:pt x="853623" y="111342"/>
                  </a:cubicBezTo>
                  <a:cubicBezTo>
                    <a:pt x="853623" y="99796"/>
                    <a:pt x="848675" y="89589"/>
                    <a:pt x="838777" y="80723"/>
                  </a:cubicBezTo>
                  <a:cubicBezTo>
                    <a:pt x="828881" y="71857"/>
                    <a:pt x="811973" y="66187"/>
                    <a:pt x="788055" y="63712"/>
                  </a:cubicBezTo>
                  <a:lnTo>
                    <a:pt x="793003" y="40826"/>
                  </a:lnTo>
                  <a:lnTo>
                    <a:pt x="1041667" y="40826"/>
                  </a:lnTo>
                  <a:lnTo>
                    <a:pt x="1035481" y="63712"/>
                  </a:lnTo>
                  <a:cubicBezTo>
                    <a:pt x="1013625" y="65362"/>
                    <a:pt x="994243" y="70723"/>
                    <a:pt x="977337" y="79795"/>
                  </a:cubicBezTo>
                  <a:cubicBezTo>
                    <a:pt x="960429" y="88867"/>
                    <a:pt x="940429" y="106187"/>
                    <a:pt x="917335" y="131755"/>
                  </a:cubicBezTo>
                  <a:cubicBezTo>
                    <a:pt x="904139" y="146600"/>
                    <a:pt x="876923" y="185776"/>
                    <a:pt x="835685" y="249283"/>
                  </a:cubicBezTo>
                  <a:lnTo>
                    <a:pt x="414441" y="898778"/>
                  </a:lnTo>
                  <a:lnTo>
                    <a:pt x="391553" y="898778"/>
                  </a:lnTo>
                  <a:lnTo>
                    <a:pt x="459595" y="249283"/>
                  </a:lnTo>
                  <a:lnTo>
                    <a:pt x="38351" y="898778"/>
                  </a:lnTo>
                  <a:lnTo>
                    <a:pt x="17320" y="898778"/>
                  </a:lnTo>
                  <a:lnTo>
                    <a:pt x="89693" y="199797"/>
                  </a:lnTo>
                  <a:cubicBezTo>
                    <a:pt x="92579" y="172993"/>
                    <a:pt x="94023" y="152374"/>
                    <a:pt x="94023" y="137941"/>
                  </a:cubicBezTo>
                  <a:cubicBezTo>
                    <a:pt x="94023" y="114023"/>
                    <a:pt x="87219" y="95878"/>
                    <a:pt x="73610" y="83507"/>
                  </a:cubicBezTo>
                  <a:cubicBezTo>
                    <a:pt x="60001" y="71135"/>
                    <a:pt x="35465" y="64537"/>
                    <a:pt x="0" y="63712"/>
                  </a:cubicBezTo>
                  <a:close/>
                  <a:moveTo>
                    <a:pt x="17734605" y="21650"/>
                  </a:moveTo>
                  <a:cubicBezTo>
                    <a:pt x="17775429" y="21650"/>
                    <a:pt x="17821205" y="31341"/>
                    <a:pt x="17871925" y="50723"/>
                  </a:cubicBezTo>
                  <a:cubicBezTo>
                    <a:pt x="17894197" y="58970"/>
                    <a:pt x="17910277" y="63094"/>
                    <a:pt x="17920173" y="63094"/>
                  </a:cubicBezTo>
                  <a:cubicBezTo>
                    <a:pt x="17930073" y="63094"/>
                    <a:pt x="17938733" y="61032"/>
                    <a:pt x="17946157" y="56908"/>
                  </a:cubicBezTo>
                  <a:cubicBezTo>
                    <a:pt x="17953581" y="52785"/>
                    <a:pt x="17965949" y="41032"/>
                    <a:pt x="17983269" y="21650"/>
                  </a:cubicBezTo>
                  <a:lnTo>
                    <a:pt x="18006157" y="21650"/>
                  </a:lnTo>
                  <a:lnTo>
                    <a:pt x="17943681" y="293201"/>
                  </a:lnTo>
                  <a:lnTo>
                    <a:pt x="17921413" y="293201"/>
                  </a:lnTo>
                  <a:lnTo>
                    <a:pt x="17918941" y="225158"/>
                  </a:lnTo>
                  <a:cubicBezTo>
                    <a:pt x="17916877" y="200416"/>
                    <a:pt x="17912133" y="178354"/>
                    <a:pt x="17904709" y="158972"/>
                  </a:cubicBezTo>
                  <a:cubicBezTo>
                    <a:pt x="17897289" y="139590"/>
                    <a:pt x="17886157" y="122786"/>
                    <a:pt x="17871309" y="108559"/>
                  </a:cubicBezTo>
                  <a:cubicBezTo>
                    <a:pt x="17856461" y="94332"/>
                    <a:pt x="17837701" y="83197"/>
                    <a:pt x="17815021" y="75156"/>
                  </a:cubicBezTo>
                  <a:cubicBezTo>
                    <a:pt x="17792341" y="67115"/>
                    <a:pt x="17767185" y="63094"/>
                    <a:pt x="17739557" y="63094"/>
                  </a:cubicBezTo>
                  <a:cubicBezTo>
                    <a:pt x="17665741" y="63094"/>
                    <a:pt x="17601201" y="83300"/>
                    <a:pt x="17545941" y="123713"/>
                  </a:cubicBezTo>
                  <a:cubicBezTo>
                    <a:pt x="17475429" y="175261"/>
                    <a:pt x="17420169" y="248045"/>
                    <a:pt x="17380165" y="342068"/>
                  </a:cubicBezTo>
                  <a:cubicBezTo>
                    <a:pt x="17347177" y="419595"/>
                    <a:pt x="17330681" y="498153"/>
                    <a:pt x="17330681" y="577742"/>
                  </a:cubicBezTo>
                  <a:cubicBezTo>
                    <a:pt x="17330681" y="658980"/>
                    <a:pt x="17354393" y="723826"/>
                    <a:pt x="17401817" y="772281"/>
                  </a:cubicBezTo>
                  <a:cubicBezTo>
                    <a:pt x="17449241" y="820735"/>
                    <a:pt x="17510893" y="844962"/>
                    <a:pt x="17586769" y="844962"/>
                  </a:cubicBezTo>
                  <a:cubicBezTo>
                    <a:pt x="17644089" y="844962"/>
                    <a:pt x="17695121" y="832179"/>
                    <a:pt x="17739861" y="806611"/>
                  </a:cubicBezTo>
                  <a:cubicBezTo>
                    <a:pt x="17784605" y="781044"/>
                    <a:pt x="17826153" y="741662"/>
                    <a:pt x="17864505" y="688465"/>
                  </a:cubicBezTo>
                  <a:lnTo>
                    <a:pt x="17893577" y="688465"/>
                  </a:lnTo>
                  <a:cubicBezTo>
                    <a:pt x="17848217" y="760631"/>
                    <a:pt x="17797905" y="813725"/>
                    <a:pt x="17742645" y="847746"/>
                  </a:cubicBezTo>
                  <a:cubicBezTo>
                    <a:pt x="17687389" y="881767"/>
                    <a:pt x="17621205" y="898778"/>
                    <a:pt x="17544085" y="898778"/>
                  </a:cubicBezTo>
                  <a:cubicBezTo>
                    <a:pt x="17475633" y="898778"/>
                    <a:pt x="17415013" y="884448"/>
                    <a:pt x="17362229" y="855787"/>
                  </a:cubicBezTo>
                  <a:cubicBezTo>
                    <a:pt x="17309445" y="827127"/>
                    <a:pt x="17269237" y="786817"/>
                    <a:pt x="17241605" y="734857"/>
                  </a:cubicBezTo>
                  <a:cubicBezTo>
                    <a:pt x="17213981" y="682898"/>
                    <a:pt x="17200165" y="627021"/>
                    <a:pt x="17200165" y="567226"/>
                  </a:cubicBezTo>
                  <a:cubicBezTo>
                    <a:pt x="17200165" y="475678"/>
                    <a:pt x="17224701" y="386604"/>
                    <a:pt x="17273773" y="300005"/>
                  </a:cubicBezTo>
                  <a:cubicBezTo>
                    <a:pt x="17322845" y="213406"/>
                    <a:pt x="17390165" y="145363"/>
                    <a:pt x="17475733" y="95878"/>
                  </a:cubicBezTo>
                  <a:cubicBezTo>
                    <a:pt x="17561301" y="46393"/>
                    <a:pt x="17647593" y="21650"/>
                    <a:pt x="17734605" y="21650"/>
                  </a:cubicBezTo>
                  <a:close/>
                  <a:moveTo>
                    <a:pt x="12192665" y="21650"/>
                  </a:moveTo>
                  <a:lnTo>
                    <a:pt x="12214315" y="21650"/>
                  </a:lnTo>
                  <a:lnTo>
                    <a:pt x="12150601" y="719393"/>
                  </a:lnTo>
                  <a:cubicBezTo>
                    <a:pt x="12147303" y="751971"/>
                    <a:pt x="12145653" y="773415"/>
                    <a:pt x="12145653" y="783724"/>
                  </a:cubicBezTo>
                  <a:cubicBezTo>
                    <a:pt x="12145653" y="800219"/>
                    <a:pt x="12148747" y="812797"/>
                    <a:pt x="12154933" y="821457"/>
                  </a:cubicBezTo>
                  <a:cubicBezTo>
                    <a:pt x="12162767" y="833416"/>
                    <a:pt x="12173387" y="842282"/>
                    <a:pt x="12186789" y="848055"/>
                  </a:cubicBezTo>
                  <a:cubicBezTo>
                    <a:pt x="12200189" y="853828"/>
                    <a:pt x="12222769" y="856715"/>
                    <a:pt x="12254521" y="856715"/>
                  </a:cubicBezTo>
                  <a:lnTo>
                    <a:pt x="12247717" y="879602"/>
                  </a:lnTo>
                  <a:lnTo>
                    <a:pt x="11917403" y="879602"/>
                  </a:lnTo>
                  <a:lnTo>
                    <a:pt x="11924207" y="856715"/>
                  </a:lnTo>
                  <a:lnTo>
                    <a:pt x="11938433" y="856715"/>
                  </a:lnTo>
                  <a:cubicBezTo>
                    <a:pt x="11965239" y="856715"/>
                    <a:pt x="11987093" y="850942"/>
                    <a:pt x="12004001" y="839395"/>
                  </a:cubicBezTo>
                  <a:cubicBezTo>
                    <a:pt x="12015961" y="831560"/>
                    <a:pt x="12025241" y="818570"/>
                    <a:pt x="12031837" y="800426"/>
                  </a:cubicBezTo>
                  <a:cubicBezTo>
                    <a:pt x="12036375" y="787642"/>
                    <a:pt x="12040705" y="757538"/>
                    <a:pt x="12044829" y="710115"/>
                  </a:cubicBezTo>
                  <a:lnTo>
                    <a:pt x="12054725" y="603721"/>
                  </a:lnTo>
                  <a:lnTo>
                    <a:pt x="11814721" y="603721"/>
                  </a:lnTo>
                  <a:lnTo>
                    <a:pt x="11729357" y="719393"/>
                  </a:lnTo>
                  <a:cubicBezTo>
                    <a:pt x="11709977" y="745373"/>
                    <a:pt x="11697811" y="764033"/>
                    <a:pt x="11692863" y="775374"/>
                  </a:cubicBezTo>
                  <a:cubicBezTo>
                    <a:pt x="11687913" y="786714"/>
                    <a:pt x="11685441" y="797333"/>
                    <a:pt x="11685441" y="807230"/>
                  </a:cubicBezTo>
                  <a:cubicBezTo>
                    <a:pt x="11685441" y="820426"/>
                    <a:pt x="11690801" y="831766"/>
                    <a:pt x="11701523" y="841251"/>
                  </a:cubicBezTo>
                  <a:cubicBezTo>
                    <a:pt x="11712245" y="850736"/>
                    <a:pt x="11729977" y="855890"/>
                    <a:pt x="11754721" y="856715"/>
                  </a:cubicBezTo>
                  <a:lnTo>
                    <a:pt x="11747915" y="879602"/>
                  </a:lnTo>
                  <a:lnTo>
                    <a:pt x="11499869" y="879602"/>
                  </a:lnTo>
                  <a:lnTo>
                    <a:pt x="11506673" y="856715"/>
                  </a:lnTo>
                  <a:cubicBezTo>
                    <a:pt x="11537191" y="855478"/>
                    <a:pt x="11564099" y="845272"/>
                    <a:pt x="11587397" y="826096"/>
                  </a:cubicBezTo>
                  <a:cubicBezTo>
                    <a:pt x="11610697" y="806921"/>
                    <a:pt x="11645441" y="765992"/>
                    <a:pt x="11691625" y="703311"/>
                  </a:cubicBezTo>
                  <a:close/>
                  <a:moveTo>
                    <a:pt x="16824759" y="0"/>
                  </a:moveTo>
                  <a:lnTo>
                    <a:pt x="16613209" y="736095"/>
                  </a:lnTo>
                  <a:cubicBezTo>
                    <a:pt x="16602899" y="772796"/>
                    <a:pt x="16597745" y="795271"/>
                    <a:pt x="16597745" y="803518"/>
                  </a:cubicBezTo>
                  <a:cubicBezTo>
                    <a:pt x="16597745" y="809704"/>
                    <a:pt x="16599705" y="814859"/>
                    <a:pt x="16603621" y="818983"/>
                  </a:cubicBezTo>
                  <a:cubicBezTo>
                    <a:pt x="16607539" y="823106"/>
                    <a:pt x="16612385" y="825168"/>
                    <a:pt x="16618157" y="825168"/>
                  </a:cubicBezTo>
                  <a:cubicBezTo>
                    <a:pt x="16625993" y="825168"/>
                    <a:pt x="16634447" y="821663"/>
                    <a:pt x="16643519" y="814653"/>
                  </a:cubicBezTo>
                  <a:cubicBezTo>
                    <a:pt x="16664963" y="797745"/>
                    <a:pt x="16687437" y="771559"/>
                    <a:pt x="16710943" y="736095"/>
                  </a:cubicBezTo>
                  <a:lnTo>
                    <a:pt x="16729499" y="755270"/>
                  </a:lnTo>
                  <a:cubicBezTo>
                    <a:pt x="16690325" y="810529"/>
                    <a:pt x="16654241" y="849086"/>
                    <a:pt x="16621251" y="870942"/>
                  </a:cubicBezTo>
                  <a:cubicBezTo>
                    <a:pt x="16596921" y="886613"/>
                    <a:pt x="16573827" y="894448"/>
                    <a:pt x="16551971" y="894448"/>
                  </a:cubicBezTo>
                  <a:cubicBezTo>
                    <a:pt x="16536301" y="894448"/>
                    <a:pt x="16523209" y="889087"/>
                    <a:pt x="16512693" y="878365"/>
                  </a:cubicBezTo>
                  <a:cubicBezTo>
                    <a:pt x="16502177" y="867643"/>
                    <a:pt x="16496919" y="855272"/>
                    <a:pt x="16496919" y="841251"/>
                  </a:cubicBezTo>
                  <a:cubicBezTo>
                    <a:pt x="16496919" y="826405"/>
                    <a:pt x="16503517" y="795889"/>
                    <a:pt x="16516713" y="749703"/>
                  </a:cubicBezTo>
                  <a:lnTo>
                    <a:pt x="16684345" y="169487"/>
                  </a:lnTo>
                  <a:cubicBezTo>
                    <a:pt x="16697953" y="122064"/>
                    <a:pt x="16704757" y="94847"/>
                    <a:pt x="16704757" y="87837"/>
                  </a:cubicBezTo>
                  <a:cubicBezTo>
                    <a:pt x="16704757" y="77940"/>
                    <a:pt x="16700839" y="69795"/>
                    <a:pt x="16693005" y="63403"/>
                  </a:cubicBezTo>
                  <a:cubicBezTo>
                    <a:pt x="16685169" y="57011"/>
                    <a:pt x="16673005" y="53815"/>
                    <a:pt x="16656509" y="53815"/>
                  </a:cubicBezTo>
                  <a:cubicBezTo>
                    <a:pt x="16647025" y="53815"/>
                    <a:pt x="16632591" y="55259"/>
                    <a:pt x="16613209" y="58145"/>
                  </a:cubicBezTo>
                  <a:lnTo>
                    <a:pt x="16613209" y="35258"/>
                  </a:lnTo>
                  <a:close/>
                  <a:moveTo>
                    <a:pt x="14942675" y="0"/>
                  </a:moveTo>
                  <a:lnTo>
                    <a:pt x="14729889" y="729909"/>
                  </a:lnTo>
                  <a:cubicBezTo>
                    <a:pt x="14718341" y="769497"/>
                    <a:pt x="14712569" y="795477"/>
                    <a:pt x="14712569" y="807848"/>
                  </a:cubicBezTo>
                  <a:cubicBezTo>
                    <a:pt x="14712569" y="811972"/>
                    <a:pt x="14714319" y="815890"/>
                    <a:pt x="14717825" y="819601"/>
                  </a:cubicBezTo>
                  <a:cubicBezTo>
                    <a:pt x="14721329" y="823313"/>
                    <a:pt x="14724941" y="825168"/>
                    <a:pt x="14728651" y="825168"/>
                  </a:cubicBezTo>
                  <a:cubicBezTo>
                    <a:pt x="14734011" y="825168"/>
                    <a:pt x="14740405" y="822488"/>
                    <a:pt x="14747825" y="817127"/>
                  </a:cubicBezTo>
                  <a:cubicBezTo>
                    <a:pt x="14761847" y="807230"/>
                    <a:pt x="14785353" y="782487"/>
                    <a:pt x="14818343" y="742899"/>
                  </a:cubicBezTo>
                  <a:lnTo>
                    <a:pt x="14839373" y="755889"/>
                  </a:lnTo>
                  <a:cubicBezTo>
                    <a:pt x="14809683" y="797127"/>
                    <a:pt x="14779683" y="830529"/>
                    <a:pt x="14749373" y="856097"/>
                  </a:cubicBezTo>
                  <a:cubicBezTo>
                    <a:pt x="14719063" y="881664"/>
                    <a:pt x="14690711" y="894448"/>
                    <a:pt x="14664321" y="894448"/>
                  </a:cubicBezTo>
                  <a:cubicBezTo>
                    <a:pt x="14650297" y="894448"/>
                    <a:pt x="14638753" y="889499"/>
                    <a:pt x="14629681" y="879602"/>
                  </a:cubicBezTo>
                  <a:cubicBezTo>
                    <a:pt x="14620605" y="869705"/>
                    <a:pt x="14616073" y="855684"/>
                    <a:pt x="14616073" y="837540"/>
                  </a:cubicBezTo>
                  <a:cubicBezTo>
                    <a:pt x="14616073" y="814034"/>
                    <a:pt x="14622257" y="782487"/>
                    <a:pt x="14634629" y="742899"/>
                  </a:cubicBezTo>
                  <a:lnTo>
                    <a:pt x="14658753" y="666197"/>
                  </a:lnTo>
                  <a:cubicBezTo>
                    <a:pt x="14598957" y="758569"/>
                    <a:pt x="14544523" y="822488"/>
                    <a:pt x="14495451" y="857952"/>
                  </a:cubicBezTo>
                  <a:cubicBezTo>
                    <a:pt x="14461635" y="882283"/>
                    <a:pt x="14429265" y="894448"/>
                    <a:pt x="14398337" y="894448"/>
                  </a:cubicBezTo>
                  <a:cubicBezTo>
                    <a:pt x="14366993" y="894448"/>
                    <a:pt x="14339675" y="880530"/>
                    <a:pt x="14316377" y="852695"/>
                  </a:cubicBezTo>
                  <a:cubicBezTo>
                    <a:pt x="14293075" y="824859"/>
                    <a:pt x="14281427" y="787023"/>
                    <a:pt x="14281427" y="739188"/>
                  </a:cubicBezTo>
                  <a:cubicBezTo>
                    <a:pt x="14281427" y="677743"/>
                    <a:pt x="14301013" y="612175"/>
                    <a:pt x="14340191" y="542483"/>
                  </a:cubicBezTo>
                  <a:cubicBezTo>
                    <a:pt x="14379365" y="472791"/>
                    <a:pt x="14431121" y="416089"/>
                    <a:pt x="14495451" y="372377"/>
                  </a:cubicBezTo>
                  <a:cubicBezTo>
                    <a:pt x="14546173" y="337325"/>
                    <a:pt x="14592771" y="319799"/>
                    <a:pt x="14635247" y="319799"/>
                  </a:cubicBezTo>
                  <a:cubicBezTo>
                    <a:pt x="14657517" y="319799"/>
                    <a:pt x="14676691" y="324335"/>
                    <a:pt x="14692773" y="333408"/>
                  </a:cubicBezTo>
                  <a:cubicBezTo>
                    <a:pt x="14708857" y="342480"/>
                    <a:pt x="14724733" y="357532"/>
                    <a:pt x="14740405" y="378563"/>
                  </a:cubicBezTo>
                  <a:lnTo>
                    <a:pt x="14801023" y="163302"/>
                  </a:lnTo>
                  <a:cubicBezTo>
                    <a:pt x="14805557" y="148044"/>
                    <a:pt x="14809269" y="135879"/>
                    <a:pt x="14812157" y="126806"/>
                  </a:cubicBezTo>
                  <a:cubicBezTo>
                    <a:pt x="14817105" y="110311"/>
                    <a:pt x="14819581" y="96703"/>
                    <a:pt x="14819581" y="85981"/>
                  </a:cubicBezTo>
                  <a:cubicBezTo>
                    <a:pt x="14819581" y="77321"/>
                    <a:pt x="14816487" y="70104"/>
                    <a:pt x="14810301" y="64331"/>
                  </a:cubicBezTo>
                  <a:cubicBezTo>
                    <a:pt x="14801641" y="57321"/>
                    <a:pt x="14790509" y="53815"/>
                    <a:pt x="14776899" y="53815"/>
                  </a:cubicBezTo>
                  <a:cubicBezTo>
                    <a:pt x="14767413" y="53815"/>
                    <a:pt x="14751743" y="55259"/>
                    <a:pt x="14729889" y="58145"/>
                  </a:cubicBezTo>
                  <a:lnTo>
                    <a:pt x="14729889" y="35258"/>
                  </a:lnTo>
                  <a:close/>
                  <a:moveTo>
                    <a:pt x="1265487" y="0"/>
                  </a:moveTo>
                  <a:lnTo>
                    <a:pt x="1091669" y="600629"/>
                  </a:lnTo>
                  <a:cubicBezTo>
                    <a:pt x="1166721" y="487637"/>
                    <a:pt x="1225279" y="412584"/>
                    <a:pt x="1267341" y="375470"/>
                  </a:cubicBezTo>
                  <a:cubicBezTo>
                    <a:pt x="1309405" y="338356"/>
                    <a:pt x="1349611" y="319799"/>
                    <a:pt x="1387963" y="319799"/>
                  </a:cubicBezTo>
                  <a:cubicBezTo>
                    <a:pt x="1407757" y="319799"/>
                    <a:pt x="1424251" y="326603"/>
                    <a:pt x="1437447" y="340212"/>
                  </a:cubicBezTo>
                  <a:cubicBezTo>
                    <a:pt x="1450643" y="353820"/>
                    <a:pt x="1457241" y="371965"/>
                    <a:pt x="1457241" y="394646"/>
                  </a:cubicBezTo>
                  <a:cubicBezTo>
                    <a:pt x="1457241" y="421863"/>
                    <a:pt x="1451469" y="454853"/>
                    <a:pt x="1439921" y="493617"/>
                  </a:cubicBezTo>
                  <a:lnTo>
                    <a:pt x="1364457" y="752796"/>
                  </a:lnTo>
                  <a:cubicBezTo>
                    <a:pt x="1354973" y="784137"/>
                    <a:pt x="1350229" y="801457"/>
                    <a:pt x="1350229" y="804756"/>
                  </a:cubicBezTo>
                  <a:cubicBezTo>
                    <a:pt x="1350229" y="810529"/>
                    <a:pt x="1351983" y="815271"/>
                    <a:pt x="1355487" y="818983"/>
                  </a:cubicBezTo>
                  <a:cubicBezTo>
                    <a:pt x="1358993" y="822694"/>
                    <a:pt x="1363013" y="824550"/>
                    <a:pt x="1367549" y="824550"/>
                  </a:cubicBezTo>
                  <a:cubicBezTo>
                    <a:pt x="1372911" y="824550"/>
                    <a:pt x="1379097" y="821869"/>
                    <a:pt x="1386107" y="816508"/>
                  </a:cubicBezTo>
                  <a:cubicBezTo>
                    <a:pt x="1409613" y="798364"/>
                    <a:pt x="1432911" y="773209"/>
                    <a:pt x="1456005" y="741043"/>
                  </a:cubicBezTo>
                  <a:lnTo>
                    <a:pt x="1475181" y="752796"/>
                  </a:lnTo>
                  <a:cubicBezTo>
                    <a:pt x="1461159" y="774652"/>
                    <a:pt x="1441675" y="798673"/>
                    <a:pt x="1416725" y="824859"/>
                  </a:cubicBezTo>
                  <a:cubicBezTo>
                    <a:pt x="1391777" y="851045"/>
                    <a:pt x="1370333" y="869190"/>
                    <a:pt x="1352395" y="879293"/>
                  </a:cubicBezTo>
                  <a:cubicBezTo>
                    <a:pt x="1334457" y="889396"/>
                    <a:pt x="1318477" y="894448"/>
                    <a:pt x="1304455" y="894448"/>
                  </a:cubicBezTo>
                  <a:cubicBezTo>
                    <a:pt x="1289197" y="894448"/>
                    <a:pt x="1276723" y="889602"/>
                    <a:pt x="1267033" y="879912"/>
                  </a:cubicBezTo>
                  <a:cubicBezTo>
                    <a:pt x="1257341" y="870221"/>
                    <a:pt x="1252497" y="857746"/>
                    <a:pt x="1252497" y="842488"/>
                  </a:cubicBezTo>
                  <a:cubicBezTo>
                    <a:pt x="1252497" y="824344"/>
                    <a:pt x="1259713" y="790529"/>
                    <a:pt x="1274145" y="741043"/>
                  </a:cubicBezTo>
                  <a:lnTo>
                    <a:pt x="1345281" y="493617"/>
                  </a:lnTo>
                  <a:cubicBezTo>
                    <a:pt x="1354353" y="462688"/>
                    <a:pt x="1358889" y="438358"/>
                    <a:pt x="1358889" y="420626"/>
                  </a:cubicBezTo>
                  <a:cubicBezTo>
                    <a:pt x="1358889" y="412378"/>
                    <a:pt x="1356313" y="405780"/>
                    <a:pt x="1351157" y="400831"/>
                  </a:cubicBezTo>
                  <a:cubicBezTo>
                    <a:pt x="1346003" y="395883"/>
                    <a:pt x="1339301" y="393409"/>
                    <a:pt x="1331055" y="393409"/>
                  </a:cubicBezTo>
                  <a:cubicBezTo>
                    <a:pt x="1319095" y="393409"/>
                    <a:pt x="1305487" y="397945"/>
                    <a:pt x="1290229" y="407017"/>
                  </a:cubicBezTo>
                  <a:cubicBezTo>
                    <a:pt x="1262187" y="424337"/>
                    <a:pt x="1229815" y="456502"/>
                    <a:pt x="1193113" y="503514"/>
                  </a:cubicBezTo>
                  <a:cubicBezTo>
                    <a:pt x="1183217" y="516297"/>
                    <a:pt x="1150227" y="567845"/>
                    <a:pt x="1094143" y="658155"/>
                  </a:cubicBezTo>
                  <a:cubicBezTo>
                    <a:pt x="1076823" y="687022"/>
                    <a:pt x="1062597" y="718569"/>
                    <a:pt x="1051461" y="752796"/>
                  </a:cubicBezTo>
                  <a:lnTo>
                    <a:pt x="1011873" y="879602"/>
                  </a:lnTo>
                  <a:lnTo>
                    <a:pt x="919089" y="879602"/>
                  </a:lnTo>
                  <a:lnTo>
                    <a:pt x="1122597" y="171962"/>
                  </a:lnTo>
                  <a:lnTo>
                    <a:pt x="1144247" y="95259"/>
                  </a:lnTo>
                  <a:cubicBezTo>
                    <a:pt x="1144247" y="84538"/>
                    <a:pt x="1139815" y="75053"/>
                    <a:pt x="1130947" y="66805"/>
                  </a:cubicBezTo>
                  <a:cubicBezTo>
                    <a:pt x="1122081" y="58558"/>
                    <a:pt x="1111257" y="54434"/>
                    <a:pt x="1098473" y="54434"/>
                  </a:cubicBezTo>
                  <a:cubicBezTo>
                    <a:pt x="1091049" y="54434"/>
                    <a:pt x="1079709" y="55671"/>
                    <a:pt x="1064451" y="58145"/>
                  </a:cubicBezTo>
                  <a:lnTo>
                    <a:pt x="1051461" y="60001"/>
                  </a:lnTo>
                  <a:lnTo>
                    <a:pt x="1051461" y="3587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84"/>
            <a:stretch/>
          </p:blipFill>
          <p:spPr>
            <a:xfrm>
              <a:off x="9009421" y="3733800"/>
              <a:ext cx="7718103" cy="6061337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Freeform 26"/>
            <p:cNvSpPr/>
            <p:nvPr/>
          </p:nvSpPr>
          <p:spPr>
            <a:xfrm>
              <a:off x="4076700" y="5247626"/>
              <a:ext cx="2735093" cy="3033684"/>
            </a:xfrm>
            <a:custGeom>
              <a:avLst/>
              <a:gdLst>
                <a:gd name="connsiteX0" fmla="*/ 0 w 3125337"/>
                <a:gd name="connsiteY0" fmla="*/ 13648 h 3466531"/>
                <a:gd name="connsiteX1" fmla="*/ 1105469 w 3125337"/>
                <a:gd name="connsiteY1" fmla="*/ 3452883 h 3466531"/>
                <a:gd name="connsiteX2" fmla="*/ 1978926 w 3125337"/>
                <a:gd name="connsiteY2" fmla="*/ 3466531 h 3466531"/>
                <a:gd name="connsiteX3" fmla="*/ 3125337 w 3125337"/>
                <a:gd name="connsiteY3" fmla="*/ 0 h 3466531"/>
                <a:gd name="connsiteX4" fmla="*/ 2306472 w 3125337"/>
                <a:gd name="connsiteY4" fmla="*/ 0 h 3466531"/>
                <a:gd name="connsiteX5" fmla="*/ 1569493 w 3125337"/>
                <a:gd name="connsiteY5" fmla="*/ 2702256 h 3466531"/>
                <a:gd name="connsiteX6" fmla="*/ 832514 w 3125337"/>
                <a:gd name="connsiteY6" fmla="*/ 0 h 3466531"/>
                <a:gd name="connsiteX7" fmla="*/ 0 w 3125337"/>
                <a:gd name="connsiteY7" fmla="*/ 13648 h 34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337" h="3466531">
                  <a:moveTo>
                    <a:pt x="0" y="13648"/>
                  </a:moveTo>
                  <a:lnTo>
                    <a:pt x="1105469" y="3452883"/>
                  </a:lnTo>
                  <a:lnTo>
                    <a:pt x="1978926" y="3466531"/>
                  </a:lnTo>
                  <a:lnTo>
                    <a:pt x="3125337" y="0"/>
                  </a:lnTo>
                  <a:lnTo>
                    <a:pt x="2306472" y="0"/>
                  </a:lnTo>
                  <a:lnTo>
                    <a:pt x="1569493" y="2702256"/>
                  </a:lnTo>
                  <a:lnTo>
                    <a:pt x="832514" y="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22104" y="5247626"/>
              <a:ext cx="2687317" cy="3033684"/>
            </a:xfrm>
            <a:custGeom>
              <a:avLst/>
              <a:gdLst>
                <a:gd name="connsiteX0" fmla="*/ 1501252 w 3070744"/>
                <a:gd name="connsiteY0" fmla="*/ 614149 h 3466531"/>
                <a:gd name="connsiteX1" fmla="*/ 1132764 w 3070744"/>
                <a:gd name="connsiteY1" fmla="*/ 1992573 h 3466531"/>
                <a:gd name="connsiteX2" fmla="*/ 1897040 w 3070744"/>
                <a:gd name="connsiteY2" fmla="*/ 1992573 h 3466531"/>
                <a:gd name="connsiteX3" fmla="*/ 1023580 w 3070744"/>
                <a:gd name="connsiteY3" fmla="*/ 0 h 3466531"/>
                <a:gd name="connsiteX4" fmla="*/ 2033516 w 3070744"/>
                <a:gd name="connsiteY4" fmla="*/ 0 h 3466531"/>
                <a:gd name="connsiteX5" fmla="*/ 3070744 w 3070744"/>
                <a:gd name="connsiteY5" fmla="*/ 3466531 h 3466531"/>
                <a:gd name="connsiteX6" fmla="*/ 2238232 w 3070744"/>
                <a:gd name="connsiteY6" fmla="*/ 3466531 h 3466531"/>
                <a:gd name="connsiteX7" fmla="*/ 1978924 w 3070744"/>
                <a:gd name="connsiteY7" fmla="*/ 2565779 h 3466531"/>
                <a:gd name="connsiteX8" fmla="*/ 1037228 w 3070744"/>
                <a:gd name="connsiteY8" fmla="*/ 2565779 h 3466531"/>
                <a:gd name="connsiteX9" fmla="*/ 805216 w 3070744"/>
                <a:gd name="connsiteY9" fmla="*/ 3466531 h 3466531"/>
                <a:gd name="connsiteX10" fmla="*/ 0 w 3070744"/>
                <a:gd name="connsiteY10" fmla="*/ 3466531 h 34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0744" h="3466531">
                  <a:moveTo>
                    <a:pt x="1501252" y="614149"/>
                  </a:moveTo>
                  <a:lnTo>
                    <a:pt x="1132764" y="1992573"/>
                  </a:lnTo>
                  <a:lnTo>
                    <a:pt x="1897040" y="1992573"/>
                  </a:lnTo>
                  <a:close/>
                  <a:moveTo>
                    <a:pt x="1023580" y="0"/>
                  </a:moveTo>
                  <a:lnTo>
                    <a:pt x="2033516" y="0"/>
                  </a:lnTo>
                  <a:lnTo>
                    <a:pt x="3070744" y="3466531"/>
                  </a:lnTo>
                  <a:lnTo>
                    <a:pt x="2238232" y="3466531"/>
                  </a:lnTo>
                  <a:lnTo>
                    <a:pt x="1978924" y="2565779"/>
                  </a:lnTo>
                  <a:lnTo>
                    <a:pt x="1037228" y="2565779"/>
                  </a:lnTo>
                  <a:lnTo>
                    <a:pt x="805216" y="3466531"/>
                  </a:lnTo>
                  <a:lnTo>
                    <a:pt x="0" y="34665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467578" y="4411206"/>
              <a:ext cx="0" cy="47065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6421608" y="4903457"/>
              <a:ext cx="23901209" cy="1496560"/>
            </a:xfrm>
            <a:custGeom>
              <a:avLst/>
              <a:gdLst/>
              <a:ahLst/>
              <a:cxnLst/>
              <a:rect l="l" t="t" r="r" b="b"/>
              <a:pathLst>
                <a:path w="23901209" h="1496560">
                  <a:moveTo>
                    <a:pt x="2711727" y="988051"/>
                  </a:moveTo>
                  <a:cubicBezTo>
                    <a:pt x="2736939" y="988051"/>
                    <a:pt x="2758127" y="996768"/>
                    <a:pt x="2775291" y="1014201"/>
                  </a:cubicBezTo>
                  <a:cubicBezTo>
                    <a:pt x="2792457" y="1031634"/>
                    <a:pt x="2801039" y="1052688"/>
                    <a:pt x="2801039" y="1077362"/>
                  </a:cubicBezTo>
                  <a:cubicBezTo>
                    <a:pt x="2801039" y="1102037"/>
                    <a:pt x="2792321" y="1123090"/>
                    <a:pt x="2774889" y="1140524"/>
                  </a:cubicBezTo>
                  <a:cubicBezTo>
                    <a:pt x="2757457" y="1157956"/>
                    <a:pt x="2736401" y="1166673"/>
                    <a:pt x="2711727" y="1166673"/>
                  </a:cubicBezTo>
                  <a:cubicBezTo>
                    <a:pt x="2687053" y="1166673"/>
                    <a:pt x="2665999" y="1157956"/>
                    <a:pt x="2648567" y="1140524"/>
                  </a:cubicBezTo>
                  <a:cubicBezTo>
                    <a:pt x="2631133" y="1123090"/>
                    <a:pt x="2622417" y="1102037"/>
                    <a:pt x="2622417" y="1077362"/>
                  </a:cubicBezTo>
                  <a:cubicBezTo>
                    <a:pt x="2622417" y="1052151"/>
                    <a:pt x="2631133" y="1030963"/>
                    <a:pt x="2648567" y="1013799"/>
                  </a:cubicBezTo>
                  <a:cubicBezTo>
                    <a:pt x="2665999" y="996634"/>
                    <a:pt x="2687053" y="988051"/>
                    <a:pt x="2711727" y="988051"/>
                  </a:cubicBezTo>
                  <a:close/>
                  <a:moveTo>
                    <a:pt x="1387753" y="988051"/>
                  </a:moveTo>
                  <a:cubicBezTo>
                    <a:pt x="1412963" y="988051"/>
                    <a:pt x="1434151" y="996768"/>
                    <a:pt x="1451317" y="1014201"/>
                  </a:cubicBezTo>
                  <a:cubicBezTo>
                    <a:pt x="1468481" y="1031634"/>
                    <a:pt x="1477063" y="1052688"/>
                    <a:pt x="1477063" y="1077362"/>
                  </a:cubicBezTo>
                  <a:cubicBezTo>
                    <a:pt x="1477063" y="1102037"/>
                    <a:pt x="1468347" y="1123090"/>
                    <a:pt x="1450913" y="1140524"/>
                  </a:cubicBezTo>
                  <a:cubicBezTo>
                    <a:pt x="1433481" y="1157956"/>
                    <a:pt x="1412427" y="1166673"/>
                    <a:pt x="1387753" y="1166673"/>
                  </a:cubicBezTo>
                  <a:cubicBezTo>
                    <a:pt x="1363079" y="1166673"/>
                    <a:pt x="1342025" y="1157956"/>
                    <a:pt x="1324591" y="1140524"/>
                  </a:cubicBezTo>
                  <a:cubicBezTo>
                    <a:pt x="1307159" y="1123090"/>
                    <a:pt x="1298441" y="1102037"/>
                    <a:pt x="1298441" y="1077362"/>
                  </a:cubicBezTo>
                  <a:cubicBezTo>
                    <a:pt x="1298441" y="1052151"/>
                    <a:pt x="1307159" y="1030963"/>
                    <a:pt x="1324591" y="1013799"/>
                  </a:cubicBezTo>
                  <a:cubicBezTo>
                    <a:pt x="1342025" y="996634"/>
                    <a:pt x="1363079" y="988051"/>
                    <a:pt x="1387753" y="988051"/>
                  </a:cubicBezTo>
                  <a:close/>
                  <a:moveTo>
                    <a:pt x="22043881" y="704831"/>
                  </a:moveTo>
                  <a:cubicBezTo>
                    <a:pt x="21962885" y="737016"/>
                    <a:pt x="21910585" y="759813"/>
                    <a:pt x="21886985" y="773223"/>
                  </a:cubicBezTo>
                  <a:cubicBezTo>
                    <a:pt x="21844609" y="796824"/>
                    <a:pt x="21814305" y="821499"/>
                    <a:pt x="21796065" y="847246"/>
                  </a:cubicBezTo>
                  <a:cubicBezTo>
                    <a:pt x="21777825" y="872993"/>
                    <a:pt x="21768709" y="901154"/>
                    <a:pt x="21768709" y="931729"/>
                  </a:cubicBezTo>
                  <a:cubicBezTo>
                    <a:pt x="21768709" y="970350"/>
                    <a:pt x="21780241" y="1002400"/>
                    <a:pt x="21803305" y="1027879"/>
                  </a:cubicBezTo>
                  <a:cubicBezTo>
                    <a:pt x="21826373" y="1053358"/>
                    <a:pt x="21852925" y="1066098"/>
                    <a:pt x="21882961" y="1066098"/>
                  </a:cubicBezTo>
                  <a:cubicBezTo>
                    <a:pt x="21923729" y="1066098"/>
                    <a:pt x="21977369" y="1039278"/>
                    <a:pt x="22043881" y="985638"/>
                  </a:cubicBezTo>
                  <a:close/>
                  <a:moveTo>
                    <a:pt x="17262333" y="704831"/>
                  </a:moveTo>
                  <a:cubicBezTo>
                    <a:pt x="17181337" y="737016"/>
                    <a:pt x="17129035" y="759813"/>
                    <a:pt x="17105435" y="773223"/>
                  </a:cubicBezTo>
                  <a:cubicBezTo>
                    <a:pt x="17063057" y="796824"/>
                    <a:pt x="17032753" y="821499"/>
                    <a:pt x="17014515" y="847246"/>
                  </a:cubicBezTo>
                  <a:cubicBezTo>
                    <a:pt x="16996275" y="872993"/>
                    <a:pt x="16987159" y="901154"/>
                    <a:pt x="16987159" y="931729"/>
                  </a:cubicBezTo>
                  <a:cubicBezTo>
                    <a:pt x="16987159" y="970350"/>
                    <a:pt x="16998689" y="1002400"/>
                    <a:pt x="17021757" y="1027879"/>
                  </a:cubicBezTo>
                  <a:cubicBezTo>
                    <a:pt x="17044821" y="1053358"/>
                    <a:pt x="17071373" y="1066098"/>
                    <a:pt x="17101413" y="1066098"/>
                  </a:cubicBezTo>
                  <a:cubicBezTo>
                    <a:pt x="17142177" y="1066098"/>
                    <a:pt x="17195817" y="1039278"/>
                    <a:pt x="17262333" y="985638"/>
                  </a:cubicBezTo>
                  <a:close/>
                  <a:moveTo>
                    <a:pt x="6556233" y="704831"/>
                  </a:moveTo>
                  <a:cubicBezTo>
                    <a:pt x="6475235" y="737016"/>
                    <a:pt x="6422937" y="759813"/>
                    <a:pt x="6399335" y="773223"/>
                  </a:cubicBezTo>
                  <a:cubicBezTo>
                    <a:pt x="6356959" y="796824"/>
                    <a:pt x="6326653" y="821499"/>
                    <a:pt x="6308415" y="847246"/>
                  </a:cubicBezTo>
                  <a:cubicBezTo>
                    <a:pt x="6290177" y="872993"/>
                    <a:pt x="6281057" y="901154"/>
                    <a:pt x="6281057" y="931729"/>
                  </a:cubicBezTo>
                  <a:cubicBezTo>
                    <a:pt x="6281057" y="970350"/>
                    <a:pt x="6292591" y="1002400"/>
                    <a:pt x="6315657" y="1027879"/>
                  </a:cubicBezTo>
                  <a:cubicBezTo>
                    <a:pt x="6338721" y="1053358"/>
                    <a:pt x="6365273" y="1066098"/>
                    <a:pt x="6395313" y="1066098"/>
                  </a:cubicBezTo>
                  <a:cubicBezTo>
                    <a:pt x="6436079" y="1066098"/>
                    <a:pt x="6489717" y="1039278"/>
                    <a:pt x="6556233" y="985638"/>
                  </a:cubicBezTo>
                  <a:close/>
                  <a:moveTo>
                    <a:pt x="5686521" y="502072"/>
                  </a:moveTo>
                  <a:cubicBezTo>
                    <a:pt x="5660775" y="502072"/>
                    <a:pt x="5635297" y="508509"/>
                    <a:pt x="5610085" y="521382"/>
                  </a:cubicBezTo>
                  <a:cubicBezTo>
                    <a:pt x="5590775" y="531037"/>
                    <a:pt x="5558859" y="560003"/>
                    <a:pt x="5514337" y="608279"/>
                  </a:cubicBezTo>
                  <a:lnTo>
                    <a:pt x="5514337" y="883453"/>
                  </a:lnTo>
                  <a:cubicBezTo>
                    <a:pt x="5514337" y="942994"/>
                    <a:pt x="5516751" y="982151"/>
                    <a:pt x="5521579" y="1000925"/>
                  </a:cubicBezTo>
                  <a:cubicBezTo>
                    <a:pt x="5529089" y="1032036"/>
                    <a:pt x="5547459" y="1059393"/>
                    <a:pt x="5576693" y="1082994"/>
                  </a:cubicBezTo>
                  <a:cubicBezTo>
                    <a:pt x="5605929" y="1106596"/>
                    <a:pt x="5642805" y="1118397"/>
                    <a:pt x="5687327" y="1118397"/>
                  </a:cubicBezTo>
                  <a:cubicBezTo>
                    <a:pt x="5740967" y="1118397"/>
                    <a:pt x="5784415" y="1097477"/>
                    <a:pt x="5817673" y="1055638"/>
                  </a:cubicBezTo>
                  <a:cubicBezTo>
                    <a:pt x="5861121" y="1000925"/>
                    <a:pt x="5882845" y="923951"/>
                    <a:pt x="5882845" y="824717"/>
                  </a:cubicBezTo>
                  <a:cubicBezTo>
                    <a:pt x="5882845" y="712073"/>
                    <a:pt x="5858171" y="625444"/>
                    <a:pt x="5808821" y="564831"/>
                  </a:cubicBezTo>
                  <a:cubicBezTo>
                    <a:pt x="5774493" y="522991"/>
                    <a:pt x="5733725" y="502072"/>
                    <a:pt x="5686521" y="502072"/>
                  </a:cubicBezTo>
                  <a:close/>
                  <a:moveTo>
                    <a:pt x="15863813" y="441727"/>
                  </a:moveTo>
                  <a:cubicBezTo>
                    <a:pt x="15819291" y="441727"/>
                    <a:pt x="15779463" y="459026"/>
                    <a:pt x="15744329" y="493623"/>
                  </a:cubicBezTo>
                  <a:cubicBezTo>
                    <a:pt x="15709193" y="528221"/>
                    <a:pt x="15688677" y="576363"/>
                    <a:pt x="15682777" y="638050"/>
                  </a:cubicBezTo>
                  <a:lnTo>
                    <a:pt x="16023929" y="638050"/>
                  </a:lnTo>
                  <a:cubicBezTo>
                    <a:pt x="16021245" y="590846"/>
                    <a:pt x="16015613" y="557589"/>
                    <a:pt x="16007033" y="538279"/>
                  </a:cubicBezTo>
                  <a:cubicBezTo>
                    <a:pt x="15993621" y="508240"/>
                    <a:pt x="15973641" y="484639"/>
                    <a:pt x="15947089" y="467474"/>
                  </a:cubicBezTo>
                  <a:cubicBezTo>
                    <a:pt x="15920537" y="450309"/>
                    <a:pt x="15892779" y="441727"/>
                    <a:pt x="15863813" y="441727"/>
                  </a:cubicBezTo>
                  <a:close/>
                  <a:moveTo>
                    <a:pt x="14673187" y="441727"/>
                  </a:moveTo>
                  <a:cubicBezTo>
                    <a:pt x="14628665" y="441727"/>
                    <a:pt x="14588837" y="459026"/>
                    <a:pt x="14553705" y="493623"/>
                  </a:cubicBezTo>
                  <a:cubicBezTo>
                    <a:pt x="14518569" y="528221"/>
                    <a:pt x="14498053" y="576363"/>
                    <a:pt x="14492153" y="638050"/>
                  </a:cubicBezTo>
                  <a:lnTo>
                    <a:pt x="14833303" y="638050"/>
                  </a:lnTo>
                  <a:cubicBezTo>
                    <a:pt x="14830621" y="590846"/>
                    <a:pt x="14824989" y="557589"/>
                    <a:pt x="14816407" y="538279"/>
                  </a:cubicBezTo>
                  <a:cubicBezTo>
                    <a:pt x="14802997" y="508240"/>
                    <a:pt x="14783017" y="484639"/>
                    <a:pt x="14756465" y="467474"/>
                  </a:cubicBezTo>
                  <a:cubicBezTo>
                    <a:pt x="14729913" y="450309"/>
                    <a:pt x="14702153" y="441727"/>
                    <a:pt x="14673187" y="441727"/>
                  </a:cubicBezTo>
                  <a:close/>
                  <a:moveTo>
                    <a:pt x="9443961" y="441727"/>
                  </a:moveTo>
                  <a:cubicBezTo>
                    <a:pt x="9399441" y="441727"/>
                    <a:pt x="9359613" y="459026"/>
                    <a:pt x="9324481" y="493623"/>
                  </a:cubicBezTo>
                  <a:cubicBezTo>
                    <a:pt x="9289345" y="528221"/>
                    <a:pt x="9268829" y="576363"/>
                    <a:pt x="9262929" y="638050"/>
                  </a:cubicBezTo>
                  <a:lnTo>
                    <a:pt x="9604079" y="638050"/>
                  </a:lnTo>
                  <a:cubicBezTo>
                    <a:pt x="9601397" y="590846"/>
                    <a:pt x="9595765" y="557589"/>
                    <a:pt x="9587181" y="538279"/>
                  </a:cubicBezTo>
                  <a:cubicBezTo>
                    <a:pt x="9573773" y="508240"/>
                    <a:pt x="9553791" y="484639"/>
                    <a:pt x="9527239" y="467474"/>
                  </a:cubicBezTo>
                  <a:cubicBezTo>
                    <a:pt x="9500689" y="450309"/>
                    <a:pt x="9472929" y="441727"/>
                    <a:pt x="9443961" y="441727"/>
                  </a:cubicBezTo>
                  <a:close/>
                  <a:moveTo>
                    <a:pt x="4881487" y="441727"/>
                  </a:moveTo>
                  <a:cubicBezTo>
                    <a:pt x="4836967" y="441727"/>
                    <a:pt x="4797139" y="459026"/>
                    <a:pt x="4762005" y="493623"/>
                  </a:cubicBezTo>
                  <a:cubicBezTo>
                    <a:pt x="4726871" y="528221"/>
                    <a:pt x="4706353" y="576363"/>
                    <a:pt x="4700453" y="638050"/>
                  </a:cubicBezTo>
                  <a:lnTo>
                    <a:pt x="5041603" y="638050"/>
                  </a:lnTo>
                  <a:cubicBezTo>
                    <a:pt x="5038921" y="590846"/>
                    <a:pt x="5033289" y="557589"/>
                    <a:pt x="5024707" y="538279"/>
                  </a:cubicBezTo>
                  <a:cubicBezTo>
                    <a:pt x="5011297" y="508240"/>
                    <a:pt x="4991317" y="484639"/>
                    <a:pt x="4964765" y="467474"/>
                  </a:cubicBezTo>
                  <a:cubicBezTo>
                    <a:pt x="4938213" y="450309"/>
                    <a:pt x="4910453" y="441727"/>
                    <a:pt x="4881487" y="441727"/>
                  </a:cubicBezTo>
                  <a:close/>
                  <a:moveTo>
                    <a:pt x="11931987" y="437704"/>
                  </a:moveTo>
                  <a:cubicBezTo>
                    <a:pt x="11903557" y="437704"/>
                    <a:pt x="11874993" y="446152"/>
                    <a:pt x="11846297" y="463049"/>
                  </a:cubicBezTo>
                  <a:cubicBezTo>
                    <a:pt x="11817601" y="479945"/>
                    <a:pt x="11794401" y="509581"/>
                    <a:pt x="11776699" y="551957"/>
                  </a:cubicBezTo>
                  <a:cubicBezTo>
                    <a:pt x="11758997" y="594333"/>
                    <a:pt x="11750147" y="648778"/>
                    <a:pt x="11750147" y="715291"/>
                  </a:cubicBezTo>
                  <a:cubicBezTo>
                    <a:pt x="11750147" y="822572"/>
                    <a:pt x="11771469" y="915101"/>
                    <a:pt x="11814113" y="992879"/>
                  </a:cubicBezTo>
                  <a:cubicBezTo>
                    <a:pt x="11856757" y="1070657"/>
                    <a:pt x="11912945" y="1109546"/>
                    <a:pt x="11982677" y="1109546"/>
                  </a:cubicBezTo>
                  <a:cubicBezTo>
                    <a:pt x="12034709" y="1109546"/>
                    <a:pt x="12077621" y="1088090"/>
                    <a:pt x="12111413" y="1045178"/>
                  </a:cubicBezTo>
                  <a:cubicBezTo>
                    <a:pt x="12145207" y="1002266"/>
                    <a:pt x="12162105" y="928511"/>
                    <a:pt x="12162105" y="823913"/>
                  </a:cubicBezTo>
                  <a:cubicBezTo>
                    <a:pt x="12162105" y="693031"/>
                    <a:pt x="12133941" y="590042"/>
                    <a:pt x="12077621" y="514945"/>
                  </a:cubicBezTo>
                  <a:cubicBezTo>
                    <a:pt x="12039535" y="463451"/>
                    <a:pt x="11990993" y="437704"/>
                    <a:pt x="11931987" y="437704"/>
                  </a:cubicBezTo>
                  <a:close/>
                  <a:moveTo>
                    <a:pt x="23622017" y="385405"/>
                  </a:moveTo>
                  <a:cubicBezTo>
                    <a:pt x="23650981" y="385405"/>
                    <a:pt x="23686113" y="391573"/>
                    <a:pt x="23727417" y="403910"/>
                  </a:cubicBezTo>
                  <a:cubicBezTo>
                    <a:pt x="23754773" y="411956"/>
                    <a:pt x="23773013" y="415979"/>
                    <a:pt x="23782129" y="415979"/>
                  </a:cubicBezTo>
                  <a:cubicBezTo>
                    <a:pt x="23790713" y="415979"/>
                    <a:pt x="23797417" y="414102"/>
                    <a:pt x="23802245" y="410347"/>
                  </a:cubicBezTo>
                  <a:cubicBezTo>
                    <a:pt x="23807073" y="406592"/>
                    <a:pt x="23812705" y="398278"/>
                    <a:pt x="23819145" y="385405"/>
                  </a:cubicBezTo>
                  <a:lnTo>
                    <a:pt x="23845693" y="385405"/>
                  </a:lnTo>
                  <a:lnTo>
                    <a:pt x="23845693" y="636440"/>
                  </a:lnTo>
                  <a:lnTo>
                    <a:pt x="23819145" y="636440"/>
                  </a:lnTo>
                  <a:cubicBezTo>
                    <a:pt x="23798761" y="557589"/>
                    <a:pt x="23772609" y="503949"/>
                    <a:pt x="23740693" y="475520"/>
                  </a:cubicBezTo>
                  <a:cubicBezTo>
                    <a:pt x="23708777" y="447091"/>
                    <a:pt x="23668145" y="432876"/>
                    <a:pt x="23618797" y="432876"/>
                  </a:cubicBezTo>
                  <a:cubicBezTo>
                    <a:pt x="23581249" y="432876"/>
                    <a:pt x="23550945" y="442799"/>
                    <a:pt x="23527877" y="462646"/>
                  </a:cubicBezTo>
                  <a:cubicBezTo>
                    <a:pt x="23504809" y="482493"/>
                    <a:pt x="23493281" y="504486"/>
                    <a:pt x="23493281" y="528624"/>
                  </a:cubicBezTo>
                  <a:cubicBezTo>
                    <a:pt x="23493281" y="558662"/>
                    <a:pt x="23501861" y="584409"/>
                    <a:pt x="23519025" y="605865"/>
                  </a:cubicBezTo>
                  <a:cubicBezTo>
                    <a:pt x="23535657" y="627858"/>
                    <a:pt x="23569449" y="651191"/>
                    <a:pt x="23620405" y="675866"/>
                  </a:cubicBezTo>
                  <a:lnTo>
                    <a:pt x="23737877" y="732993"/>
                  </a:lnTo>
                  <a:cubicBezTo>
                    <a:pt x="23846765" y="786096"/>
                    <a:pt x="23901209" y="856097"/>
                    <a:pt x="23901209" y="942994"/>
                  </a:cubicBezTo>
                  <a:cubicBezTo>
                    <a:pt x="23901209" y="1010044"/>
                    <a:pt x="23875865" y="1064086"/>
                    <a:pt x="23825177" y="1105121"/>
                  </a:cubicBezTo>
                  <a:cubicBezTo>
                    <a:pt x="23774489" y="1146156"/>
                    <a:pt x="23717761" y="1166673"/>
                    <a:pt x="23655001" y="1166673"/>
                  </a:cubicBezTo>
                  <a:cubicBezTo>
                    <a:pt x="23609945" y="1166673"/>
                    <a:pt x="23558449" y="1158627"/>
                    <a:pt x="23500521" y="1142535"/>
                  </a:cubicBezTo>
                  <a:cubicBezTo>
                    <a:pt x="23482817" y="1137171"/>
                    <a:pt x="23468337" y="1134489"/>
                    <a:pt x="23457073" y="1134489"/>
                  </a:cubicBezTo>
                  <a:cubicBezTo>
                    <a:pt x="23444737" y="1134489"/>
                    <a:pt x="23435081" y="1141462"/>
                    <a:pt x="23428105" y="1155409"/>
                  </a:cubicBezTo>
                  <a:lnTo>
                    <a:pt x="23401553" y="1155409"/>
                  </a:lnTo>
                  <a:lnTo>
                    <a:pt x="23401553" y="892304"/>
                  </a:lnTo>
                  <a:lnTo>
                    <a:pt x="23428105" y="892304"/>
                  </a:lnTo>
                  <a:cubicBezTo>
                    <a:pt x="23443125" y="967400"/>
                    <a:pt x="23471821" y="1023990"/>
                    <a:pt x="23514197" y="1062075"/>
                  </a:cubicBezTo>
                  <a:cubicBezTo>
                    <a:pt x="23556577" y="1100159"/>
                    <a:pt x="23604045" y="1119202"/>
                    <a:pt x="23656613" y="1119202"/>
                  </a:cubicBezTo>
                  <a:cubicBezTo>
                    <a:pt x="23693625" y="1119202"/>
                    <a:pt x="23723797" y="1108339"/>
                    <a:pt x="23747129" y="1086615"/>
                  </a:cubicBezTo>
                  <a:cubicBezTo>
                    <a:pt x="23770465" y="1064891"/>
                    <a:pt x="23782129" y="1038741"/>
                    <a:pt x="23782129" y="1008166"/>
                  </a:cubicBezTo>
                  <a:cubicBezTo>
                    <a:pt x="23782129" y="971155"/>
                    <a:pt x="23769121" y="940043"/>
                    <a:pt x="23743105" y="914833"/>
                  </a:cubicBezTo>
                  <a:cubicBezTo>
                    <a:pt x="23717093" y="889622"/>
                    <a:pt x="23665193" y="857706"/>
                    <a:pt x="23587417" y="819085"/>
                  </a:cubicBezTo>
                  <a:cubicBezTo>
                    <a:pt x="23509637" y="780464"/>
                    <a:pt x="23458681" y="745598"/>
                    <a:pt x="23434545" y="714487"/>
                  </a:cubicBezTo>
                  <a:cubicBezTo>
                    <a:pt x="23410405" y="683912"/>
                    <a:pt x="23398337" y="645291"/>
                    <a:pt x="23398337" y="598624"/>
                  </a:cubicBezTo>
                  <a:cubicBezTo>
                    <a:pt x="23398337" y="538011"/>
                    <a:pt x="23419121" y="487321"/>
                    <a:pt x="23460689" y="446554"/>
                  </a:cubicBezTo>
                  <a:cubicBezTo>
                    <a:pt x="23502265" y="405788"/>
                    <a:pt x="23556037" y="385405"/>
                    <a:pt x="23622017" y="385405"/>
                  </a:cubicBezTo>
                  <a:close/>
                  <a:moveTo>
                    <a:pt x="22998761" y="385405"/>
                  </a:moveTo>
                  <a:lnTo>
                    <a:pt x="23032553" y="385405"/>
                  </a:lnTo>
                  <a:lnTo>
                    <a:pt x="23032553" y="551153"/>
                  </a:lnTo>
                  <a:cubicBezTo>
                    <a:pt x="23094241" y="440654"/>
                    <a:pt x="23157537" y="385405"/>
                    <a:pt x="23222441" y="385405"/>
                  </a:cubicBezTo>
                  <a:cubicBezTo>
                    <a:pt x="23251941" y="385405"/>
                    <a:pt x="23276345" y="394389"/>
                    <a:pt x="23295657" y="412359"/>
                  </a:cubicBezTo>
                  <a:cubicBezTo>
                    <a:pt x="23314969" y="430328"/>
                    <a:pt x="23324625" y="451114"/>
                    <a:pt x="23324625" y="474715"/>
                  </a:cubicBezTo>
                  <a:cubicBezTo>
                    <a:pt x="23324625" y="495635"/>
                    <a:pt x="23317649" y="513336"/>
                    <a:pt x="23303705" y="527819"/>
                  </a:cubicBezTo>
                  <a:cubicBezTo>
                    <a:pt x="23289761" y="542302"/>
                    <a:pt x="23273129" y="549543"/>
                    <a:pt x="23253817" y="549543"/>
                  </a:cubicBezTo>
                  <a:cubicBezTo>
                    <a:pt x="23235045" y="549543"/>
                    <a:pt x="23213993" y="540290"/>
                    <a:pt x="23190657" y="521785"/>
                  </a:cubicBezTo>
                  <a:cubicBezTo>
                    <a:pt x="23167321" y="503279"/>
                    <a:pt x="23150025" y="494026"/>
                    <a:pt x="23138761" y="494026"/>
                  </a:cubicBezTo>
                  <a:cubicBezTo>
                    <a:pt x="23129105" y="494026"/>
                    <a:pt x="23118645" y="499390"/>
                    <a:pt x="23107381" y="510118"/>
                  </a:cubicBezTo>
                  <a:cubicBezTo>
                    <a:pt x="23083241" y="532110"/>
                    <a:pt x="23058301" y="568317"/>
                    <a:pt x="23032553" y="618739"/>
                  </a:cubicBezTo>
                  <a:lnTo>
                    <a:pt x="23032553" y="971959"/>
                  </a:lnTo>
                  <a:cubicBezTo>
                    <a:pt x="23032553" y="1012726"/>
                    <a:pt x="23037649" y="1043569"/>
                    <a:pt x="23047841" y="1064489"/>
                  </a:cubicBezTo>
                  <a:cubicBezTo>
                    <a:pt x="23054817" y="1078971"/>
                    <a:pt x="23067153" y="1091040"/>
                    <a:pt x="23084849" y="1100696"/>
                  </a:cubicBezTo>
                  <a:cubicBezTo>
                    <a:pt x="23102553" y="1110351"/>
                    <a:pt x="23128033" y="1115179"/>
                    <a:pt x="23161289" y="1115179"/>
                  </a:cubicBezTo>
                  <a:lnTo>
                    <a:pt x="23161289" y="1144144"/>
                  </a:lnTo>
                  <a:lnTo>
                    <a:pt x="22783929" y="1144144"/>
                  </a:lnTo>
                  <a:lnTo>
                    <a:pt x="22783929" y="1115179"/>
                  </a:lnTo>
                  <a:cubicBezTo>
                    <a:pt x="22821481" y="1115179"/>
                    <a:pt x="22849373" y="1109278"/>
                    <a:pt x="22867609" y="1097477"/>
                  </a:cubicBezTo>
                  <a:cubicBezTo>
                    <a:pt x="22881021" y="1088895"/>
                    <a:pt x="22890409" y="1075217"/>
                    <a:pt x="22895769" y="1056443"/>
                  </a:cubicBezTo>
                  <a:cubicBezTo>
                    <a:pt x="22898457" y="1047324"/>
                    <a:pt x="22899793" y="1021308"/>
                    <a:pt x="22899793" y="978396"/>
                  </a:cubicBezTo>
                  <a:lnTo>
                    <a:pt x="22899793" y="692762"/>
                  </a:lnTo>
                  <a:cubicBezTo>
                    <a:pt x="22899793" y="606938"/>
                    <a:pt x="22898049" y="555846"/>
                    <a:pt x="22894561" y="539486"/>
                  </a:cubicBezTo>
                  <a:cubicBezTo>
                    <a:pt x="22891077" y="523126"/>
                    <a:pt x="22884641" y="511191"/>
                    <a:pt x="22875253" y="503681"/>
                  </a:cubicBezTo>
                  <a:cubicBezTo>
                    <a:pt x="22865865" y="496171"/>
                    <a:pt x="22854201" y="492417"/>
                    <a:pt x="22840253" y="492417"/>
                  </a:cubicBezTo>
                  <a:cubicBezTo>
                    <a:pt x="22823625" y="492417"/>
                    <a:pt x="22804849" y="496440"/>
                    <a:pt x="22783929" y="504486"/>
                  </a:cubicBezTo>
                  <a:lnTo>
                    <a:pt x="22775885" y="475520"/>
                  </a:lnTo>
                  <a:close/>
                  <a:moveTo>
                    <a:pt x="22578569" y="385405"/>
                  </a:moveTo>
                  <a:lnTo>
                    <a:pt x="22613973" y="385405"/>
                  </a:lnTo>
                  <a:lnTo>
                    <a:pt x="22613973" y="977592"/>
                  </a:lnTo>
                  <a:cubicBezTo>
                    <a:pt x="22613973" y="1023722"/>
                    <a:pt x="22617329" y="1054431"/>
                    <a:pt x="22624033" y="1069719"/>
                  </a:cubicBezTo>
                  <a:cubicBezTo>
                    <a:pt x="22630737" y="1085006"/>
                    <a:pt x="22640661" y="1096404"/>
                    <a:pt x="22653801" y="1103914"/>
                  </a:cubicBezTo>
                  <a:cubicBezTo>
                    <a:pt x="22666945" y="1111424"/>
                    <a:pt x="22690949" y="1115179"/>
                    <a:pt x="22725813" y="1115179"/>
                  </a:cubicBezTo>
                  <a:lnTo>
                    <a:pt x="22725813" y="1144144"/>
                  </a:lnTo>
                  <a:lnTo>
                    <a:pt x="22367765" y="1144144"/>
                  </a:lnTo>
                  <a:lnTo>
                    <a:pt x="22367765" y="1115179"/>
                  </a:lnTo>
                  <a:cubicBezTo>
                    <a:pt x="22403705" y="1115179"/>
                    <a:pt x="22427841" y="1111692"/>
                    <a:pt x="22440177" y="1104719"/>
                  </a:cubicBezTo>
                  <a:cubicBezTo>
                    <a:pt x="22452517" y="1097745"/>
                    <a:pt x="22462305" y="1086213"/>
                    <a:pt x="22469545" y="1070121"/>
                  </a:cubicBezTo>
                  <a:cubicBezTo>
                    <a:pt x="22476789" y="1054029"/>
                    <a:pt x="22480409" y="1023186"/>
                    <a:pt x="22480409" y="977592"/>
                  </a:cubicBezTo>
                  <a:lnTo>
                    <a:pt x="22480409" y="693567"/>
                  </a:lnTo>
                  <a:cubicBezTo>
                    <a:pt x="22480409" y="613643"/>
                    <a:pt x="22477993" y="561880"/>
                    <a:pt x="22473169" y="538279"/>
                  </a:cubicBezTo>
                  <a:cubicBezTo>
                    <a:pt x="22469413" y="521114"/>
                    <a:pt x="22463513" y="509179"/>
                    <a:pt x="22455465" y="502474"/>
                  </a:cubicBezTo>
                  <a:cubicBezTo>
                    <a:pt x="22447421" y="495769"/>
                    <a:pt x="22436425" y="492417"/>
                    <a:pt x="22422481" y="492417"/>
                  </a:cubicBezTo>
                  <a:cubicBezTo>
                    <a:pt x="22407457" y="492417"/>
                    <a:pt x="22389225" y="496440"/>
                    <a:pt x="22367765" y="504486"/>
                  </a:cubicBezTo>
                  <a:lnTo>
                    <a:pt x="22356501" y="475520"/>
                  </a:lnTo>
                  <a:close/>
                  <a:moveTo>
                    <a:pt x="21931241" y="385405"/>
                  </a:moveTo>
                  <a:cubicBezTo>
                    <a:pt x="21996681" y="385405"/>
                    <a:pt x="22050321" y="396401"/>
                    <a:pt x="22092161" y="418393"/>
                  </a:cubicBezTo>
                  <a:cubicBezTo>
                    <a:pt x="22123805" y="435022"/>
                    <a:pt x="22147137" y="461037"/>
                    <a:pt x="22162161" y="496440"/>
                  </a:cubicBezTo>
                  <a:cubicBezTo>
                    <a:pt x="22171817" y="519505"/>
                    <a:pt x="22176641" y="566708"/>
                    <a:pt x="22176641" y="638050"/>
                  </a:cubicBezTo>
                  <a:lnTo>
                    <a:pt x="22176641" y="888281"/>
                  </a:lnTo>
                  <a:cubicBezTo>
                    <a:pt x="22176641" y="958549"/>
                    <a:pt x="22177985" y="1001596"/>
                    <a:pt x="22180665" y="1017419"/>
                  </a:cubicBezTo>
                  <a:cubicBezTo>
                    <a:pt x="22183345" y="1033243"/>
                    <a:pt x="22187769" y="1043837"/>
                    <a:pt x="22193941" y="1049201"/>
                  </a:cubicBezTo>
                  <a:cubicBezTo>
                    <a:pt x="22200113" y="1054565"/>
                    <a:pt x="22207217" y="1057247"/>
                    <a:pt x="22215265" y="1057247"/>
                  </a:cubicBezTo>
                  <a:cubicBezTo>
                    <a:pt x="22223849" y="1057247"/>
                    <a:pt x="22231353" y="1055370"/>
                    <a:pt x="22237793" y="1051615"/>
                  </a:cubicBezTo>
                  <a:cubicBezTo>
                    <a:pt x="22249057" y="1044642"/>
                    <a:pt x="22270781" y="1025063"/>
                    <a:pt x="22302965" y="992879"/>
                  </a:cubicBezTo>
                  <a:lnTo>
                    <a:pt x="22302965" y="1037937"/>
                  </a:lnTo>
                  <a:cubicBezTo>
                    <a:pt x="22242889" y="1118397"/>
                    <a:pt x="22185493" y="1158627"/>
                    <a:pt x="22130777" y="1158627"/>
                  </a:cubicBezTo>
                  <a:cubicBezTo>
                    <a:pt x="22104497" y="1158627"/>
                    <a:pt x="22083577" y="1149508"/>
                    <a:pt x="22068021" y="1131271"/>
                  </a:cubicBezTo>
                  <a:cubicBezTo>
                    <a:pt x="22052465" y="1113033"/>
                    <a:pt x="22044421" y="1081922"/>
                    <a:pt x="22043881" y="1037937"/>
                  </a:cubicBezTo>
                  <a:cubicBezTo>
                    <a:pt x="21968249" y="1096404"/>
                    <a:pt x="21920777" y="1130198"/>
                    <a:pt x="21901469" y="1139317"/>
                  </a:cubicBezTo>
                  <a:cubicBezTo>
                    <a:pt x="21872505" y="1152727"/>
                    <a:pt x="21841661" y="1159432"/>
                    <a:pt x="21808937" y="1159432"/>
                  </a:cubicBezTo>
                  <a:cubicBezTo>
                    <a:pt x="21757981" y="1159432"/>
                    <a:pt x="21716009" y="1141999"/>
                    <a:pt x="21683017" y="1107133"/>
                  </a:cubicBezTo>
                  <a:cubicBezTo>
                    <a:pt x="21650033" y="1072266"/>
                    <a:pt x="21633537" y="1026404"/>
                    <a:pt x="21633537" y="969546"/>
                  </a:cubicBezTo>
                  <a:cubicBezTo>
                    <a:pt x="21633537" y="933607"/>
                    <a:pt x="21641581" y="902495"/>
                    <a:pt x="21657673" y="876212"/>
                  </a:cubicBezTo>
                  <a:cubicBezTo>
                    <a:pt x="21679665" y="839736"/>
                    <a:pt x="21717885" y="805407"/>
                    <a:pt x="21772329" y="773223"/>
                  </a:cubicBezTo>
                  <a:cubicBezTo>
                    <a:pt x="21826777" y="741039"/>
                    <a:pt x="21917293" y="701881"/>
                    <a:pt x="22043881" y="655751"/>
                  </a:cubicBezTo>
                  <a:lnTo>
                    <a:pt x="22043881" y="626785"/>
                  </a:lnTo>
                  <a:cubicBezTo>
                    <a:pt x="22043881" y="553298"/>
                    <a:pt x="22032217" y="502876"/>
                    <a:pt x="22008881" y="475520"/>
                  </a:cubicBezTo>
                  <a:cubicBezTo>
                    <a:pt x="21985549" y="448163"/>
                    <a:pt x="21951621" y="434485"/>
                    <a:pt x="21907101" y="434485"/>
                  </a:cubicBezTo>
                  <a:cubicBezTo>
                    <a:pt x="21873305" y="434485"/>
                    <a:pt x="21846489" y="443604"/>
                    <a:pt x="21826641" y="461842"/>
                  </a:cubicBezTo>
                  <a:cubicBezTo>
                    <a:pt x="21806257" y="480079"/>
                    <a:pt x="21796065" y="500999"/>
                    <a:pt x="21796065" y="524601"/>
                  </a:cubicBezTo>
                  <a:lnTo>
                    <a:pt x="21797673" y="571268"/>
                  </a:lnTo>
                  <a:cubicBezTo>
                    <a:pt x="21797673" y="595942"/>
                    <a:pt x="21791373" y="614984"/>
                    <a:pt x="21778769" y="628394"/>
                  </a:cubicBezTo>
                  <a:cubicBezTo>
                    <a:pt x="21766161" y="641804"/>
                    <a:pt x="21749665" y="648509"/>
                    <a:pt x="21729281" y="648509"/>
                  </a:cubicBezTo>
                  <a:cubicBezTo>
                    <a:pt x="21709433" y="648509"/>
                    <a:pt x="21693209" y="641536"/>
                    <a:pt x="21680605" y="627590"/>
                  </a:cubicBezTo>
                  <a:cubicBezTo>
                    <a:pt x="21668001" y="613643"/>
                    <a:pt x="21661697" y="594601"/>
                    <a:pt x="21661697" y="570463"/>
                  </a:cubicBezTo>
                  <a:cubicBezTo>
                    <a:pt x="21661697" y="524333"/>
                    <a:pt x="21685297" y="481957"/>
                    <a:pt x="21732501" y="443336"/>
                  </a:cubicBezTo>
                  <a:cubicBezTo>
                    <a:pt x="21779705" y="404715"/>
                    <a:pt x="21845953" y="385405"/>
                    <a:pt x="21931241" y="385405"/>
                  </a:cubicBezTo>
                  <a:close/>
                  <a:moveTo>
                    <a:pt x="18659489" y="385405"/>
                  </a:moveTo>
                  <a:cubicBezTo>
                    <a:pt x="18688457" y="385405"/>
                    <a:pt x="18723589" y="391573"/>
                    <a:pt x="18764889" y="403910"/>
                  </a:cubicBezTo>
                  <a:cubicBezTo>
                    <a:pt x="18792249" y="411956"/>
                    <a:pt x="18810489" y="415979"/>
                    <a:pt x="18819605" y="415979"/>
                  </a:cubicBezTo>
                  <a:cubicBezTo>
                    <a:pt x="18828185" y="415979"/>
                    <a:pt x="18834889" y="414102"/>
                    <a:pt x="18839721" y="410347"/>
                  </a:cubicBezTo>
                  <a:cubicBezTo>
                    <a:pt x="18844545" y="406592"/>
                    <a:pt x="18850177" y="398278"/>
                    <a:pt x="18856617" y="385405"/>
                  </a:cubicBezTo>
                  <a:lnTo>
                    <a:pt x="18883169" y="385405"/>
                  </a:lnTo>
                  <a:lnTo>
                    <a:pt x="18883169" y="636440"/>
                  </a:lnTo>
                  <a:lnTo>
                    <a:pt x="18856617" y="636440"/>
                  </a:lnTo>
                  <a:cubicBezTo>
                    <a:pt x="18836233" y="557589"/>
                    <a:pt x="18810081" y="503949"/>
                    <a:pt x="18778169" y="475520"/>
                  </a:cubicBezTo>
                  <a:cubicBezTo>
                    <a:pt x="18746249" y="447091"/>
                    <a:pt x="18705617" y="432876"/>
                    <a:pt x="18656269" y="432876"/>
                  </a:cubicBezTo>
                  <a:cubicBezTo>
                    <a:pt x="18618721" y="432876"/>
                    <a:pt x="18588417" y="442799"/>
                    <a:pt x="18565349" y="462646"/>
                  </a:cubicBezTo>
                  <a:cubicBezTo>
                    <a:pt x="18542285" y="482493"/>
                    <a:pt x="18530753" y="504486"/>
                    <a:pt x="18530753" y="528624"/>
                  </a:cubicBezTo>
                  <a:cubicBezTo>
                    <a:pt x="18530753" y="558662"/>
                    <a:pt x="18539337" y="584409"/>
                    <a:pt x="18556497" y="605865"/>
                  </a:cubicBezTo>
                  <a:cubicBezTo>
                    <a:pt x="18573129" y="627858"/>
                    <a:pt x="18606921" y="651191"/>
                    <a:pt x="18657881" y="675866"/>
                  </a:cubicBezTo>
                  <a:lnTo>
                    <a:pt x="18775353" y="732993"/>
                  </a:lnTo>
                  <a:cubicBezTo>
                    <a:pt x="18884241" y="786096"/>
                    <a:pt x="18938685" y="856097"/>
                    <a:pt x="18938685" y="942994"/>
                  </a:cubicBezTo>
                  <a:cubicBezTo>
                    <a:pt x="18938685" y="1010044"/>
                    <a:pt x="18913341" y="1064086"/>
                    <a:pt x="18862649" y="1105121"/>
                  </a:cubicBezTo>
                  <a:cubicBezTo>
                    <a:pt x="18811961" y="1146156"/>
                    <a:pt x="18755233" y="1166673"/>
                    <a:pt x="18692477" y="1166673"/>
                  </a:cubicBezTo>
                  <a:cubicBezTo>
                    <a:pt x="18647417" y="1166673"/>
                    <a:pt x="18595925" y="1158627"/>
                    <a:pt x="18537993" y="1142535"/>
                  </a:cubicBezTo>
                  <a:cubicBezTo>
                    <a:pt x="18520293" y="1137171"/>
                    <a:pt x="18505809" y="1134489"/>
                    <a:pt x="18494545" y="1134489"/>
                  </a:cubicBezTo>
                  <a:cubicBezTo>
                    <a:pt x="18482209" y="1134489"/>
                    <a:pt x="18472553" y="1141462"/>
                    <a:pt x="18465577" y="1155409"/>
                  </a:cubicBezTo>
                  <a:lnTo>
                    <a:pt x="18439025" y="1155409"/>
                  </a:lnTo>
                  <a:lnTo>
                    <a:pt x="18439025" y="892304"/>
                  </a:lnTo>
                  <a:lnTo>
                    <a:pt x="18465577" y="892304"/>
                  </a:lnTo>
                  <a:cubicBezTo>
                    <a:pt x="18480601" y="967400"/>
                    <a:pt x="18509297" y="1023990"/>
                    <a:pt x="18551673" y="1062075"/>
                  </a:cubicBezTo>
                  <a:cubicBezTo>
                    <a:pt x="18594049" y="1100159"/>
                    <a:pt x="18641521" y="1119202"/>
                    <a:pt x="18694089" y="1119202"/>
                  </a:cubicBezTo>
                  <a:cubicBezTo>
                    <a:pt x="18731097" y="1119202"/>
                    <a:pt x="18761273" y="1108339"/>
                    <a:pt x="18784601" y="1086615"/>
                  </a:cubicBezTo>
                  <a:cubicBezTo>
                    <a:pt x="18807937" y="1064891"/>
                    <a:pt x="18819605" y="1038741"/>
                    <a:pt x="18819605" y="1008166"/>
                  </a:cubicBezTo>
                  <a:cubicBezTo>
                    <a:pt x="18819605" y="971155"/>
                    <a:pt x="18806597" y="940043"/>
                    <a:pt x="18780581" y="914833"/>
                  </a:cubicBezTo>
                  <a:cubicBezTo>
                    <a:pt x="18754569" y="889622"/>
                    <a:pt x="18702669" y="857706"/>
                    <a:pt x="18624889" y="819085"/>
                  </a:cubicBezTo>
                  <a:cubicBezTo>
                    <a:pt x="18547113" y="780464"/>
                    <a:pt x="18496153" y="745598"/>
                    <a:pt x="18472017" y="714487"/>
                  </a:cubicBezTo>
                  <a:cubicBezTo>
                    <a:pt x="18447881" y="683912"/>
                    <a:pt x="18435809" y="645291"/>
                    <a:pt x="18435809" y="598624"/>
                  </a:cubicBezTo>
                  <a:cubicBezTo>
                    <a:pt x="18435809" y="538011"/>
                    <a:pt x="18456593" y="487321"/>
                    <a:pt x="18498165" y="446554"/>
                  </a:cubicBezTo>
                  <a:cubicBezTo>
                    <a:pt x="18539737" y="405788"/>
                    <a:pt x="18593513" y="385405"/>
                    <a:pt x="18659489" y="385405"/>
                  </a:cubicBezTo>
                  <a:close/>
                  <a:moveTo>
                    <a:pt x="17758401" y="385405"/>
                  </a:moveTo>
                  <a:lnTo>
                    <a:pt x="17792997" y="385405"/>
                  </a:lnTo>
                  <a:lnTo>
                    <a:pt x="17792997" y="541497"/>
                  </a:lnTo>
                  <a:cubicBezTo>
                    <a:pt x="17879357" y="437435"/>
                    <a:pt x="17961697" y="385405"/>
                    <a:pt x="18040009" y="385405"/>
                  </a:cubicBezTo>
                  <a:cubicBezTo>
                    <a:pt x="18080241" y="385405"/>
                    <a:pt x="18114837" y="395462"/>
                    <a:pt x="18143801" y="415577"/>
                  </a:cubicBezTo>
                  <a:cubicBezTo>
                    <a:pt x="18172769" y="435692"/>
                    <a:pt x="18195833" y="468815"/>
                    <a:pt x="18213001" y="514945"/>
                  </a:cubicBezTo>
                  <a:cubicBezTo>
                    <a:pt x="18224801" y="547130"/>
                    <a:pt x="18230701" y="596478"/>
                    <a:pt x="18230701" y="662992"/>
                  </a:cubicBezTo>
                  <a:lnTo>
                    <a:pt x="18230701" y="977592"/>
                  </a:lnTo>
                  <a:cubicBezTo>
                    <a:pt x="18230701" y="1024259"/>
                    <a:pt x="18234457" y="1055906"/>
                    <a:pt x="18241965" y="1072535"/>
                  </a:cubicBezTo>
                  <a:cubicBezTo>
                    <a:pt x="18247865" y="1085945"/>
                    <a:pt x="18257385" y="1096404"/>
                    <a:pt x="18270529" y="1103914"/>
                  </a:cubicBezTo>
                  <a:cubicBezTo>
                    <a:pt x="18283669" y="1111424"/>
                    <a:pt x="18307945" y="1115179"/>
                    <a:pt x="18343345" y="1115179"/>
                  </a:cubicBezTo>
                  <a:lnTo>
                    <a:pt x="18343345" y="1144144"/>
                  </a:lnTo>
                  <a:lnTo>
                    <a:pt x="17978861" y="1144144"/>
                  </a:lnTo>
                  <a:lnTo>
                    <a:pt x="17978861" y="1115179"/>
                  </a:lnTo>
                  <a:lnTo>
                    <a:pt x="17994145" y="1115179"/>
                  </a:lnTo>
                  <a:cubicBezTo>
                    <a:pt x="18028477" y="1115179"/>
                    <a:pt x="18052481" y="1109949"/>
                    <a:pt x="18066161" y="1099489"/>
                  </a:cubicBezTo>
                  <a:cubicBezTo>
                    <a:pt x="18079837" y="1089029"/>
                    <a:pt x="18089361" y="1073607"/>
                    <a:pt x="18094721" y="1053224"/>
                  </a:cubicBezTo>
                  <a:cubicBezTo>
                    <a:pt x="18096869" y="1045178"/>
                    <a:pt x="18097941" y="1019967"/>
                    <a:pt x="18097941" y="977592"/>
                  </a:cubicBezTo>
                  <a:lnTo>
                    <a:pt x="18097941" y="675866"/>
                  </a:lnTo>
                  <a:cubicBezTo>
                    <a:pt x="18097941" y="608816"/>
                    <a:pt x="18089225" y="560137"/>
                    <a:pt x="18071793" y="529831"/>
                  </a:cubicBezTo>
                  <a:cubicBezTo>
                    <a:pt x="18054357" y="499524"/>
                    <a:pt x="18024989" y="484371"/>
                    <a:pt x="17983689" y="484371"/>
                  </a:cubicBezTo>
                  <a:cubicBezTo>
                    <a:pt x="17919857" y="484371"/>
                    <a:pt x="17856293" y="519237"/>
                    <a:pt x="17792997" y="588969"/>
                  </a:cubicBezTo>
                  <a:lnTo>
                    <a:pt x="17792997" y="977592"/>
                  </a:lnTo>
                  <a:cubicBezTo>
                    <a:pt x="17792997" y="1027477"/>
                    <a:pt x="17795945" y="1058320"/>
                    <a:pt x="17801849" y="1070121"/>
                  </a:cubicBezTo>
                  <a:cubicBezTo>
                    <a:pt x="17809357" y="1085676"/>
                    <a:pt x="17819681" y="1097075"/>
                    <a:pt x="17832825" y="1104316"/>
                  </a:cubicBezTo>
                  <a:cubicBezTo>
                    <a:pt x="17845965" y="1111558"/>
                    <a:pt x="17872653" y="1115179"/>
                    <a:pt x="17912881" y="1115179"/>
                  </a:cubicBezTo>
                  <a:lnTo>
                    <a:pt x="17912881" y="1144144"/>
                  </a:lnTo>
                  <a:lnTo>
                    <a:pt x="17548401" y="1144144"/>
                  </a:lnTo>
                  <a:lnTo>
                    <a:pt x="17548401" y="1115179"/>
                  </a:lnTo>
                  <a:lnTo>
                    <a:pt x="17564489" y="1115179"/>
                  </a:lnTo>
                  <a:cubicBezTo>
                    <a:pt x="17602037" y="1115179"/>
                    <a:pt x="17627385" y="1105657"/>
                    <a:pt x="17640525" y="1086615"/>
                  </a:cubicBezTo>
                  <a:cubicBezTo>
                    <a:pt x="17653665" y="1067573"/>
                    <a:pt x="17660237" y="1031232"/>
                    <a:pt x="17660237" y="977592"/>
                  </a:cubicBezTo>
                  <a:lnTo>
                    <a:pt x="17660237" y="704027"/>
                  </a:lnTo>
                  <a:cubicBezTo>
                    <a:pt x="17660237" y="615521"/>
                    <a:pt x="17658225" y="561612"/>
                    <a:pt x="17654201" y="542302"/>
                  </a:cubicBezTo>
                  <a:cubicBezTo>
                    <a:pt x="17650181" y="522991"/>
                    <a:pt x="17644009" y="509850"/>
                    <a:pt x="17635697" y="502876"/>
                  </a:cubicBezTo>
                  <a:cubicBezTo>
                    <a:pt x="17627385" y="495903"/>
                    <a:pt x="17616253" y="492417"/>
                    <a:pt x="17602305" y="492417"/>
                  </a:cubicBezTo>
                  <a:cubicBezTo>
                    <a:pt x="17587289" y="492417"/>
                    <a:pt x="17569317" y="496440"/>
                    <a:pt x="17548401" y="504486"/>
                  </a:cubicBezTo>
                  <a:lnTo>
                    <a:pt x="17536329" y="475520"/>
                  </a:lnTo>
                  <a:close/>
                  <a:moveTo>
                    <a:pt x="17149689" y="385405"/>
                  </a:moveTo>
                  <a:cubicBezTo>
                    <a:pt x="17215129" y="385405"/>
                    <a:pt x="17268769" y="396401"/>
                    <a:pt x="17310609" y="418393"/>
                  </a:cubicBezTo>
                  <a:cubicBezTo>
                    <a:pt x="17342257" y="435022"/>
                    <a:pt x="17365589" y="461037"/>
                    <a:pt x="17380609" y="496440"/>
                  </a:cubicBezTo>
                  <a:cubicBezTo>
                    <a:pt x="17390265" y="519505"/>
                    <a:pt x="17395093" y="566708"/>
                    <a:pt x="17395093" y="638050"/>
                  </a:cubicBezTo>
                  <a:lnTo>
                    <a:pt x="17395093" y="888281"/>
                  </a:lnTo>
                  <a:cubicBezTo>
                    <a:pt x="17395093" y="958549"/>
                    <a:pt x="17396433" y="1001596"/>
                    <a:pt x="17399113" y="1017419"/>
                  </a:cubicBezTo>
                  <a:cubicBezTo>
                    <a:pt x="17401793" y="1033243"/>
                    <a:pt x="17406221" y="1043837"/>
                    <a:pt x="17412393" y="1049201"/>
                  </a:cubicBezTo>
                  <a:cubicBezTo>
                    <a:pt x="17418561" y="1054565"/>
                    <a:pt x="17425665" y="1057247"/>
                    <a:pt x="17433713" y="1057247"/>
                  </a:cubicBezTo>
                  <a:cubicBezTo>
                    <a:pt x="17442297" y="1057247"/>
                    <a:pt x="17449805" y="1055370"/>
                    <a:pt x="17456241" y="1051615"/>
                  </a:cubicBezTo>
                  <a:cubicBezTo>
                    <a:pt x="17467505" y="1044642"/>
                    <a:pt x="17489233" y="1025063"/>
                    <a:pt x="17521417" y="992879"/>
                  </a:cubicBezTo>
                  <a:lnTo>
                    <a:pt x="17521417" y="1037937"/>
                  </a:lnTo>
                  <a:cubicBezTo>
                    <a:pt x="17461337" y="1118397"/>
                    <a:pt x="17403945" y="1158627"/>
                    <a:pt x="17349229" y="1158627"/>
                  </a:cubicBezTo>
                  <a:cubicBezTo>
                    <a:pt x="17322945" y="1158627"/>
                    <a:pt x="17302025" y="1149508"/>
                    <a:pt x="17286473" y="1131271"/>
                  </a:cubicBezTo>
                  <a:cubicBezTo>
                    <a:pt x="17270913" y="1113033"/>
                    <a:pt x="17262869" y="1081922"/>
                    <a:pt x="17262333" y="1037937"/>
                  </a:cubicBezTo>
                  <a:cubicBezTo>
                    <a:pt x="17186701" y="1096404"/>
                    <a:pt x="17139229" y="1130198"/>
                    <a:pt x="17119919" y="1139317"/>
                  </a:cubicBezTo>
                  <a:cubicBezTo>
                    <a:pt x="17090953" y="1152727"/>
                    <a:pt x="17060109" y="1159432"/>
                    <a:pt x="17027389" y="1159432"/>
                  </a:cubicBezTo>
                  <a:cubicBezTo>
                    <a:pt x="16976431" y="1159432"/>
                    <a:pt x="16934457" y="1141999"/>
                    <a:pt x="16901469" y="1107133"/>
                  </a:cubicBezTo>
                  <a:cubicBezTo>
                    <a:pt x="16868481" y="1072266"/>
                    <a:pt x="16851985" y="1026404"/>
                    <a:pt x="16851985" y="969546"/>
                  </a:cubicBezTo>
                  <a:cubicBezTo>
                    <a:pt x="16851985" y="933607"/>
                    <a:pt x="16860031" y="902495"/>
                    <a:pt x="16876123" y="876212"/>
                  </a:cubicBezTo>
                  <a:cubicBezTo>
                    <a:pt x="16898115" y="839736"/>
                    <a:pt x="16936333" y="805407"/>
                    <a:pt x="16990779" y="773223"/>
                  </a:cubicBezTo>
                  <a:cubicBezTo>
                    <a:pt x="17045225" y="741039"/>
                    <a:pt x="17135741" y="701881"/>
                    <a:pt x="17262333" y="655751"/>
                  </a:cubicBezTo>
                  <a:lnTo>
                    <a:pt x="17262333" y="626785"/>
                  </a:lnTo>
                  <a:cubicBezTo>
                    <a:pt x="17262333" y="553298"/>
                    <a:pt x="17250665" y="502876"/>
                    <a:pt x="17227333" y="475520"/>
                  </a:cubicBezTo>
                  <a:cubicBezTo>
                    <a:pt x="17204001" y="448163"/>
                    <a:pt x="17170069" y="434485"/>
                    <a:pt x="17125551" y="434485"/>
                  </a:cubicBezTo>
                  <a:cubicBezTo>
                    <a:pt x="17091757" y="434485"/>
                    <a:pt x="17064937" y="443604"/>
                    <a:pt x="17045091" y="461842"/>
                  </a:cubicBezTo>
                  <a:cubicBezTo>
                    <a:pt x="17024707" y="480079"/>
                    <a:pt x="17014515" y="500999"/>
                    <a:pt x="17014515" y="524601"/>
                  </a:cubicBezTo>
                  <a:lnTo>
                    <a:pt x="17016125" y="571268"/>
                  </a:lnTo>
                  <a:cubicBezTo>
                    <a:pt x="17016125" y="595942"/>
                    <a:pt x="17009821" y="614984"/>
                    <a:pt x="16997217" y="628394"/>
                  </a:cubicBezTo>
                  <a:cubicBezTo>
                    <a:pt x="16984609" y="641804"/>
                    <a:pt x="16968115" y="648509"/>
                    <a:pt x="16947733" y="648509"/>
                  </a:cubicBezTo>
                  <a:cubicBezTo>
                    <a:pt x="16927885" y="648509"/>
                    <a:pt x="16911661" y="641536"/>
                    <a:pt x="16899055" y="627590"/>
                  </a:cubicBezTo>
                  <a:cubicBezTo>
                    <a:pt x="16886447" y="613643"/>
                    <a:pt x="16880147" y="594601"/>
                    <a:pt x="16880147" y="570463"/>
                  </a:cubicBezTo>
                  <a:cubicBezTo>
                    <a:pt x="16880147" y="524333"/>
                    <a:pt x="16903747" y="481957"/>
                    <a:pt x="16950951" y="443336"/>
                  </a:cubicBezTo>
                  <a:cubicBezTo>
                    <a:pt x="16998155" y="404715"/>
                    <a:pt x="17064401" y="385405"/>
                    <a:pt x="17149689" y="385405"/>
                  </a:cubicBezTo>
                  <a:close/>
                  <a:moveTo>
                    <a:pt x="16474133" y="385405"/>
                  </a:moveTo>
                  <a:lnTo>
                    <a:pt x="16507927" y="385405"/>
                  </a:lnTo>
                  <a:lnTo>
                    <a:pt x="16507927" y="551153"/>
                  </a:lnTo>
                  <a:cubicBezTo>
                    <a:pt x="16569613" y="440654"/>
                    <a:pt x="16632907" y="385405"/>
                    <a:pt x="16697813" y="385405"/>
                  </a:cubicBezTo>
                  <a:cubicBezTo>
                    <a:pt x="16727315" y="385405"/>
                    <a:pt x="16751721" y="394389"/>
                    <a:pt x="16771031" y="412359"/>
                  </a:cubicBezTo>
                  <a:cubicBezTo>
                    <a:pt x="16790341" y="430328"/>
                    <a:pt x="16799997" y="451114"/>
                    <a:pt x="16799997" y="474715"/>
                  </a:cubicBezTo>
                  <a:cubicBezTo>
                    <a:pt x="16799997" y="495635"/>
                    <a:pt x="16793023" y="513336"/>
                    <a:pt x="16779077" y="527819"/>
                  </a:cubicBezTo>
                  <a:cubicBezTo>
                    <a:pt x="16765131" y="542302"/>
                    <a:pt x="16748503" y="549543"/>
                    <a:pt x="16729193" y="549543"/>
                  </a:cubicBezTo>
                  <a:cubicBezTo>
                    <a:pt x="16710417" y="549543"/>
                    <a:pt x="16689365" y="540290"/>
                    <a:pt x="16666031" y="521785"/>
                  </a:cubicBezTo>
                  <a:cubicBezTo>
                    <a:pt x="16642697" y="503279"/>
                    <a:pt x="16625399" y="494026"/>
                    <a:pt x="16614133" y="494026"/>
                  </a:cubicBezTo>
                  <a:cubicBezTo>
                    <a:pt x="16604479" y="494026"/>
                    <a:pt x="16594019" y="499390"/>
                    <a:pt x="16582755" y="510118"/>
                  </a:cubicBezTo>
                  <a:cubicBezTo>
                    <a:pt x="16558617" y="532110"/>
                    <a:pt x="16533673" y="568317"/>
                    <a:pt x="16507927" y="618739"/>
                  </a:cubicBezTo>
                  <a:lnTo>
                    <a:pt x="16507927" y="971959"/>
                  </a:lnTo>
                  <a:cubicBezTo>
                    <a:pt x="16507927" y="1012726"/>
                    <a:pt x="16513021" y="1043569"/>
                    <a:pt x="16523213" y="1064489"/>
                  </a:cubicBezTo>
                  <a:cubicBezTo>
                    <a:pt x="16530187" y="1078971"/>
                    <a:pt x="16542525" y="1091040"/>
                    <a:pt x="16560225" y="1100696"/>
                  </a:cubicBezTo>
                  <a:cubicBezTo>
                    <a:pt x="16577927" y="1110351"/>
                    <a:pt x="16603405" y="1115179"/>
                    <a:pt x="16636663" y="1115179"/>
                  </a:cubicBezTo>
                  <a:lnTo>
                    <a:pt x="16636663" y="1144144"/>
                  </a:lnTo>
                  <a:lnTo>
                    <a:pt x="16259305" y="1144144"/>
                  </a:lnTo>
                  <a:lnTo>
                    <a:pt x="16259305" y="1115179"/>
                  </a:lnTo>
                  <a:cubicBezTo>
                    <a:pt x="16296853" y="1115179"/>
                    <a:pt x="16324745" y="1109278"/>
                    <a:pt x="16342983" y="1097477"/>
                  </a:cubicBezTo>
                  <a:cubicBezTo>
                    <a:pt x="16356393" y="1088895"/>
                    <a:pt x="16365781" y="1075217"/>
                    <a:pt x="16371145" y="1056443"/>
                  </a:cubicBezTo>
                  <a:cubicBezTo>
                    <a:pt x="16373825" y="1047324"/>
                    <a:pt x="16375167" y="1021308"/>
                    <a:pt x="16375167" y="978396"/>
                  </a:cubicBezTo>
                  <a:lnTo>
                    <a:pt x="16375167" y="692762"/>
                  </a:lnTo>
                  <a:cubicBezTo>
                    <a:pt x="16375167" y="606938"/>
                    <a:pt x="16373423" y="555846"/>
                    <a:pt x="16369937" y="539486"/>
                  </a:cubicBezTo>
                  <a:cubicBezTo>
                    <a:pt x="16366449" y="523126"/>
                    <a:pt x="16360013" y="511191"/>
                    <a:pt x="16350627" y="503681"/>
                  </a:cubicBezTo>
                  <a:cubicBezTo>
                    <a:pt x="16341239" y="496171"/>
                    <a:pt x="16329573" y="492417"/>
                    <a:pt x="16315627" y="492417"/>
                  </a:cubicBezTo>
                  <a:cubicBezTo>
                    <a:pt x="16298997" y="492417"/>
                    <a:pt x="16280225" y="496440"/>
                    <a:pt x="16259305" y="504486"/>
                  </a:cubicBezTo>
                  <a:lnTo>
                    <a:pt x="16251259" y="475520"/>
                  </a:lnTo>
                  <a:close/>
                  <a:moveTo>
                    <a:pt x="11956929" y="385405"/>
                  </a:moveTo>
                  <a:cubicBezTo>
                    <a:pt x="12068501" y="385405"/>
                    <a:pt x="12158081" y="427780"/>
                    <a:pt x="12225667" y="512532"/>
                  </a:cubicBezTo>
                  <a:cubicBezTo>
                    <a:pt x="12283061" y="584946"/>
                    <a:pt x="12311761" y="668088"/>
                    <a:pt x="12311761" y="761958"/>
                  </a:cubicBezTo>
                  <a:cubicBezTo>
                    <a:pt x="12311761" y="827936"/>
                    <a:pt x="12295937" y="894718"/>
                    <a:pt x="12264289" y="962304"/>
                  </a:cubicBezTo>
                  <a:cubicBezTo>
                    <a:pt x="12232641" y="1029891"/>
                    <a:pt x="12189057" y="1080849"/>
                    <a:pt x="12133541" y="1115179"/>
                  </a:cubicBezTo>
                  <a:cubicBezTo>
                    <a:pt x="12078023" y="1149508"/>
                    <a:pt x="12016201" y="1166673"/>
                    <a:pt x="11948079" y="1166673"/>
                  </a:cubicBezTo>
                  <a:cubicBezTo>
                    <a:pt x="11837045" y="1166673"/>
                    <a:pt x="11748807" y="1122420"/>
                    <a:pt x="11683365" y="1033914"/>
                  </a:cubicBezTo>
                  <a:cubicBezTo>
                    <a:pt x="11628117" y="959354"/>
                    <a:pt x="11600491" y="875675"/>
                    <a:pt x="11600491" y="782878"/>
                  </a:cubicBezTo>
                  <a:cubicBezTo>
                    <a:pt x="11600491" y="715291"/>
                    <a:pt x="11617253" y="648107"/>
                    <a:pt x="11650779" y="581325"/>
                  </a:cubicBezTo>
                  <a:cubicBezTo>
                    <a:pt x="11684305" y="514543"/>
                    <a:pt x="11728423" y="465194"/>
                    <a:pt x="11783137" y="433278"/>
                  </a:cubicBezTo>
                  <a:cubicBezTo>
                    <a:pt x="11837849" y="401362"/>
                    <a:pt x="11895781" y="385405"/>
                    <a:pt x="11956929" y="385405"/>
                  </a:cubicBezTo>
                  <a:close/>
                  <a:moveTo>
                    <a:pt x="10052673" y="385405"/>
                  </a:moveTo>
                  <a:lnTo>
                    <a:pt x="10087273" y="385405"/>
                  </a:lnTo>
                  <a:lnTo>
                    <a:pt x="10087273" y="541497"/>
                  </a:lnTo>
                  <a:cubicBezTo>
                    <a:pt x="10173633" y="437435"/>
                    <a:pt x="10255969" y="385405"/>
                    <a:pt x="10334285" y="385405"/>
                  </a:cubicBezTo>
                  <a:cubicBezTo>
                    <a:pt x="10374515" y="385405"/>
                    <a:pt x="10409113" y="395462"/>
                    <a:pt x="10438079" y="415577"/>
                  </a:cubicBezTo>
                  <a:cubicBezTo>
                    <a:pt x="10467045" y="435692"/>
                    <a:pt x="10490109" y="468815"/>
                    <a:pt x="10507273" y="514945"/>
                  </a:cubicBezTo>
                  <a:cubicBezTo>
                    <a:pt x="10519075" y="547130"/>
                    <a:pt x="10524977" y="596478"/>
                    <a:pt x="10524977" y="662992"/>
                  </a:cubicBezTo>
                  <a:lnTo>
                    <a:pt x="10524977" y="977592"/>
                  </a:lnTo>
                  <a:cubicBezTo>
                    <a:pt x="10524977" y="1024259"/>
                    <a:pt x="10528729" y="1055906"/>
                    <a:pt x="10536241" y="1072535"/>
                  </a:cubicBezTo>
                  <a:cubicBezTo>
                    <a:pt x="10542141" y="1085945"/>
                    <a:pt x="10551661" y="1096404"/>
                    <a:pt x="10564803" y="1103914"/>
                  </a:cubicBezTo>
                  <a:cubicBezTo>
                    <a:pt x="10577945" y="1111424"/>
                    <a:pt x="10602217" y="1115179"/>
                    <a:pt x="10637621" y="1115179"/>
                  </a:cubicBezTo>
                  <a:lnTo>
                    <a:pt x="10637621" y="1144144"/>
                  </a:lnTo>
                  <a:lnTo>
                    <a:pt x="10273135" y="1144144"/>
                  </a:lnTo>
                  <a:lnTo>
                    <a:pt x="10273135" y="1115179"/>
                  </a:lnTo>
                  <a:lnTo>
                    <a:pt x="10288423" y="1115179"/>
                  </a:lnTo>
                  <a:cubicBezTo>
                    <a:pt x="10322753" y="1115179"/>
                    <a:pt x="10346757" y="1109949"/>
                    <a:pt x="10360433" y="1099489"/>
                  </a:cubicBezTo>
                  <a:cubicBezTo>
                    <a:pt x="10374113" y="1089029"/>
                    <a:pt x="10383633" y="1073607"/>
                    <a:pt x="10388997" y="1053224"/>
                  </a:cubicBezTo>
                  <a:cubicBezTo>
                    <a:pt x="10391143" y="1045178"/>
                    <a:pt x="10392217" y="1019967"/>
                    <a:pt x="10392217" y="977592"/>
                  </a:cubicBezTo>
                  <a:lnTo>
                    <a:pt x="10392217" y="675866"/>
                  </a:lnTo>
                  <a:cubicBezTo>
                    <a:pt x="10392217" y="608816"/>
                    <a:pt x="10383499" y="560137"/>
                    <a:pt x="10366067" y="529831"/>
                  </a:cubicBezTo>
                  <a:cubicBezTo>
                    <a:pt x="10348633" y="499524"/>
                    <a:pt x="10319265" y="484371"/>
                    <a:pt x="10277963" y="484371"/>
                  </a:cubicBezTo>
                  <a:cubicBezTo>
                    <a:pt x="10214131" y="484371"/>
                    <a:pt x="10150567" y="519237"/>
                    <a:pt x="10087273" y="588969"/>
                  </a:cubicBezTo>
                  <a:lnTo>
                    <a:pt x="10087273" y="977592"/>
                  </a:lnTo>
                  <a:cubicBezTo>
                    <a:pt x="10087273" y="1027477"/>
                    <a:pt x="10090221" y="1058320"/>
                    <a:pt x="10096123" y="1070121"/>
                  </a:cubicBezTo>
                  <a:cubicBezTo>
                    <a:pt x="10103633" y="1085676"/>
                    <a:pt x="10113957" y="1097075"/>
                    <a:pt x="10127101" y="1104316"/>
                  </a:cubicBezTo>
                  <a:cubicBezTo>
                    <a:pt x="10140241" y="1111558"/>
                    <a:pt x="10166929" y="1115179"/>
                    <a:pt x="10207157" y="1115179"/>
                  </a:cubicBezTo>
                  <a:lnTo>
                    <a:pt x="10207157" y="1144144"/>
                  </a:lnTo>
                  <a:lnTo>
                    <a:pt x="9842673" y="1144144"/>
                  </a:lnTo>
                  <a:lnTo>
                    <a:pt x="9842673" y="1115179"/>
                  </a:lnTo>
                  <a:lnTo>
                    <a:pt x="9858765" y="1115179"/>
                  </a:lnTo>
                  <a:cubicBezTo>
                    <a:pt x="9896313" y="1115179"/>
                    <a:pt x="9921657" y="1105657"/>
                    <a:pt x="9934801" y="1086615"/>
                  </a:cubicBezTo>
                  <a:cubicBezTo>
                    <a:pt x="9947941" y="1067573"/>
                    <a:pt x="9954513" y="1031232"/>
                    <a:pt x="9954513" y="977592"/>
                  </a:cubicBezTo>
                  <a:lnTo>
                    <a:pt x="9954513" y="704027"/>
                  </a:lnTo>
                  <a:cubicBezTo>
                    <a:pt x="9954513" y="615521"/>
                    <a:pt x="9952501" y="561612"/>
                    <a:pt x="9948477" y="542302"/>
                  </a:cubicBezTo>
                  <a:cubicBezTo>
                    <a:pt x="9944455" y="522991"/>
                    <a:pt x="9938287" y="509850"/>
                    <a:pt x="9929973" y="502876"/>
                  </a:cubicBezTo>
                  <a:cubicBezTo>
                    <a:pt x="9921657" y="495903"/>
                    <a:pt x="9910529" y="492417"/>
                    <a:pt x="9896581" y="492417"/>
                  </a:cubicBezTo>
                  <a:cubicBezTo>
                    <a:pt x="9881563" y="492417"/>
                    <a:pt x="9863593" y="496440"/>
                    <a:pt x="9842673" y="504486"/>
                  </a:cubicBezTo>
                  <a:lnTo>
                    <a:pt x="9830605" y="475520"/>
                  </a:lnTo>
                  <a:close/>
                  <a:moveTo>
                    <a:pt x="8065973" y="385405"/>
                  </a:moveTo>
                  <a:lnTo>
                    <a:pt x="8100571" y="385405"/>
                  </a:lnTo>
                  <a:lnTo>
                    <a:pt x="8100571" y="542302"/>
                  </a:lnTo>
                  <a:cubicBezTo>
                    <a:pt x="8154209" y="488662"/>
                    <a:pt x="8185859" y="457819"/>
                    <a:pt x="8195513" y="449773"/>
                  </a:cubicBezTo>
                  <a:cubicBezTo>
                    <a:pt x="8219651" y="429389"/>
                    <a:pt x="8245667" y="413566"/>
                    <a:pt x="8273561" y="402301"/>
                  </a:cubicBezTo>
                  <a:cubicBezTo>
                    <a:pt x="8301453" y="391037"/>
                    <a:pt x="8329077" y="385405"/>
                    <a:pt x="8356433" y="385405"/>
                  </a:cubicBezTo>
                  <a:cubicBezTo>
                    <a:pt x="8402565" y="385405"/>
                    <a:pt x="8442257" y="398815"/>
                    <a:pt x="8475515" y="425635"/>
                  </a:cubicBezTo>
                  <a:cubicBezTo>
                    <a:pt x="8508773" y="452455"/>
                    <a:pt x="8531033" y="491344"/>
                    <a:pt x="8542297" y="542302"/>
                  </a:cubicBezTo>
                  <a:cubicBezTo>
                    <a:pt x="8597545" y="477934"/>
                    <a:pt x="8644213" y="435692"/>
                    <a:pt x="8682297" y="415577"/>
                  </a:cubicBezTo>
                  <a:cubicBezTo>
                    <a:pt x="8720381" y="395462"/>
                    <a:pt x="8759541" y="385405"/>
                    <a:pt x="8799769" y="385405"/>
                  </a:cubicBezTo>
                  <a:cubicBezTo>
                    <a:pt x="8838925" y="385405"/>
                    <a:pt x="8873659" y="395462"/>
                    <a:pt x="8903965" y="415577"/>
                  </a:cubicBezTo>
                  <a:cubicBezTo>
                    <a:pt x="8934271" y="435692"/>
                    <a:pt x="8958277" y="468547"/>
                    <a:pt x="8975977" y="514141"/>
                  </a:cubicBezTo>
                  <a:cubicBezTo>
                    <a:pt x="8987777" y="545252"/>
                    <a:pt x="8993677" y="594065"/>
                    <a:pt x="8993677" y="660578"/>
                  </a:cubicBezTo>
                  <a:lnTo>
                    <a:pt x="8993677" y="977592"/>
                  </a:lnTo>
                  <a:cubicBezTo>
                    <a:pt x="8993677" y="1023722"/>
                    <a:pt x="8997165" y="1055370"/>
                    <a:pt x="9004139" y="1072535"/>
                  </a:cubicBezTo>
                  <a:cubicBezTo>
                    <a:pt x="9009501" y="1084335"/>
                    <a:pt x="9019425" y="1094393"/>
                    <a:pt x="9033909" y="1102707"/>
                  </a:cubicBezTo>
                  <a:cubicBezTo>
                    <a:pt x="9048391" y="1111021"/>
                    <a:pt x="9071993" y="1115179"/>
                    <a:pt x="9104713" y="1115179"/>
                  </a:cubicBezTo>
                  <a:lnTo>
                    <a:pt x="9104713" y="1144144"/>
                  </a:lnTo>
                  <a:lnTo>
                    <a:pt x="8741033" y="1144144"/>
                  </a:lnTo>
                  <a:lnTo>
                    <a:pt x="8741033" y="1115179"/>
                  </a:lnTo>
                  <a:lnTo>
                    <a:pt x="8756321" y="1115179"/>
                  </a:lnTo>
                  <a:cubicBezTo>
                    <a:pt x="8787969" y="1115179"/>
                    <a:pt x="8812643" y="1109010"/>
                    <a:pt x="8830345" y="1096673"/>
                  </a:cubicBezTo>
                  <a:cubicBezTo>
                    <a:pt x="8842681" y="1088090"/>
                    <a:pt x="8851533" y="1074412"/>
                    <a:pt x="8856897" y="1055638"/>
                  </a:cubicBezTo>
                  <a:cubicBezTo>
                    <a:pt x="8859041" y="1046519"/>
                    <a:pt x="8860115" y="1020504"/>
                    <a:pt x="8860115" y="977592"/>
                  </a:cubicBezTo>
                  <a:lnTo>
                    <a:pt x="8860115" y="660578"/>
                  </a:lnTo>
                  <a:cubicBezTo>
                    <a:pt x="8860115" y="600501"/>
                    <a:pt x="8852873" y="558126"/>
                    <a:pt x="8838389" y="533451"/>
                  </a:cubicBezTo>
                  <a:cubicBezTo>
                    <a:pt x="8817471" y="499122"/>
                    <a:pt x="8783945" y="481957"/>
                    <a:pt x="8737815" y="481957"/>
                  </a:cubicBezTo>
                  <a:cubicBezTo>
                    <a:pt x="8709385" y="481957"/>
                    <a:pt x="8680821" y="489064"/>
                    <a:pt x="8652125" y="503279"/>
                  </a:cubicBezTo>
                  <a:cubicBezTo>
                    <a:pt x="8623429" y="517493"/>
                    <a:pt x="8588697" y="543911"/>
                    <a:pt x="8547929" y="582532"/>
                  </a:cubicBezTo>
                  <a:lnTo>
                    <a:pt x="8546321" y="591383"/>
                  </a:lnTo>
                  <a:lnTo>
                    <a:pt x="8547929" y="625980"/>
                  </a:lnTo>
                  <a:lnTo>
                    <a:pt x="8547929" y="977592"/>
                  </a:lnTo>
                  <a:cubicBezTo>
                    <a:pt x="8547929" y="1028013"/>
                    <a:pt x="8550745" y="1059393"/>
                    <a:pt x="8556377" y="1071730"/>
                  </a:cubicBezTo>
                  <a:cubicBezTo>
                    <a:pt x="8562009" y="1084067"/>
                    <a:pt x="8572603" y="1094393"/>
                    <a:pt x="8588159" y="1102707"/>
                  </a:cubicBezTo>
                  <a:cubicBezTo>
                    <a:pt x="8603713" y="1111021"/>
                    <a:pt x="8630265" y="1115179"/>
                    <a:pt x="8667815" y="1115179"/>
                  </a:cubicBezTo>
                  <a:lnTo>
                    <a:pt x="8667815" y="1144144"/>
                  </a:lnTo>
                  <a:lnTo>
                    <a:pt x="8295285" y="1144144"/>
                  </a:lnTo>
                  <a:lnTo>
                    <a:pt x="8295285" y="1115179"/>
                  </a:lnTo>
                  <a:cubicBezTo>
                    <a:pt x="8336049" y="1115179"/>
                    <a:pt x="8364077" y="1110351"/>
                    <a:pt x="8379365" y="1100696"/>
                  </a:cubicBezTo>
                  <a:cubicBezTo>
                    <a:pt x="8394653" y="1091040"/>
                    <a:pt x="8405245" y="1076558"/>
                    <a:pt x="8411147" y="1057247"/>
                  </a:cubicBezTo>
                  <a:cubicBezTo>
                    <a:pt x="8413829" y="1048128"/>
                    <a:pt x="8415169" y="1021576"/>
                    <a:pt x="8415169" y="977592"/>
                  </a:cubicBezTo>
                  <a:lnTo>
                    <a:pt x="8415169" y="660578"/>
                  </a:lnTo>
                  <a:cubicBezTo>
                    <a:pt x="8415169" y="600501"/>
                    <a:pt x="8406319" y="557321"/>
                    <a:pt x="8388617" y="531037"/>
                  </a:cubicBezTo>
                  <a:cubicBezTo>
                    <a:pt x="8365017" y="496708"/>
                    <a:pt x="8332029" y="479543"/>
                    <a:pt x="8289653" y="479543"/>
                  </a:cubicBezTo>
                  <a:cubicBezTo>
                    <a:pt x="8260687" y="479543"/>
                    <a:pt x="8231989" y="487321"/>
                    <a:pt x="8203559" y="502876"/>
                  </a:cubicBezTo>
                  <a:cubicBezTo>
                    <a:pt x="8159037" y="526478"/>
                    <a:pt x="8124709" y="553030"/>
                    <a:pt x="8100571" y="582532"/>
                  </a:cubicBezTo>
                  <a:lnTo>
                    <a:pt x="8100571" y="977592"/>
                  </a:lnTo>
                  <a:cubicBezTo>
                    <a:pt x="8100571" y="1025868"/>
                    <a:pt x="8103923" y="1057247"/>
                    <a:pt x="8110629" y="1071730"/>
                  </a:cubicBezTo>
                  <a:cubicBezTo>
                    <a:pt x="8117333" y="1086213"/>
                    <a:pt x="8127255" y="1097075"/>
                    <a:pt x="8140399" y="1104316"/>
                  </a:cubicBezTo>
                  <a:cubicBezTo>
                    <a:pt x="8153539" y="1111558"/>
                    <a:pt x="8180225" y="1115179"/>
                    <a:pt x="8220457" y="1115179"/>
                  </a:cubicBezTo>
                  <a:lnTo>
                    <a:pt x="8220457" y="1144144"/>
                  </a:lnTo>
                  <a:lnTo>
                    <a:pt x="7855971" y="1144144"/>
                  </a:lnTo>
                  <a:lnTo>
                    <a:pt x="7855971" y="1115179"/>
                  </a:lnTo>
                  <a:cubicBezTo>
                    <a:pt x="7889765" y="1115179"/>
                    <a:pt x="7913367" y="1111558"/>
                    <a:pt x="7926777" y="1104316"/>
                  </a:cubicBezTo>
                  <a:cubicBezTo>
                    <a:pt x="7940187" y="1097075"/>
                    <a:pt x="7950377" y="1085542"/>
                    <a:pt x="7957351" y="1069719"/>
                  </a:cubicBezTo>
                  <a:cubicBezTo>
                    <a:pt x="7964325" y="1053895"/>
                    <a:pt x="7967811" y="1023186"/>
                    <a:pt x="7967811" y="977592"/>
                  </a:cubicBezTo>
                  <a:lnTo>
                    <a:pt x="7967811" y="695981"/>
                  </a:lnTo>
                  <a:cubicBezTo>
                    <a:pt x="7967811" y="614984"/>
                    <a:pt x="7965397" y="562685"/>
                    <a:pt x="7960569" y="539084"/>
                  </a:cubicBezTo>
                  <a:cubicBezTo>
                    <a:pt x="7956815" y="521382"/>
                    <a:pt x="7950915" y="509179"/>
                    <a:pt x="7942869" y="502474"/>
                  </a:cubicBezTo>
                  <a:cubicBezTo>
                    <a:pt x="7934823" y="495769"/>
                    <a:pt x="7923825" y="492417"/>
                    <a:pt x="7909881" y="492417"/>
                  </a:cubicBezTo>
                  <a:cubicBezTo>
                    <a:pt x="7894861" y="492417"/>
                    <a:pt x="7876891" y="496440"/>
                    <a:pt x="7855971" y="504486"/>
                  </a:cubicBezTo>
                  <a:lnTo>
                    <a:pt x="7843901" y="475520"/>
                  </a:lnTo>
                  <a:close/>
                  <a:moveTo>
                    <a:pt x="7053909" y="385405"/>
                  </a:moveTo>
                  <a:lnTo>
                    <a:pt x="7087701" y="385405"/>
                  </a:lnTo>
                  <a:lnTo>
                    <a:pt x="7087701" y="551153"/>
                  </a:lnTo>
                  <a:cubicBezTo>
                    <a:pt x="7149387" y="440654"/>
                    <a:pt x="7212683" y="385405"/>
                    <a:pt x="7277589" y="385405"/>
                  </a:cubicBezTo>
                  <a:cubicBezTo>
                    <a:pt x="7307089" y="385405"/>
                    <a:pt x="7331497" y="394389"/>
                    <a:pt x="7350807" y="412359"/>
                  </a:cubicBezTo>
                  <a:cubicBezTo>
                    <a:pt x="7370117" y="430328"/>
                    <a:pt x="7379773" y="451114"/>
                    <a:pt x="7379773" y="474715"/>
                  </a:cubicBezTo>
                  <a:cubicBezTo>
                    <a:pt x="7379773" y="495635"/>
                    <a:pt x="7372799" y="513336"/>
                    <a:pt x="7358853" y="527819"/>
                  </a:cubicBezTo>
                  <a:cubicBezTo>
                    <a:pt x="7344907" y="542302"/>
                    <a:pt x="7328277" y="549543"/>
                    <a:pt x="7308969" y="549543"/>
                  </a:cubicBezTo>
                  <a:cubicBezTo>
                    <a:pt x="7290193" y="549543"/>
                    <a:pt x="7269141" y="540290"/>
                    <a:pt x="7245805" y="521785"/>
                  </a:cubicBezTo>
                  <a:cubicBezTo>
                    <a:pt x="7222473" y="503279"/>
                    <a:pt x="7205173" y="494026"/>
                    <a:pt x="7193909" y="494026"/>
                  </a:cubicBezTo>
                  <a:cubicBezTo>
                    <a:pt x="7184255" y="494026"/>
                    <a:pt x="7173793" y="499390"/>
                    <a:pt x="7162529" y="510118"/>
                  </a:cubicBezTo>
                  <a:cubicBezTo>
                    <a:pt x="7138393" y="532110"/>
                    <a:pt x="7113449" y="568317"/>
                    <a:pt x="7087701" y="618739"/>
                  </a:cubicBezTo>
                  <a:lnTo>
                    <a:pt x="7087701" y="971959"/>
                  </a:lnTo>
                  <a:cubicBezTo>
                    <a:pt x="7087701" y="1012726"/>
                    <a:pt x="7092797" y="1043569"/>
                    <a:pt x="7102989" y="1064489"/>
                  </a:cubicBezTo>
                  <a:cubicBezTo>
                    <a:pt x="7109963" y="1078971"/>
                    <a:pt x="7122301" y="1091040"/>
                    <a:pt x="7140001" y="1100696"/>
                  </a:cubicBezTo>
                  <a:cubicBezTo>
                    <a:pt x="7157703" y="1110351"/>
                    <a:pt x="7183181" y="1115179"/>
                    <a:pt x="7216439" y="1115179"/>
                  </a:cubicBezTo>
                  <a:lnTo>
                    <a:pt x="7216439" y="1144144"/>
                  </a:lnTo>
                  <a:lnTo>
                    <a:pt x="6839079" y="1144144"/>
                  </a:lnTo>
                  <a:lnTo>
                    <a:pt x="6839079" y="1115179"/>
                  </a:lnTo>
                  <a:cubicBezTo>
                    <a:pt x="6876627" y="1115179"/>
                    <a:pt x="6904521" y="1109278"/>
                    <a:pt x="6922759" y="1097477"/>
                  </a:cubicBezTo>
                  <a:cubicBezTo>
                    <a:pt x="6936169" y="1088895"/>
                    <a:pt x="6945555" y="1075217"/>
                    <a:pt x="6950919" y="1056443"/>
                  </a:cubicBezTo>
                  <a:cubicBezTo>
                    <a:pt x="6953601" y="1047324"/>
                    <a:pt x="6954943" y="1021308"/>
                    <a:pt x="6954943" y="978396"/>
                  </a:cubicBezTo>
                  <a:lnTo>
                    <a:pt x="6954943" y="692762"/>
                  </a:lnTo>
                  <a:cubicBezTo>
                    <a:pt x="6954943" y="606938"/>
                    <a:pt x="6953199" y="555846"/>
                    <a:pt x="6949713" y="539486"/>
                  </a:cubicBezTo>
                  <a:cubicBezTo>
                    <a:pt x="6946225" y="523126"/>
                    <a:pt x="6939789" y="511191"/>
                    <a:pt x="6930403" y="503681"/>
                  </a:cubicBezTo>
                  <a:cubicBezTo>
                    <a:pt x="6921015" y="496171"/>
                    <a:pt x="6909349" y="492417"/>
                    <a:pt x="6895401" y="492417"/>
                  </a:cubicBezTo>
                  <a:cubicBezTo>
                    <a:pt x="6878773" y="492417"/>
                    <a:pt x="6860001" y="496440"/>
                    <a:pt x="6839079" y="504486"/>
                  </a:cubicBezTo>
                  <a:lnTo>
                    <a:pt x="6831033" y="475520"/>
                  </a:lnTo>
                  <a:close/>
                  <a:moveTo>
                    <a:pt x="6443587" y="385405"/>
                  </a:moveTo>
                  <a:cubicBezTo>
                    <a:pt x="6509029" y="385405"/>
                    <a:pt x="6562669" y="396401"/>
                    <a:pt x="6604509" y="418393"/>
                  </a:cubicBezTo>
                  <a:cubicBezTo>
                    <a:pt x="6636157" y="435022"/>
                    <a:pt x="6659489" y="461037"/>
                    <a:pt x="6674509" y="496440"/>
                  </a:cubicBezTo>
                  <a:cubicBezTo>
                    <a:pt x="6684165" y="519505"/>
                    <a:pt x="6688991" y="566708"/>
                    <a:pt x="6688991" y="638050"/>
                  </a:cubicBezTo>
                  <a:lnTo>
                    <a:pt x="6688991" y="888281"/>
                  </a:lnTo>
                  <a:cubicBezTo>
                    <a:pt x="6688991" y="958549"/>
                    <a:pt x="6690333" y="1001596"/>
                    <a:pt x="6693013" y="1017419"/>
                  </a:cubicBezTo>
                  <a:cubicBezTo>
                    <a:pt x="6695697" y="1033243"/>
                    <a:pt x="6700121" y="1043837"/>
                    <a:pt x="6706291" y="1049201"/>
                  </a:cubicBezTo>
                  <a:cubicBezTo>
                    <a:pt x="6712459" y="1054565"/>
                    <a:pt x="6719567" y="1057247"/>
                    <a:pt x="6727613" y="1057247"/>
                  </a:cubicBezTo>
                  <a:cubicBezTo>
                    <a:pt x="6736195" y="1057247"/>
                    <a:pt x="6743705" y="1055370"/>
                    <a:pt x="6750141" y="1051615"/>
                  </a:cubicBezTo>
                  <a:cubicBezTo>
                    <a:pt x="6761405" y="1044642"/>
                    <a:pt x="6783129" y="1025063"/>
                    <a:pt x="6815313" y="992879"/>
                  </a:cubicBezTo>
                  <a:lnTo>
                    <a:pt x="6815313" y="1037937"/>
                  </a:lnTo>
                  <a:cubicBezTo>
                    <a:pt x="6755237" y="1118397"/>
                    <a:pt x="6697841" y="1158627"/>
                    <a:pt x="6643129" y="1158627"/>
                  </a:cubicBezTo>
                  <a:cubicBezTo>
                    <a:pt x="6616845" y="1158627"/>
                    <a:pt x="6595925" y="1149508"/>
                    <a:pt x="6580369" y="1131271"/>
                  </a:cubicBezTo>
                  <a:cubicBezTo>
                    <a:pt x="6564815" y="1113033"/>
                    <a:pt x="6556769" y="1081922"/>
                    <a:pt x="6556233" y="1037937"/>
                  </a:cubicBezTo>
                  <a:cubicBezTo>
                    <a:pt x="6480599" y="1096404"/>
                    <a:pt x="6433129" y="1130198"/>
                    <a:pt x="6413817" y="1139317"/>
                  </a:cubicBezTo>
                  <a:cubicBezTo>
                    <a:pt x="6384853" y="1152727"/>
                    <a:pt x="6354009" y="1159432"/>
                    <a:pt x="6321289" y="1159432"/>
                  </a:cubicBezTo>
                  <a:cubicBezTo>
                    <a:pt x="6270331" y="1159432"/>
                    <a:pt x="6228357" y="1141999"/>
                    <a:pt x="6195369" y="1107133"/>
                  </a:cubicBezTo>
                  <a:cubicBezTo>
                    <a:pt x="6162379" y="1072266"/>
                    <a:pt x="6145885" y="1026404"/>
                    <a:pt x="6145885" y="969546"/>
                  </a:cubicBezTo>
                  <a:cubicBezTo>
                    <a:pt x="6145885" y="933607"/>
                    <a:pt x="6153931" y="902495"/>
                    <a:pt x="6170023" y="876212"/>
                  </a:cubicBezTo>
                  <a:cubicBezTo>
                    <a:pt x="6192015" y="839736"/>
                    <a:pt x="6230233" y="805407"/>
                    <a:pt x="6284679" y="773223"/>
                  </a:cubicBezTo>
                  <a:cubicBezTo>
                    <a:pt x="6339125" y="741039"/>
                    <a:pt x="6429641" y="701881"/>
                    <a:pt x="6556233" y="655751"/>
                  </a:cubicBezTo>
                  <a:lnTo>
                    <a:pt x="6556233" y="626785"/>
                  </a:lnTo>
                  <a:cubicBezTo>
                    <a:pt x="6556233" y="553298"/>
                    <a:pt x="6544565" y="502876"/>
                    <a:pt x="6521231" y="475520"/>
                  </a:cubicBezTo>
                  <a:cubicBezTo>
                    <a:pt x="6497899" y="448163"/>
                    <a:pt x="6463971" y="434485"/>
                    <a:pt x="6419449" y="434485"/>
                  </a:cubicBezTo>
                  <a:cubicBezTo>
                    <a:pt x="6385657" y="434485"/>
                    <a:pt x="6358837" y="443604"/>
                    <a:pt x="6338989" y="461842"/>
                  </a:cubicBezTo>
                  <a:cubicBezTo>
                    <a:pt x="6318607" y="480079"/>
                    <a:pt x="6308415" y="500999"/>
                    <a:pt x="6308415" y="524601"/>
                  </a:cubicBezTo>
                  <a:lnTo>
                    <a:pt x="6310025" y="571268"/>
                  </a:lnTo>
                  <a:cubicBezTo>
                    <a:pt x="6310025" y="595942"/>
                    <a:pt x="6303721" y="614984"/>
                    <a:pt x="6291115" y="628394"/>
                  </a:cubicBezTo>
                  <a:cubicBezTo>
                    <a:pt x="6278511" y="641804"/>
                    <a:pt x="6262017" y="648509"/>
                    <a:pt x="6241633" y="648509"/>
                  </a:cubicBezTo>
                  <a:cubicBezTo>
                    <a:pt x="6221785" y="648509"/>
                    <a:pt x="6205561" y="641536"/>
                    <a:pt x="6192955" y="627590"/>
                  </a:cubicBezTo>
                  <a:cubicBezTo>
                    <a:pt x="6180349" y="613643"/>
                    <a:pt x="6174047" y="594601"/>
                    <a:pt x="6174047" y="570463"/>
                  </a:cubicBezTo>
                  <a:cubicBezTo>
                    <a:pt x="6174047" y="524333"/>
                    <a:pt x="6197647" y="481957"/>
                    <a:pt x="6244851" y="443336"/>
                  </a:cubicBezTo>
                  <a:cubicBezTo>
                    <a:pt x="6292055" y="404715"/>
                    <a:pt x="6358301" y="385405"/>
                    <a:pt x="6443587" y="385405"/>
                  </a:cubicBezTo>
                  <a:close/>
                  <a:moveTo>
                    <a:pt x="5750085" y="385405"/>
                  </a:moveTo>
                  <a:cubicBezTo>
                    <a:pt x="5824109" y="385405"/>
                    <a:pt x="5885795" y="414370"/>
                    <a:pt x="5935145" y="472302"/>
                  </a:cubicBezTo>
                  <a:cubicBezTo>
                    <a:pt x="5995757" y="543107"/>
                    <a:pt x="6026065" y="635368"/>
                    <a:pt x="6026065" y="749085"/>
                  </a:cubicBezTo>
                  <a:cubicBezTo>
                    <a:pt x="6026065" y="876212"/>
                    <a:pt x="5989589" y="981346"/>
                    <a:pt x="5916637" y="1064489"/>
                  </a:cubicBezTo>
                  <a:cubicBezTo>
                    <a:pt x="5856563" y="1132611"/>
                    <a:pt x="5780929" y="1166673"/>
                    <a:pt x="5689741" y="1166673"/>
                  </a:cubicBezTo>
                  <a:cubicBezTo>
                    <a:pt x="5650047" y="1166673"/>
                    <a:pt x="5615717" y="1161041"/>
                    <a:pt x="5586751" y="1149776"/>
                  </a:cubicBezTo>
                  <a:cubicBezTo>
                    <a:pt x="5565297" y="1141730"/>
                    <a:pt x="5541159" y="1125638"/>
                    <a:pt x="5514337" y="1101500"/>
                  </a:cubicBezTo>
                  <a:lnTo>
                    <a:pt x="5514337" y="1325984"/>
                  </a:lnTo>
                  <a:cubicBezTo>
                    <a:pt x="5514337" y="1376406"/>
                    <a:pt x="5517423" y="1408456"/>
                    <a:pt x="5523591" y="1422134"/>
                  </a:cubicBezTo>
                  <a:cubicBezTo>
                    <a:pt x="5529759" y="1435812"/>
                    <a:pt x="5540487" y="1446675"/>
                    <a:pt x="5555775" y="1454721"/>
                  </a:cubicBezTo>
                  <a:cubicBezTo>
                    <a:pt x="5571061" y="1462767"/>
                    <a:pt x="5598821" y="1466790"/>
                    <a:pt x="5639051" y="1466790"/>
                  </a:cubicBezTo>
                  <a:lnTo>
                    <a:pt x="5639051" y="1496560"/>
                  </a:lnTo>
                  <a:lnTo>
                    <a:pt x="5252841" y="1496560"/>
                  </a:lnTo>
                  <a:lnTo>
                    <a:pt x="5252841" y="1466790"/>
                  </a:lnTo>
                  <a:lnTo>
                    <a:pt x="5272957" y="1466790"/>
                  </a:lnTo>
                  <a:cubicBezTo>
                    <a:pt x="5302459" y="1467326"/>
                    <a:pt x="5327669" y="1461694"/>
                    <a:pt x="5348589" y="1449893"/>
                  </a:cubicBezTo>
                  <a:cubicBezTo>
                    <a:pt x="5358781" y="1443992"/>
                    <a:pt x="5366693" y="1434471"/>
                    <a:pt x="5372325" y="1421330"/>
                  </a:cubicBezTo>
                  <a:cubicBezTo>
                    <a:pt x="5377957" y="1408188"/>
                    <a:pt x="5380773" y="1374797"/>
                    <a:pt x="5380773" y="1321157"/>
                  </a:cubicBezTo>
                  <a:lnTo>
                    <a:pt x="5380773" y="624371"/>
                  </a:lnTo>
                  <a:cubicBezTo>
                    <a:pt x="5380773" y="576632"/>
                    <a:pt x="5378629" y="546325"/>
                    <a:pt x="5374337" y="533451"/>
                  </a:cubicBezTo>
                  <a:cubicBezTo>
                    <a:pt x="5370045" y="520578"/>
                    <a:pt x="5363207" y="510922"/>
                    <a:pt x="5353819" y="504486"/>
                  </a:cubicBezTo>
                  <a:cubicBezTo>
                    <a:pt x="5344433" y="498049"/>
                    <a:pt x="5331693" y="494830"/>
                    <a:pt x="5315601" y="494830"/>
                  </a:cubicBezTo>
                  <a:cubicBezTo>
                    <a:pt x="5302727" y="494830"/>
                    <a:pt x="5286367" y="498585"/>
                    <a:pt x="5266521" y="506095"/>
                  </a:cubicBezTo>
                  <a:lnTo>
                    <a:pt x="5256865" y="480348"/>
                  </a:lnTo>
                  <a:lnTo>
                    <a:pt x="5483763" y="388623"/>
                  </a:lnTo>
                  <a:lnTo>
                    <a:pt x="5514337" y="388623"/>
                  </a:lnTo>
                  <a:lnTo>
                    <a:pt x="5514337" y="560808"/>
                  </a:lnTo>
                  <a:cubicBezTo>
                    <a:pt x="5552423" y="495903"/>
                    <a:pt x="5590641" y="450443"/>
                    <a:pt x="5628993" y="424428"/>
                  </a:cubicBezTo>
                  <a:cubicBezTo>
                    <a:pt x="5667345" y="398412"/>
                    <a:pt x="5707711" y="385405"/>
                    <a:pt x="5750085" y="385405"/>
                  </a:cubicBezTo>
                  <a:close/>
                  <a:moveTo>
                    <a:pt x="15908871" y="384600"/>
                  </a:moveTo>
                  <a:cubicBezTo>
                    <a:pt x="15991477" y="384600"/>
                    <a:pt x="16059333" y="411822"/>
                    <a:pt x="16112437" y="466267"/>
                  </a:cubicBezTo>
                  <a:cubicBezTo>
                    <a:pt x="16165539" y="520712"/>
                    <a:pt x="16192091" y="593528"/>
                    <a:pt x="16192091" y="684716"/>
                  </a:cubicBezTo>
                  <a:lnTo>
                    <a:pt x="15682777" y="684716"/>
                  </a:lnTo>
                  <a:cubicBezTo>
                    <a:pt x="15682241" y="794142"/>
                    <a:pt x="15708793" y="879966"/>
                    <a:pt x="15762433" y="942189"/>
                  </a:cubicBezTo>
                  <a:cubicBezTo>
                    <a:pt x="15816073" y="1004412"/>
                    <a:pt x="15879101" y="1035523"/>
                    <a:pt x="15951515" y="1035523"/>
                  </a:cubicBezTo>
                  <a:cubicBezTo>
                    <a:pt x="15999791" y="1035523"/>
                    <a:pt x="16041763" y="1022247"/>
                    <a:pt x="16077435" y="995695"/>
                  </a:cubicBezTo>
                  <a:cubicBezTo>
                    <a:pt x="16113105" y="969143"/>
                    <a:pt x="16143011" y="923683"/>
                    <a:pt x="16167149" y="859315"/>
                  </a:cubicBezTo>
                  <a:lnTo>
                    <a:pt x="16192091" y="875407"/>
                  </a:lnTo>
                  <a:cubicBezTo>
                    <a:pt x="16180827" y="948894"/>
                    <a:pt x="16148105" y="1015810"/>
                    <a:pt x="16093929" y="1076155"/>
                  </a:cubicBezTo>
                  <a:cubicBezTo>
                    <a:pt x="16039753" y="1136500"/>
                    <a:pt x="15971897" y="1166673"/>
                    <a:pt x="15890365" y="1166673"/>
                  </a:cubicBezTo>
                  <a:cubicBezTo>
                    <a:pt x="15801859" y="1166673"/>
                    <a:pt x="15726091" y="1132209"/>
                    <a:pt x="15663065" y="1063282"/>
                  </a:cubicBezTo>
                  <a:cubicBezTo>
                    <a:pt x="15600037" y="994354"/>
                    <a:pt x="15568525" y="901691"/>
                    <a:pt x="15568525" y="785292"/>
                  </a:cubicBezTo>
                  <a:cubicBezTo>
                    <a:pt x="15568525" y="659237"/>
                    <a:pt x="15600841" y="560942"/>
                    <a:pt x="15665479" y="490405"/>
                  </a:cubicBezTo>
                  <a:cubicBezTo>
                    <a:pt x="15730113" y="419868"/>
                    <a:pt x="15811245" y="384600"/>
                    <a:pt x="15908871" y="384600"/>
                  </a:cubicBezTo>
                  <a:close/>
                  <a:moveTo>
                    <a:pt x="14718245" y="384600"/>
                  </a:moveTo>
                  <a:cubicBezTo>
                    <a:pt x="14800851" y="384600"/>
                    <a:pt x="14868705" y="411822"/>
                    <a:pt x="14921809" y="466267"/>
                  </a:cubicBezTo>
                  <a:cubicBezTo>
                    <a:pt x="14974913" y="520712"/>
                    <a:pt x="15001465" y="593528"/>
                    <a:pt x="15001465" y="684716"/>
                  </a:cubicBezTo>
                  <a:lnTo>
                    <a:pt x="14492153" y="684716"/>
                  </a:lnTo>
                  <a:cubicBezTo>
                    <a:pt x="14491617" y="794142"/>
                    <a:pt x="14518169" y="879966"/>
                    <a:pt x="14571809" y="942189"/>
                  </a:cubicBezTo>
                  <a:cubicBezTo>
                    <a:pt x="14625447" y="1004412"/>
                    <a:pt x="14688475" y="1035523"/>
                    <a:pt x="14760889" y="1035523"/>
                  </a:cubicBezTo>
                  <a:cubicBezTo>
                    <a:pt x="14809165" y="1035523"/>
                    <a:pt x="14851137" y="1022247"/>
                    <a:pt x="14886809" y="995695"/>
                  </a:cubicBezTo>
                  <a:cubicBezTo>
                    <a:pt x="14922481" y="969143"/>
                    <a:pt x="14952385" y="923683"/>
                    <a:pt x="14976521" y="859315"/>
                  </a:cubicBezTo>
                  <a:lnTo>
                    <a:pt x="15001465" y="875407"/>
                  </a:lnTo>
                  <a:cubicBezTo>
                    <a:pt x="14990201" y="948894"/>
                    <a:pt x="14957481" y="1015810"/>
                    <a:pt x="14903305" y="1076155"/>
                  </a:cubicBezTo>
                  <a:cubicBezTo>
                    <a:pt x="14849127" y="1136500"/>
                    <a:pt x="14781273" y="1166673"/>
                    <a:pt x="14699739" y="1166673"/>
                  </a:cubicBezTo>
                  <a:cubicBezTo>
                    <a:pt x="14611233" y="1166673"/>
                    <a:pt x="14535467" y="1132209"/>
                    <a:pt x="14472439" y="1063282"/>
                  </a:cubicBezTo>
                  <a:cubicBezTo>
                    <a:pt x="14409413" y="994354"/>
                    <a:pt x="14377899" y="901691"/>
                    <a:pt x="14377899" y="785292"/>
                  </a:cubicBezTo>
                  <a:cubicBezTo>
                    <a:pt x="14377899" y="659237"/>
                    <a:pt x="14410217" y="560942"/>
                    <a:pt x="14474853" y="490405"/>
                  </a:cubicBezTo>
                  <a:cubicBezTo>
                    <a:pt x="14539489" y="419868"/>
                    <a:pt x="14620621" y="384600"/>
                    <a:pt x="14718245" y="384600"/>
                  </a:cubicBezTo>
                  <a:close/>
                  <a:moveTo>
                    <a:pt x="9489021" y="384600"/>
                  </a:moveTo>
                  <a:cubicBezTo>
                    <a:pt x="9571625" y="384600"/>
                    <a:pt x="9639481" y="411822"/>
                    <a:pt x="9692585" y="466267"/>
                  </a:cubicBezTo>
                  <a:cubicBezTo>
                    <a:pt x="9745689" y="520712"/>
                    <a:pt x="9772241" y="593528"/>
                    <a:pt x="9772241" y="684716"/>
                  </a:cubicBezTo>
                  <a:lnTo>
                    <a:pt x="9262929" y="684716"/>
                  </a:lnTo>
                  <a:cubicBezTo>
                    <a:pt x="9262391" y="794142"/>
                    <a:pt x="9288943" y="879966"/>
                    <a:pt x="9342583" y="942189"/>
                  </a:cubicBezTo>
                  <a:cubicBezTo>
                    <a:pt x="9396225" y="1004412"/>
                    <a:pt x="9459249" y="1035523"/>
                    <a:pt x="9531665" y="1035523"/>
                  </a:cubicBezTo>
                  <a:cubicBezTo>
                    <a:pt x="9579941" y="1035523"/>
                    <a:pt x="9621913" y="1022247"/>
                    <a:pt x="9657585" y="995695"/>
                  </a:cubicBezTo>
                  <a:cubicBezTo>
                    <a:pt x="9693255" y="969143"/>
                    <a:pt x="9723159" y="923683"/>
                    <a:pt x="9747297" y="859315"/>
                  </a:cubicBezTo>
                  <a:lnTo>
                    <a:pt x="9772241" y="875407"/>
                  </a:lnTo>
                  <a:cubicBezTo>
                    <a:pt x="9760977" y="948894"/>
                    <a:pt x="9728257" y="1015810"/>
                    <a:pt x="9674079" y="1076155"/>
                  </a:cubicBezTo>
                  <a:cubicBezTo>
                    <a:pt x="9619903" y="1136500"/>
                    <a:pt x="9552049" y="1166673"/>
                    <a:pt x="9470515" y="1166673"/>
                  </a:cubicBezTo>
                  <a:cubicBezTo>
                    <a:pt x="9382009" y="1166673"/>
                    <a:pt x="9306241" y="1132209"/>
                    <a:pt x="9243213" y="1063282"/>
                  </a:cubicBezTo>
                  <a:cubicBezTo>
                    <a:pt x="9180189" y="994354"/>
                    <a:pt x="9148673" y="901691"/>
                    <a:pt x="9148673" y="785292"/>
                  </a:cubicBezTo>
                  <a:cubicBezTo>
                    <a:pt x="9148673" y="659237"/>
                    <a:pt x="9180993" y="560942"/>
                    <a:pt x="9245629" y="490405"/>
                  </a:cubicBezTo>
                  <a:cubicBezTo>
                    <a:pt x="9310265" y="419868"/>
                    <a:pt x="9391395" y="384600"/>
                    <a:pt x="9489021" y="384600"/>
                  </a:cubicBezTo>
                  <a:close/>
                  <a:moveTo>
                    <a:pt x="4926545" y="384600"/>
                  </a:moveTo>
                  <a:cubicBezTo>
                    <a:pt x="5009153" y="384600"/>
                    <a:pt x="5077007" y="411822"/>
                    <a:pt x="5130109" y="466267"/>
                  </a:cubicBezTo>
                  <a:cubicBezTo>
                    <a:pt x="5183213" y="520712"/>
                    <a:pt x="5209765" y="593528"/>
                    <a:pt x="5209765" y="684716"/>
                  </a:cubicBezTo>
                  <a:lnTo>
                    <a:pt x="4700453" y="684716"/>
                  </a:lnTo>
                  <a:cubicBezTo>
                    <a:pt x="4699917" y="794142"/>
                    <a:pt x="4726469" y="879966"/>
                    <a:pt x="4780109" y="942189"/>
                  </a:cubicBezTo>
                  <a:cubicBezTo>
                    <a:pt x="4833749" y="1004412"/>
                    <a:pt x="4896775" y="1035523"/>
                    <a:pt x="4969189" y="1035523"/>
                  </a:cubicBezTo>
                  <a:cubicBezTo>
                    <a:pt x="5017465" y="1035523"/>
                    <a:pt x="5059439" y="1022247"/>
                    <a:pt x="5095109" y="995695"/>
                  </a:cubicBezTo>
                  <a:cubicBezTo>
                    <a:pt x="5130781" y="969143"/>
                    <a:pt x="5160685" y="923683"/>
                    <a:pt x="5184823" y="859315"/>
                  </a:cubicBezTo>
                  <a:lnTo>
                    <a:pt x="5209765" y="875407"/>
                  </a:lnTo>
                  <a:cubicBezTo>
                    <a:pt x="5198501" y="948894"/>
                    <a:pt x="5165781" y="1015810"/>
                    <a:pt x="5111603" y="1076155"/>
                  </a:cubicBezTo>
                  <a:cubicBezTo>
                    <a:pt x="5057427" y="1136500"/>
                    <a:pt x="4989573" y="1166673"/>
                    <a:pt x="4908041" y="1166673"/>
                  </a:cubicBezTo>
                  <a:cubicBezTo>
                    <a:pt x="4819533" y="1166673"/>
                    <a:pt x="4743767" y="1132209"/>
                    <a:pt x="4680741" y="1063282"/>
                  </a:cubicBezTo>
                  <a:cubicBezTo>
                    <a:pt x="4617713" y="994354"/>
                    <a:pt x="4586199" y="901691"/>
                    <a:pt x="4586199" y="785292"/>
                  </a:cubicBezTo>
                  <a:cubicBezTo>
                    <a:pt x="4586199" y="659237"/>
                    <a:pt x="4618517" y="560942"/>
                    <a:pt x="4683153" y="490405"/>
                  </a:cubicBezTo>
                  <a:cubicBezTo>
                    <a:pt x="4747791" y="419868"/>
                    <a:pt x="4828921" y="384600"/>
                    <a:pt x="4926545" y="384600"/>
                  </a:cubicBezTo>
                  <a:close/>
                  <a:moveTo>
                    <a:pt x="19854177" y="278392"/>
                  </a:moveTo>
                  <a:lnTo>
                    <a:pt x="19664289" y="719314"/>
                  </a:lnTo>
                  <a:lnTo>
                    <a:pt x="20039233" y="719314"/>
                  </a:lnTo>
                  <a:close/>
                  <a:moveTo>
                    <a:pt x="15290749" y="164944"/>
                  </a:moveTo>
                  <a:lnTo>
                    <a:pt x="15315693" y="164944"/>
                  </a:lnTo>
                  <a:lnTo>
                    <a:pt x="15315693" y="407129"/>
                  </a:lnTo>
                  <a:lnTo>
                    <a:pt x="15487877" y="407129"/>
                  </a:lnTo>
                  <a:lnTo>
                    <a:pt x="15487877" y="463451"/>
                  </a:lnTo>
                  <a:lnTo>
                    <a:pt x="15315693" y="463451"/>
                  </a:lnTo>
                  <a:lnTo>
                    <a:pt x="15315693" y="941384"/>
                  </a:lnTo>
                  <a:cubicBezTo>
                    <a:pt x="15315693" y="989124"/>
                    <a:pt x="15322533" y="1021308"/>
                    <a:pt x="15336209" y="1037937"/>
                  </a:cubicBezTo>
                  <a:cubicBezTo>
                    <a:pt x="15349889" y="1054565"/>
                    <a:pt x="15367457" y="1062879"/>
                    <a:pt x="15388911" y="1062879"/>
                  </a:cubicBezTo>
                  <a:cubicBezTo>
                    <a:pt x="15406613" y="1062879"/>
                    <a:pt x="15423777" y="1057381"/>
                    <a:pt x="15440405" y="1046385"/>
                  </a:cubicBezTo>
                  <a:cubicBezTo>
                    <a:pt x="15457035" y="1035389"/>
                    <a:pt x="15469909" y="1019163"/>
                    <a:pt x="15479027" y="997707"/>
                  </a:cubicBezTo>
                  <a:lnTo>
                    <a:pt x="15510405" y="997707"/>
                  </a:lnTo>
                  <a:cubicBezTo>
                    <a:pt x="15491633" y="1050274"/>
                    <a:pt x="15465081" y="1089834"/>
                    <a:pt x="15430751" y="1116385"/>
                  </a:cubicBezTo>
                  <a:cubicBezTo>
                    <a:pt x="15396421" y="1142937"/>
                    <a:pt x="15361019" y="1156213"/>
                    <a:pt x="15324543" y="1156213"/>
                  </a:cubicBezTo>
                  <a:cubicBezTo>
                    <a:pt x="15299869" y="1156213"/>
                    <a:pt x="15275731" y="1149374"/>
                    <a:pt x="15252129" y="1135696"/>
                  </a:cubicBezTo>
                  <a:cubicBezTo>
                    <a:pt x="15228529" y="1122018"/>
                    <a:pt x="15211093" y="1102439"/>
                    <a:pt x="15199829" y="1076960"/>
                  </a:cubicBezTo>
                  <a:cubicBezTo>
                    <a:pt x="15188565" y="1051481"/>
                    <a:pt x="15182933" y="1012189"/>
                    <a:pt x="15182933" y="959086"/>
                  </a:cubicBezTo>
                  <a:lnTo>
                    <a:pt x="15182933" y="463451"/>
                  </a:lnTo>
                  <a:lnTo>
                    <a:pt x="15066265" y="463451"/>
                  </a:lnTo>
                  <a:lnTo>
                    <a:pt x="15066265" y="436899"/>
                  </a:lnTo>
                  <a:cubicBezTo>
                    <a:pt x="15095769" y="425098"/>
                    <a:pt x="15125941" y="405117"/>
                    <a:pt x="15156785" y="376956"/>
                  </a:cubicBezTo>
                  <a:cubicBezTo>
                    <a:pt x="15187627" y="348795"/>
                    <a:pt x="15215117" y="315404"/>
                    <a:pt x="15239255" y="276783"/>
                  </a:cubicBezTo>
                  <a:cubicBezTo>
                    <a:pt x="15251593" y="256400"/>
                    <a:pt x="15268757" y="219120"/>
                    <a:pt x="15290749" y="164944"/>
                  </a:cubicBezTo>
                  <a:close/>
                  <a:moveTo>
                    <a:pt x="10890201" y="164944"/>
                  </a:moveTo>
                  <a:lnTo>
                    <a:pt x="10915141" y="164944"/>
                  </a:lnTo>
                  <a:lnTo>
                    <a:pt x="10915141" y="407129"/>
                  </a:lnTo>
                  <a:lnTo>
                    <a:pt x="11087327" y="407129"/>
                  </a:lnTo>
                  <a:lnTo>
                    <a:pt x="11087327" y="463451"/>
                  </a:lnTo>
                  <a:lnTo>
                    <a:pt x="10915141" y="463451"/>
                  </a:lnTo>
                  <a:lnTo>
                    <a:pt x="10915141" y="941384"/>
                  </a:lnTo>
                  <a:cubicBezTo>
                    <a:pt x="10915141" y="989124"/>
                    <a:pt x="10921981" y="1021308"/>
                    <a:pt x="10935661" y="1037937"/>
                  </a:cubicBezTo>
                  <a:cubicBezTo>
                    <a:pt x="10949337" y="1054565"/>
                    <a:pt x="10966905" y="1062879"/>
                    <a:pt x="10988361" y="1062879"/>
                  </a:cubicBezTo>
                  <a:cubicBezTo>
                    <a:pt x="11006061" y="1062879"/>
                    <a:pt x="11023229" y="1057381"/>
                    <a:pt x="11039857" y="1046385"/>
                  </a:cubicBezTo>
                  <a:cubicBezTo>
                    <a:pt x="11056485" y="1035389"/>
                    <a:pt x="11069357" y="1019163"/>
                    <a:pt x="11078477" y="997707"/>
                  </a:cubicBezTo>
                  <a:lnTo>
                    <a:pt x="11109857" y="997707"/>
                  </a:lnTo>
                  <a:cubicBezTo>
                    <a:pt x="11091081" y="1050274"/>
                    <a:pt x="11064529" y="1089834"/>
                    <a:pt x="11030201" y="1116385"/>
                  </a:cubicBezTo>
                  <a:cubicBezTo>
                    <a:pt x="10995871" y="1142937"/>
                    <a:pt x="10960469" y="1156213"/>
                    <a:pt x="10923993" y="1156213"/>
                  </a:cubicBezTo>
                  <a:cubicBezTo>
                    <a:pt x="10899319" y="1156213"/>
                    <a:pt x="10875181" y="1149374"/>
                    <a:pt x="10851579" y="1135696"/>
                  </a:cubicBezTo>
                  <a:cubicBezTo>
                    <a:pt x="10827977" y="1122018"/>
                    <a:pt x="10810545" y="1102439"/>
                    <a:pt x="10799281" y="1076960"/>
                  </a:cubicBezTo>
                  <a:cubicBezTo>
                    <a:pt x="10788015" y="1051481"/>
                    <a:pt x="10782383" y="1012189"/>
                    <a:pt x="10782383" y="959086"/>
                  </a:cubicBezTo>
                  <a:lnTo>
                    <a:pt x="10782383" y="463451"/>
                  </a:lnTo>
                  <a:lnTo>
                    <a:pt x="10665717" y="463451"/>
                  </a:lnTo>
                  <a:lnTo>
                    <a:pt x="10665717" y="436899"/>
                  </a:lnTo>
                  <a:cubicBezTo>
                    <a:pt x="10695217" y="425098"/>
                    <a:pt x="10725389" y="405117"/>
                    <a:pt x="10756233" y="376956"/>
                  </a:cubicBezTo>
                  <a:cubicBezTo>
                    <a:pt x="10787077" y="348795"/>
                    <a:pt x="10814567" y="315404"/>
                    <a:pt x="10838705" y="276783"/>
                  </a:cubicBezTo>
                  <a:cubicBezTo>
                    <a:pt x="10851043" y="256400"/>
                    <a:pt x="10868207" y="219120"/>
                    <a:pt x="10890201" y="164944"/>
                  </a:cubicBezTo>
                  <a:close/>
                  <a:moveTo>
                    <a:pt x="7613601" y="164944"/>
                  </a:moveTo>
                  <a:lnTo>
                    <a:pt x="7638543" y="164944"/>
                  </a:lnTo>
                  <a:lnTo>
                    <a:pt x="7638543" y="407129"/>
                  </a:lnTo>
                  <a:lnTo>
                    <a:pt x="7810729" y="407129"/>
                  </a:lnTo>
                  <a:lnTo>
                    <a:pt x="7810729" y="463451"/>
                  </a:lnTo>
                  <a:lnTo>
                    <a:pt x="7638543" y="463451"/>
                  </a:lnTo>
                  <a:lnTo>
                    <a:pt x="7638543" y="941384"/>
                  </a:lnTo>
                  <a:cubicBezTo>
                    <a:pt x="7638543" y="989124"/>
                    <a:pt x="7645381" y="1021308"/>
                    <a:pt x="7659061" y="1037937"/>
                  </a:cubicBezTo>
                  <a:cubicBezTo>
                    <a:pt x="7672739" y="1054565"/>
                    <a:pt x="7690305" y="1062879"/>
                    <a:pt x="7711761" y="1062879"/>
                  </a:cubicBezTo>
                  <a:cubicBezTo>
                    <a:pt x="7729463" y="1062879"/>
                    <a:pt x="7746627" y="1057381"/>
                    <a:pt x="7763257" y="1046385"/>
                  </a:cubicBezTo>
                  <a:cubicBezTo>
                    <a:pt x="7779885" y="1035389"/>
                    <a:pt x="7792757" y="1019163"/>
                    <a:pt x="7801877" y="997707"/>
                  </a:cubicBezTo>
                  <a:lnTo>
                    <a:pt x="7833257" y="997707"/>
                  </a:lnTo>
                  <a:cubicBezTo>
                    <a:pt x="7814483" y="1050274"/>
                    <a:pt x="7787931" y="1089834"/>
                    <a:pt x="7753601" y="1116385"/>
                  </a:cubicBezTo>
                  <a:cubicBezTo>
                    <a:pt x="7719271" y="1142937"/>
                    <a:pt x="7683869" y="1156213"/>
                    <a:pt x="7647393" y="1156213"/>
                  </a:cubicBezTo>
                  <a:cubicBezTo>
                    <a:pt x="7622719" y="1156213"/>
                    <a:pt x="7598581" y="1149374"/>
                    <a:pt x="7574979" y="1135696"/>
                  </a:cubicBezTo>
                  <a:cubicBezTo>
                    <a:pt x="7551377" y="1122018"/>
                    <a:pt x="7533945" y="1102439"/>
                    <a:pt x="7522679" y="1076960"/>
                  </a:cubicBezTo>
                  <a:cubicBezTo>
                    <a:pt x="7511417" y="1051481"/>
                    <a:pt x="7505783" y="1012189"/>
                    <a:pt x="7505783" y="959086"/>
                  </a:cubicBezTo>
                  <a:lnTo>
                    <a:pt x="7505783" y="463451"/>
                  </a:lnTo>
                  <a:lnTo>
                    <a:pt x="7389117" y="463451"/>
                  </a:lnTo>
                  <a:lnTo>
                    <a:pt x="7389117" y="436899"/>
                  </a:lnTo>
                  <a:cubicBezTo>
                    <a:pt x="7418617" y="425098"/>
                    <a:pt x="7448791" y="405117"/>
                    <a:pt x="7479633" y="376956"/>
                  </a:cubicBezTo>
                  <a:cubicBezTo>
                    <a:pt x="7510477" y="348795"/>
                    <a:pt x="7537969" y="315404"/>
                    <a:pt x="7562105" y="276783"/>
                  </a:cubicBezTo>
                  <a:cubicBezTo>
                    <a:pt x="7574443" y="256400"/>
                    <a:pt x="7591609" y="219120"/>
                    <a:pt x="7613601" y="164944"/>
                  </a:cubicBezTo>
                  <a:close/>
                  <a:moveTo>
                    <a:pt x="3838909" y="114254"/>
                  </a:moveTo>
                  <a:cubicBezTo>
                    <a:pt x="3790633" y="114254"/>
                    <a:pt x="3735653" y="122031"/>
                    <a:pt x="3673967" y="137587"/>
                  </a:cubicBezTo>
                  <a:lnTo>
                    <a:pt x="3673967" y="1065293"/>
                  </a:lnTo>
                  <a:cubicBezTo>
                    <a:pt x="3742089" y="1080313"/>
                    <a:pt x="3799217" y="1087822"/>
                    <a:pt x="3845347" y="1087822"/>
                  </a:cubicBezTo>
                  <a:cubicBezTo>
                    <a:pt x="3969791" y="1087822"/>
                    <a:pt x="4073049" y="1044105"/>
                    <a:pt x="4155119" y="956672"/>
                  </a:cubicBezTo>
                  <a:cubicBezTo>
                    <a:pt x="4237189" y="869238"/>
                    <a:pt x="4278223" y="750694"/>
                    <a:pt x="4278223" y="601038"/>
                  </a:cubicBezTo>
                  <a:cubicBezTo>
                    <a:pt x="4278223" y="450309"/>
                    <a:pt x="4237189" y="331496"/>
                    <a:pt x="4155119" y="244599"/>
                  </a:cubicBezTo>
                  <a:cubicBezTo>
                    <a:pt x="4073049" y="157702"/>
                    <a:pt x="3967647" y="114254"/>
                    <a:pt x="3838909" y="114254"/>
                  </a:cubicBezTo>
                  <a:close/>
                  <a:moveTo>
                    <a:pt x="13321581" y="53104"/>
                  </a:moveTo>
                  <a:lnTo>
                    <a:pt x="13767331" y="53104"/>
                  </a:lnTo>
                  <a:lnTo>
                    <a:pt x="13767331" y="82874"/>
                  </a:lnTo>
                  <a:cubicBezTo>
                    <a:pt x="13716909" y="87702"/>
                    <a:pt x="13684189" y="96284"/>
                    <a:pt x="13669169" y="108621"/>
                  </a:cubicBezTo>
                  <a:cubicBezTo>
                    <a:pt x="13654151" y="120959"/>
                    <a:pt x="13646641" y="136782"/>
                    <a:pt x="13646641" y="156093"/>
                  </a:cubicBezTo>
                  <a:cubicBezTo>
                    <a:pt x="13646641" y="182913"/>
                    <a:pt x="13658977" y="224752"/>
                    <a:pt x="13683653" y="281611"/>
                  </a:cubicBezTo>
                  <a:lnTo>
                    <a:pt x="13961241" y="921269"/>
                  </a:lnTo>
                  <a:lnTo>
                    <a:pt x="14218713" y="289657"/>
                  </a:lnTo>
                  <a:cubicBezTo>
                    <a:pt x="14243925" y="227434"/>
                    <a:pt x="14256529" y="184254"/>
                    <a:pt x="14256529" y="160116"/>
                  </a:cubicBezTo>
                  <a:cubicBezTo>
                    <a:pt x="14256529" y="144560"/>
                    <a:pt x="14248753" y="129675"/>
                    <a:pt x="14233197" y="115460"/>
                  </a:cubicBezTo>
                  <a:cubicBezTo>
                    <a:pt x="14217641" y="101246"/>
                    <a:pt x="14191357" y="91188"/>
                    <a:pt x="14154345" y="85288"/>
                  </a:cubicBezTo>
                  <a:cubicBezTo>
                    <a:pt x="14151661" y="84752"/>
                    <a:pt x="14147103" y="83947"/>
                    <a:pt x="14140665" y="82874"/>
                  </a:cubicBezTo>
                  <a:lnTo>
                    <a:pt x="14140665" y="53104"/>
                  </a:lnTo>
                  <a:lnTo>
                    <a:pt x="14476989" y="53104"/>
                  </a:lnTo>
                  <a:lnTo>
                    <a:pt x="14476989" y="82874"/>
                  </a:lnTo>
                  <a:cubicBezTo>
                    <a:pt x="14438369" y="89847"/>
                    <a:pt x="14409135" y="102185"/>
                    <a:pt x="14389289" y="119886"/>
                  </a:cubicBezTo>
                  <a:cubicBezTo>
                    <a:pt x="14360859" y="146169"/>
                    <a:pt x="14335649" y="186400"/>
                    <a:pt x="14313657" y="240576"/>
                  </a:cubicBezTo>
                  <a:lnTo>
                    <a:pt x="13933079" y="1169087"/>
                  </a:lnTo>
                  <a:lnTo>
                    <a:pt x="13903309" y="1169087"/>
                  </a:lnTo>
                  <a:lnTo>
                    <a:pt x="13494571" y="228507"/>
                  </a:lnTo>
                  <a:cubicBezTo>
                    <a:pt x="13473651" y="180231"/>
                    <a:pt x="13458901" y="150729"/>
                    <a:pt x="13450317" y="140001"/>
                  </a:cubicBezTo>
                  <a:cubicBezTo>
                    <a:pt x="13436909" y="123372"/>
                    <a:pt x="13420413" y="110365"/>
                    <a:pt x="13400835" y="100978"/>
                  </a:cubicBezTo>
                  <a:cubicBezTo>
                    <a:pt x="13381257" y="91591"/>
                    <a:pt x="13354839" y="85556"/>
                    <a:pt x="13321581" y="82874"/>
                  </a:cubicBezTo>
                  <a:close/>
                  <a:moveTo>
                    <a:pt x="3362585" y="53104"/>
                  </a:moveTo>
                  <a:lnTo>
                    <a:pt x="3806725" y="53104"/>
                  </a:lnTo>
                  <a:cubicBezTo>
                    <a:pt x="3969791" y="53104"/>
                    <a:pt x="4093835" y="71610"/>
                    <a:pt x="4178853" y="108621"/>
                  </a:cubicBezTo>
                  <a:cubicBezTo>
                    <a:pt x="4263873" y="145633"/>
                    <a:pt x="4332265" y="207319"/>
                    <a:pt x="4384027" y="293680"/>
                  </a:cubicBezTo>
                  <a:cubicBezTo>
                    <a:pt x="4435791" y="380040"/>
                    <a:pt x="4461673" y="479811"/>
                    <a:pt x="4461673" y="592992"/>
                  </a:cubicBezTo>
                  <a:cubicBezTo>
                    <a:pt x="4461673" y="744793"/>
                    <a:pt x="4415541" y="871652"/>
                    <a:pt x="4323281" y="973569"/>
                  </a:cubicBezTo>
                  <a:cubicBezTo>
                    <a:pt x="4219755" y="1087286"/>
                    <a:pt x="4062053" y="1144144"/>
                    <a:pt x="3850175" y="1144144"/>
                  </a:cubicBezTo>
                  <a:lnTo>
                    <a:pt x="3362585" y="1144144"/>
                  </a:lnTo>
                  <a:lnTo>
                    <a:pt x="3362585" y="1114374"/>
                  </a:lnTo>
                  <a:lnTo>
                    <a:pt x="3403621" y="1114374"/>
                  </a:lnTo>
                  <a:cubicBezTo>
                    <a:pt x="3449751" y="1114374"/>
                    <a:pt x="3482471" y="1099623"/>
                    <a:pt x="3501781" y="1070121"/>
                  </a:cubicBezTo>
                  <a:cubicBezTo>
                    <a:pt x="3513583" y="1052420"/>
                    <a:pt x="3519483" y="1012726"/>
                    <a:pt x="3519483" y="951040"/>
                  </a:cubicBezTo>
                  <a:lnTo>
                    <a:pt x="3519483" y="246208"/>
                  </a:lnTo>
                  <a:cubicBezTo>
                    <a:pt x="3519483" y="178085"/>
                    <a:pt x="3511973" y="135442"/>
                    <a:pt x="3496953" y="118277"/>
                  </a:cubicBezTo>
                  <a:cubicBezTo>
                    <a:pt x="3476035" y="94675"/>
                    <a:pt x="3444923" y="82874"/>
                    <a:pt x="3403621" y="82874"/>
                  </a:cubicBezTo>
                  <a:lnTo>
                    <a:pt x="3362585" y="82874"/>
                  </a:lnTo>
                  <a:close/>
                  <a:moveTo>
                    <a:pt x="0" y="53104"/>
                  </a:moveTo>
                  <a:lnTo>
                    <a:pt x="471497" y="53104"/>
                  </a:lnTo>
                  <a:lnTo>
                    <a:pt x="471497" y="82874"/>
                  </a:lnTo>
                  <a:lnTo>
                    <a:pt x="429657" y="82874"/>
                  </a:lnTo>
                  <a:cubicBezTo>
                    <a:pt x="384599" y="82874"/>
                    <a:pt x="352416" y="97089"/>
                    <a:pt x="333105" y="125518"/>
                  </a:cubicBezTo>
                  <a:cubicBezTo>
                    <a:pt x="319695" y="144829"/>
                    <a:pt x="312990" y="185059"/>
                    <a:pt x="312990" y="246208"/>
                  </a:cubicBezTo>
                  <a:lnTo>
                    <a:pt x="312990" y="721728"/>
                  </a:lnTo>
                  <a:cubicBezTo>
                    <a:pt x="312990" y="764104"/>
                    <a:pt x="316880" y="812648"/>
                    <a:pt x="324657" y="867361"/>
                  </a:cubicBezTo>
                  <a:cubicBezTo>
                    <a:pt x="332435" y="922074"/>
                    <a:pt x="346515" y="964718"/>
                    <a:pt x="366899" y="995293"/>
                  </a:cubicBezTo>
                  <a:cubicBezTo>
                    <a:pt x="387281" y="1025868"/>
                    <a:pt x="416649" y="1051079"/>
                    <a:pt x="455003" y="1070925"/>
                  </a:cubicBezTo>
                  <a:cubicBezTo>
                    <a:pt x="493355" y="1090772"/>
                    <a:pt x="540425" y="1100696"/>
                    <a:pt x="596209" y="1100696"/>
                  </a:cubicBezTo>
                  <a:cubicBezTo>
                    <a:pt x="667551" y="1100696"/>
                    <a:pt x="731383" y="1085140"/>
                    <a:pt x="787705" y="1054029"/>
                  </a:cubicBezTo>
                  <a:cubicBezTo>
                    <a:pt x="844027" y="1022917"/>
                    <a:pt x="882515" y="983090"/>
                    <a:pt x="903165" y="934545"/>
                  </a:cubicBezTo>
                  <a:cubicBezTo>
                    <a:pt x="923817" y="886001"/>
                    <a:pt x="934143" y="803798"/>
                    <a:pt x="934143" y="687935"/>
                  </a:cubicBezTo>
                  <a:lnTo>
                    <a:pt x="934143" y="246208"/>
                  </a:lnTo>
                  <a:cubicBezTo>
                    <a:pt x="934143" y="178085"/>
                    <a:pt x="926633" y="135442"/>
                    <a:pt x="911613" y="118277"/>
                  </a:cubicBezTo>
                  <a:cubicBezTo>
                    <a:pt x="890695" y="94675"/>
                    <a:pt x="859583" y="82874"/>
                    <a:pt x="818281" y="82874"/>
                  </a:cubicBezTo>
                  <a:lnTo>
                    <a:pt x="777245" y="82874"/>
                  </a:lnTo>
                  <a:lnTo>
                    <a:pt x="777245" y="53104"/>
                  </a:lnTo>
                  <a:lnTo>
                    <a:pt x="1163455" y="53104"/>
                  </a:lnTo>
                  <a:lnTo>
                    <a:pt x="1163455" y="82874"/>
                  </a:lnTo>
                  <a:lnTo>
                    <a:pt x="1122419" y="82874"/>
                  </a:lnTo>
                  <a:cubicBezTo>
                    <a:pt x="1079507" y="82874"/>
                    <a:pt x="1046519" y="100844"/>
                    <a:pt x="1023453" y="136782"/>
                  </a:cubicBezTo>
                  <a:cubicBezTo>
                    <a:pt x="1012189" y="153411"/>
                    <a:pt x="1006557" y="192032"/>
                    <a:pt x="1006557" y="252645"/>
                  </a:cubicBezTo>
                  <a:lnTo>
                    <a:pt x="1006557" y="695176"/>
                  </a:lnTo>
                  <a:cubicBezTo>
                    <a:pt x="1006557" y="804602"/>
                    <a:pt x="995695" y="889488"/>
                    <a:pt x="973971" y="949833"/>
                  </a:cubicBezTo>
                  <a:cubicBezTo>
                    <a:pt x="952247" y="1010178"/>
                    <a:pt x="909603" y="1061941"/>
                    <a:pt x="846039" y="1105121"/>
                  </a:cubicBezTo>
                  <a:cubicBezTo>
                    <a:pt x="782475" y="1148301"/>
                    <a:pt x="695981" y="1169891"/>
                    <a:pt x="586555" y="1169891"/>
                  </a:cubicBezTo>
                  <a:cubicBezTo>
                    <a:pt x="467473" y="1169891"/>
                    <a:pt x="377091" y="1149240"/>
                    <a:pt x="315404" y="1107937"/>
                  </a:cubicBezTo>
                  <a:cubicBezTo>
                    <a:pt x="253718" y="1066634"/>
                    <a:pt x="210001" y="1011117"/>
                    <a:pt x="184254" y="941384"/>
                  </a:cubicBezTo>
                  <a:cubicBezTo>
                    <a:pt x="167089" y="893645"/>
                    <a:pt x="158507" y="804066"/>
                    <a:pt x="158507" y="672647"/>
                  </a:cubicBezTo>
                  <a:lnTo>
                    <a:pt x="158507" y="246208"/>
                  </a:lnTo>
                  <a:cubicBezTo>
                    <a:pt x="158507" y="179158"/>
                    <a:pt x="149254" y="135173"/>
                    <a:pt x="130748" y="114254"/>
                  </a:cubicBezTo>
                  <a:cubicBezTo>
                    <a:pt x="112242" y="93334"/>
                    <a:pt x="82338" y="82874"/>
                    <a:pt x="41036" y="82874"/>
                  </a:cubicBezTo>
                  <a:lnTo>
                    <a:pt x="0" y="82874"/>
                  </a:lnTo>
                  <a:close/>
                  <a:moveTo>
                    <a:pt x="19883945" y="28161"/>
                  </a:moveTo>
                  <a:lnTo>
                    <a:pt x="19912105" y="28161"/>
                  </a:lnTo>
                  <a:lnTo>
                    <a:pt x="20291881" y="935752"/>
                  </a:lnTo>
                  <a:cubicBezTo>
                    <a:pt x="20322453" y="1008703"/>
                    <a:pt x="20350209" y="1056040"/>
                    <a:pt x="20375153" y="1077765"/>
                  </a:cubicBezTo>
                  <a:cubicBezTo>
                    <a:pt x="20400097" y="1099489"/>
                    <a:pt x="20434829" y="1111692"/>
                    <a:pt x="20479353" y="1114374"/>
                  </a:cubicBezTo>
                  <a:lnTo>
                    <a:pt x="20479353" y="1144144"/>
                  </a:lnTo>
                  <a:lnTo>
                    <a:pt x="20048889" y="1144144"/>
                  </a:lnTo>
                  <a:lnTo>
                    <a:pt x="20048889" y="1114374"/>
                  </a:lnTo>
                  <a:cubicBezTo>
                    <a:pt x="20092337" y="1112228"/>
                    <a:pt x="20121705" y="1104987"/>
                    <a:pt x="20136993" y="1092650"/>
                  </a:cubicBezTo>
                  <a:cubicBezTo>
                    <a:pt x="20152281" y="1080313"/>
                    <a:pt x="20159921" y="1065293"/>
                    <a:pt x="20159921" y="1047592"/>
                  </a:cubicBezTo>
                  <a:cubicBezTo>
                    <a:pt x="20159921" y="1023990"/>
                    <a:pt x="20149197" y="986710"/>
                    <a:pt x="20127737" y="935752"/>
                  </a:cubicBezTo>
                  <a:lnTo>
                    <a:pt x="20061761" y="778855"/>
                  </a:lnTo>
                  <a:lnTo>
                    <a:pt x="19639345" y="778855"/>
                  </a:lnTo>
                  <a:lnTo>
                    <a:pt x="19565321" y="951040"/>
                  </a:lnTo>
                  <a:cubicBezTo>
                    <a:pt x="19547085" y="993415"/>
                    <a:pt x="19537969" y="1025063"/>
                    <a:pt x="19537969" y="1045983"/>
                  </a:cubicBezTo>
                  <a:cubicBezTo>
                    <a:pt x="19537969" y="1062611"/>
                    <a:pt x="19545877" y="1077228"/>
                    <a:pt x="19561701" y="1089834"/>
                  </a:cubicBezTo>
                  <a:cubicBezTo>
                    <a:pt x="19577529" y="1102439"/>
                    <a:pt x="19611721" y="1110619"/>
                    <a:pt x="19664289" y="1114374"/>
                  </a:cubicBezTo>
                  <a:lnTo>
                    <a:pt x="19664289" y="1144144"/>
                  </a:lnTo>
                  <a:lnTo>
                    <a:pt x="19320721" y="1144144"/>
                  </a:lnTo>
                  <a:lnTo>
                    <a:pt x="19320721" y="1114374"/>
                  </a:lnTo>
                  <a:cubicBezTo>
                    <a:pt x="19366317" y="1106328"/>
                    <a:pt x="19395817" y="1095868"/>
                    <a:pt x="19409229" y="1082994"/>
                  </a:cubicBezTo>
                  <a:cubicBezTo>
                    <a:pt x="19436585" y="1057247"/>
                    <a:pt x="19466889" y="1004948"/>
                    <a:pt x="19500149" y="926097"/>
                  </a:cubicBezTo>
                  <a:close/>
                  <a:moveTo>
                    <a:pt x="2013765" y="28161"/>
                  </a:moveTo>
                  <a:cubicBezTo>
                    <a:pt x="2071697" y="28161"/>
                    <a:pt x="2133115" y="42376"/>
                    <a:pt x="2198019" y="70805"/>
                  </a:cubicBezTo>
                  <a:cubicBezTo>
                    <a:pt x="2228057" y="84215"/>
                    <a:pt x="2249245" y="90920"/>
                    <a:pt x="2261583" y="90920"/>
                  </a:cubicBezTo>
                  <a:cubicBezTo>
                    <a:pt x="2275529" y="90920"/>
                    <a:pt x="2286927" y="86763"/>
                    <a:pt x="2295779" y="78449"/>
                  </a:cubicBezTo>
                  <a:cubicBezTo>
                    <a:pt x="2304629" y="70135"/>
                    <a:pt x="2311737" y="53372"/>
                    <a:pt x="2317101" y="28161"/>
                  </a:cubicBezTo>
                  <a:lnTo>
                    <a:pt x="2346871" y="28161"/>
                  </a:lnTo>
                  <a:lnTo>
                    <a:pt x="2346871" y="405520"/>
                  </a:lnTo>
                  <a:lnTo>
                    <a:pt x="2317101" y="405520"/>
                  </a:lnTo>
                  <a:cubicBezTo>
                    <a:pt x="2307445" y="333105"/>
                    <a:pt x="2290147" y="275442"/>
                    <a:pt x="2265203" y="232530"/>
                  </a:cubicBezTo>
                  <a:cubicBezTo>
                    <a:pt x="2240261" y="189618"/>
                    <a:pt x="2204725" y="155557"/>
                    <a:pt x="2158593" y="130346"/>
                  </a:cubicBezTo>
                  <a:cubicBezTo>
                    <a:pt x="2112463" y="105135"/>
                    <a:pt x="2064723" y="92529"/>
                    <a:pt x="2015375" y="92529"/>
                  </a:cubicBezTo>
                  <a:cubicBezTo>
                    <a:pt x="1959589" y="92529"/>
                    <a:pt x="1913459" y="109560"/>
                    <a:pt x="1876983" y="143622"/>
                  </a:cubicBezTo>
                  <a:cubicBezTo>
                    <a:pt x="1840507" y="177683"/>
                    <a:pt x="1822271" y="216438"/>
                    <a:pt x="1822271" y="259887"/>
                  </a:cubicBezTo>
                  <a:cubicBezTo>
                    <a:pt x="1822271" y="293144"/>
                    <a:pt x="1833803" y="323450"/>
                    <a:pt x="1856869" y="350807"/>
                  </a:cubicBezTo>
                  <a:cubicBezTo>
                    <a:pt x="1890125" y="391037"/>
                    <a:pt x="1969245" y="444677"/>
                    <a:pt x="2094225" y="511727"/>
                  </a:cubicBezTo>
                  <a:cubicBezTo>
                    <a:pt x="2196141" y="566440"/>
                    <a:pt x="2265739" y="608413"/>
                    <a:pt x="2303021" y="637647"/>
                  </a:cubicBezTo>
                  <a:cubicBezTo>
                    <a:pt x="2340299" y="666881"/>
                    <a:pt x="2368997" y="701345"/>
                    <a:pt x="2389113" y="741039"/>
                  </a:cubicBezTo>
                  <a:cubicBezTo>
                    <a:pt x="2409227" y="780732"/>
                    <a:pt x="2419285" y="822303"/>
                    <a:pt x="2419285" y="865752"/>
                  </a:cubicBezTo>
                  <a:cubicBezTo>
                    <a:pt x="2419285" y="948358"/>
                    <a:pt x="2387235" y="1019565"/>
                    <a:pt x="2323135" y="1079374"/>
                  </a:cubicBezTo>
                  <a:cubicBezTo>
                    <a:pt x="2259035" y="1139182"/>
                    <a:pt x="2176563" y="1169087"/>
                    <a:pt x="2075719" y="1169087"/>
                  </a:cubicBezTo>
                  <a:cubicBezTo>
                    <a:pt x="2044073" y="1169087"/>
                    <a:pt x="2014301" y="1166673"/>
                    <a:pt x="1986409" y="1161845"/>
                  </a:cubicBezTo>
                  <a:cubicBezTo>
                    <a:pt x="1969781" y="1159163"/>
                    <a:pt x="1935317" y="1149374"/>
                    <a:pt x="1883017" y="1132477"/>
                  </a:cubicBezTo>
                  <a:cubicBezTo>
                    <a:pt x="1830719" y="1115581"/>
                    <a:pt x="1797595" y="1107133"/>
                    <a:pt x="1783649" y="1107133"/>
                  </a:cubicBezTo>
                  <a:cubicBezTo>
                    <a:pt x="1770239" y="1107133"/>
                    <a:pt x="1759645" y="1111156"/>
                    <a:pt x="1751867" y="1119202"/>
                  </a:cubicBezTo>
                  <a:cubicBezTo>
                    <a:pt x="1744089" y="1127248"/>
                    <a:pt x="1738323" y="1143876"/>
                    <a:pt x="1734569" y="1169087"/>
                  </a:cubicBezTo>
                  <a:lnTo>
                    <a:pt x="1704799" y="1169087"/>
                  </a:lnTo>
                  <a:lnTo>
                    <a:pt x="1704799" y="794947"/>
                  </a:lnTo>
                  <a:lnTo>
                    <a:pt x="1734569" y="794947"/>
                  </a:lnTo>
                  <a:cubicBezTo>
                    <a:pt x="1748515" y="873261"/>
                    <a:pt x="1767289" y="931863"/>
                    <a:pt x="1790891" y="970752"/>
                  </a:cubicBezTo>
                  <a:cubicBezTo>
                    <a:pt x="1814493" y="1009642"/>
                    <a:pt x="1850565" y="1041960"/>
                    <a:pt x="1899109" y="1067707"/>
                  </a:cubicBezTo>
                  <a:cubicBezTo>
                    <a:pt x="1947653" y="1093454"/>
                    <a:pt x="2000891" y="1106328"/>
                    <a:pt x="2058823" y="1106328"/>
                  </a:cubicBezTo>
                  <a:cubicBezTo>
                    <a:pt x="2125873" y="1106328"/>
                    <a:pt x="2178843" y="1088627"/>
                    <a:pt x="2217733" y="1053224"/>
                  </a:cubicBezTo>
                  <a:cubicBezTo>
                    <a:pt x="2256621" y="1017822"/>
                    <a:pt x="2276065" y="975982"/>
                    <a:pt x="2276065" y="927706"/>
                  </a:cubicBezTo>
                  <a:cubicBezTo>
                    <a:pt x="2276065" y="900886"/>
                    <a:pt x="2268691" y="873798"/>
                    <a:pt x="2253939" y="846441"/>
                  </a:cubicBezTo>
                  <a:cubicBezTo>
                    <a:pt x="2239189" y="819085"/>
                    <a:pt x="2216257" y="793606"/>
                    <a:pt x="2185145" y="770004"/>
                  </a:cubicBezTo>
                  <a:cubicBezTo>
                    <a:pt x="2164227" y="753912"/>
                    <a:pt x="2107099" y="719717"/>
                    <a:pt x="2013765" y="667418"/>
                  </a:cubicBezTo>
                  <a:cubicBezTo>
                    <a:pt x="1920431" y="615118"/>
                    <a:pt x="1854051" y="573413"/>
                    <a:pt x="1814627" y="542302"/>
                  </a:cubicBezTo>
                  <a:cubicBezTo>
                    <a:pt x="1775201" y="511191"/>
                    <a:pt x="1745297" y="476861"/>
                    <a:pt x="1724913" y="439313"/>
                  </a:cubicBezTo>
                  <a:cubicBezTo>
                    <a:pt x="1704531" y="401765"/>
                    <a:pt x="1694339" y="360462"/>
                    <a:pt x="1694339" y="315404"/>
                  </a:cubicBezTo>
                  <a:cubicBezTo>
                    <a:pt x="1694339" y="237090"/>
                    <a:pt x="1724377" y="169637"/>
                    <a:pt x="1784453" y="113047"/>
                  </a:cubicBezTo>
                  <a:cubicBezTo>
                    <a:pt x="1844531" y="56456"/>
                    <a:pt x="1920967" y="28161"/>
                    <a:pt x="2013765" y="28161"/>
                  </a:cubicBezTo>
                  <a:close/>
                  <a:moveTo>
                    <a:pt x="21536489" y="1609"/>
                  </a:moveTo>
                  <a:cubicBezTo>
                    <a:pt x="21592813" y="1609"/>
                    <a:pt x="21644577" y="19847"/>
                    <a:pt x="21691777" y="56322"/>
                  </a:cubicBezTo>
                  <a:cubicBezTo>
                    <a:pt x="21722889" y="80460"/>
                    <a:pt x="21738445" y="107549"/>
                    <a:pt x="21738445" y="137587"/>
                  </a:cubicBezTo>
                  <a:cubicBezTo>
                    <a:pt x="21738445" y="153679"/>
                    <a:pt x="21731473" y="168832"/>
                    <a:pt x="21717529" y="183047"/>
                  </a:cubicBezTo>
                  <a:cubicBezTo>
                    <a:pt x="21703581" y="197262"/>
                    <a:pt x="21688561" y="204369"/>
                    <a:pt x="21672469" y="204369"/>
                  </a:cubicBezTo>
                  <a:cubicBezTo>
                    <a:pt x="21660129" y="204369"/>
                    <a:pt x="21647121" y="199944"/>
                    <a:pt x="21633445" y="191093"/>
                  </a:cubicBezTo>
                  <a:cubicBezTo>
                    <a:pt x="21619769" y="182242"/>
                    <a:pt x="21603005" y="163200"/>
                    <a:pt x="21583157" y="133966"/>
                  </a:cubicBezTo>
                  <a:cubicBezTo>
                    <a:pt x="21563309" y="104732"/>
                    <a:pt x="21545073" y="85020"/>
                    <a:pt x="21528445" y="74828"/>
                  </a:cubicBezTo>
                  <a:cubicBezTo>
                    <a:pt x="21511817" y="64636"/>
                    <a:pt x="21493309" y="59541"/>
                    <a:pt x="21472929" y="59541"/>
                  </a:cubicBezTo>
                  <a:cubicBezTo>
                    <a:pt x="21448249" y="59541"/>
                    <a:pt x="21427333" y="66112"/>
                    <a:pt x="21410169" y="79253"/>
                  </a:cubicBezTo>
                  <a:cubicBezTo>
                    <a:pt x="21393005" y="92395"/>
                    <a:pt x="21380665" y="112778"/>
                    <a:pt x="21373157" y="140403"/>
                  </a:cubicBezTo>
                  <a:cubicBezTo>
                    <a:pt x="21365649" y="168028"/>
                    <a:pt x="21361889" y="239235"/>
                    <a:pt x="21361889" y="354025"/>
                  </a:cubicBezTo>
                  <a:lnTo>
                    <a:pt x="21361889" y="407129"/>
                  </a:lnTo>
                  <a:lnTo>
                    <a:pt x="21551777" y="407129"/>
                  </a:lnTo>
                  <a:lnTo>
                    <a:pt x="21551777" y="465060"/>
                  </a:lnTo>
                  <a:lnTo>
                    <a:pt x="21361889" y="465060"/>
                  </a:lnTo>
                  <a:lnTo>
                    <a:pt x="21361889" y="949431"/>
                  </a:lnTo>
                  <a:cubicBezTo>
                    <a:pt x="21361889" y="1018090"/>
                    <a:pt x="21369401" y="1061538"/>
                    <a:pt x="21384421" y="1079776"/>
                  </a:cubicBezTo>
                  <a:cubicBezTo>
                    <a:pt x="21404269" y="1103378"/>
                    <a:pt x="21430821" y="1115179"/>
                    <a:pt x="21464077" y="1115179"/>
                  </a:cubicBezTo>
                  <a:lnTo>
                    <a:pt x="21530857" y="1115179"/>
                  </a:lnTo>
                  <a:lnTo>
                    <a:pt x="21530857" y="1144144"/>
                  </a:lnTo>
                  <a:lnTo>
                    <a:pt x="21090741" y="1144144"/>
                  </a:lnTo>
                  <a:lnTo>
                    <a:pt x="21090741" y="1115179"/>
                  </a:lnTo>
                  <a:lnTo>
                    <a:pt x="21123729" y="1115179"/>
                  </a:lnTo>
                  <a:cubicBezTo>
                    <a:pt x="21145185" y="1115179"/>
                    <a:pt x="21164765" y="1109814"/>
                    <a:pt x="21182465" y="1099087"/>
                  </a:cubicBezTo>
                  <a:cubicBezTo>
                    <a:pt x="21200169" y="1088358"/>
                    <a:pt x="21212369" y="1073876"/>
                    <a:pt x="21219073" y="1055638"/>
                  </a:cubicBezTo>
                  <a:cubicBezTo>
                    <a:pt x="21225777" y="1037400"/>
                    <a:pt x="21229133" y="1001998"/>
                    <a:pt x="21229133" y="949431"/>
                  </a:cubicBezTo>
                  <a:lnTo>
                    <a:pt x="21229133" y="465060"/>
                  </a:lnTo>
                  <a:lnTo>
                    <a:pt x="21085913" y="465060"/>
                  </a:lnTo>
                  <a:lnTo>
                    <a:pt x="21085913" y="407129"/>
                  </a:lnTo>
                  <a:lnTo>
                    <a:pt x="21229133" y="407129"/>
                  </a:lnTo>
                  <a:lnTo>
                    <a:pt x="21229133" y="358853"/>
                  </a:lnTo>
                  <a:cubicBezTo>
                    <a:pt x="21229133" y="285366"/>
                    <a:pt x="21240937" y="223143"/>
                    <a:pt x="21264537" y="172185"/>
                  </a:cubicBezTo>
                  <a:cubicBezTo>
                    <a:pt x="21288137" y="121227"/>
                    <a:pt x="21324209" y="80058"/>
                    <a:pt x="21372753" y="48679"/>
                  </a:cubicBezTo>
                  <a:cubicBezTo>
                    <a:pt x="21421297" y="17299"/>
                    <a:pt x="21475881" y="1609"/>
                    <a:pt x="21536489" y="1609"/>
                  </a:cubicBezTo>
                  <a:close/>
                  <a:moveTo>
                    <a:pt x="21012617" y="1609"/>
                  </a:moveTo>
                  <a:cubicBezTo>
                    <a:pt x="21068937" y="1609"/>
                    <a:pt x="21120697" y="19847"/>
                    <a:pt x="21167905" y="56322"/>
                  </a:cubicBezTo>
                  <a:cubicBezTo>
                    <a:pt x="21199017" y="80460"/>
                    <a:pt x="21214569" y="107549"/>
                    <a:pt x="21214569" y="137587"/>
                  </a:cubicBezTo>
                  <a:cubicBezTo>
                    <a:pt x="21214569" y="153679"/>
                    <a:pt x="21207597" y="168832"/>
                    <a:pt x="21193649" y="183047"/>
                  </a:cubicBezTo>
                  <a:cubicBezTo>
                    <a:pt x="21179705" y="197262"/>
                    <a:pt x="21164685" y="204369"/>
                    <a:pt x="21148593" y="204369"/>
                  </a:cubicBezTo>
                  <a:cubicBezTo>
                    <a:pt x="21136257" y="204369"/>
                    <a:pt x="21123249" y="199944"/>
                    <a:pt x="21109569" y="191093"/>
                  </a:cubicBezTo>
                  <a:cubicBezTo>
                    <a:pt x="21095889" y="182242"/>
                    <a:pt x="21079129" y="163200"/>
                    <a:pt x="21059281" y="133966"/>
                  </a:cubicBezTo>
                  <a:cubicBezTo>
                    <a:pt x="21039433" y="104732"/>
                    <a:pt x="21021201" y="85020"/>
                    <a:pt x="21004569" y="74828"/>
                  </a:cubicBezTo>
                  <a:cubicBezTo>
                    <a:pt x="20987941" y="64636"/>
                    <a:pt x="20969433" y="59541"/>
                    <a:pt x="20949053" y="59541"/>
                  </a:cubicBezTo>
                  <a:cubicBezTo>
                    <a:pt x="20924377" y="59541"/>
                    <a:pt x="20903457" y="66112"/>
                    <a:pt x="20886293" y="79253"/>
                  </a:cubicBezTo>
                  <a:cubicBezTo>
                    <a:pt x="20869129" y="92395"/>
                    <a:pt x="20856793" y="112778"/>
                    <a:pt x="20849281" y="140403"/>
                  </a:cubicBezTo>
                  <a:cubicBezTo>
                    <a:pt x="20841773" y="168028"/>
                    <a:pt x="20838017" y="239235"/>
                    <a:pt x="20838017" y="354025"/>
                  </a:cubicBezTo>
                  <a:lnTo>
                    <a:pt x="20838017" y="407129"/>
                  </a:lnTo>
                  <a:lnTo>
                    <a:pt x="21027905" y="407129"/>
                  </a:lnTo>
                  <a:lnTo>
                    <a:pt x="21027905" y="465060"/>
                  </a:lnTo>
                  <a:lnTo>
                    <a:pt x="20838017" y="465060"/>
                  </a:lnTo>
                  <a:lnTo>
                    <a:pt x="20838017" y="949431"/>
                  </a:lnTo>
                  <a:cubicBezTo>
                    <a:pt x="20838017" y="1018090"/>
                    <a:pt x="20845525" y="1061538"/>
                    <a:pt x="20860545" y="1079776"/>
                  </a:cubicBezTo>
                  <a:cubicBezTo>
                    <a:pt x="20880393" y="1103378"/>
                    <a:pt x="20906945" y="1115179"/>
                    <a:pt x="20940201" y="1115179"/>
                  </a:cubicBezTo>
                  <a:lnTo>
                    <a:pt x="21006985" y="1115179"/>
                  </a:lnTo>
                  <a:lnTo>
                    <a:pt x="21006985" y="1144144"/>
                  </a:lnTo>
                  <a:lnTo>
                    <a:pt x="20566865" y="1144144"/>
                  </a:lnTo>
                  <a:lnTo>
                    <a:pt x="20566865" y="1115179"/>
                  </a:lnTo>
                  <a:lnTo>
                    <a:pt x="20599857" y="1115179"/>
                  </a:lnTo>
                  <a:cubicBezTo>
                    <a:pt x="20621313" y="1115179"/>
                    <a:pt x="20640889" y="1109814"/>
                    <a:pt x="20658593" y="1099087"/>
                  </a:cubicBezTo>
                  <a:cubicBezTo>
                    <a:pt x="20676289" y="1088358"/>
                    <a:pt x="20688497" y="1073876"/>
                    <a:pt x="20695201" y="1055638"/>
                  </a:cubicBezTo>
                  <a:cubicBezTo>
                    <a:pt x="20701905" y="1037400"/>
                    <a:pt x="20705257" y="1001998"/>
                    <a:pt x="20705257" y="949431"/>
                  </a:cubicBezTo>
                  <a:lnTo>
                    <a:pt x="20705257" y="465060"/>
                  </a:lnTo>
                  <a:lnTo>
                    <a:pt x="20562041" y="465060"/>
                  </a:lnTo>
                  <a:lnTo>
                    <a:pt x="20562041" y="407129"/>
                  </a:lnTo>
                  <a:lnTo>
                    <a:pt x="20705257" y="407129"/>
                  </a:lnTo>
                  <a:lnTo>
                    <a:pt x="20705257" y="358853"/>
                  </a:lnTo>
                  <a:cubicBezTo>
                    <a:pt x="20705257" y="285366"/>
                    <a:pt x="20717057" y="223143"/>
                    <a:pt x="20740661" y="172185"/>
                  </a:cubicBezTo>
                  <a:cubicBezTo>
                    <a:pt x="20764261" y="121227"/>
                    <a:pt x="20800337" y="80058"/>
                    <a:pt x="20848881" y="48679"/>
                  </a:cubicBezTo>
                  <a:cubicBezTo>
                    <a:pt x="20897425" y="17299"/>
                    <a:pt x="20952001" y="1609"/>
                    <a:pt x="21012617" y="1609"/>
                  </a:cubicBezTo>
                  <a:close/>
                  <a:moveTo>
                    <a:pt x="12887789" y="1609"/>
                  </a:moveTo>
                  <a:cubicBezTo>
                    <a:pt x="12944113" y="1609"/>
                    <a:pt x="12995875" y="19847"/>
                    <a:pt x="13043077" y="56322"/>
                  </a:cubicBezTo>
                  <a:cubicBezTo>
                    <a:pt x="13074189" y="80460"/>
                    <a:pt x="13089745" y="107549"/>
                    <a:pt x="13089745" y="137587"/>
                  </a:cubicBezTo>
                  <a:cubicBezTo>
                    <a:pt x="13089745" y="153679"/>
                    <a:pt x="13082773" y="168832"/>
                    <a:pt x="13068825" y="183047"/>
                  </a:cubicBezTo>
                  <a:cubicBezTo>
                    <a:pt x="13054877" y="197262"/>
                    <a:pt x="13039859" y="204369"/>
                    <a:pt x="13023767" y="204369"/>
                  </a:cubicBezTo>
                  <a:cubicBezTo>
                    <a:pt x="13011429" y="204369"/>
                    <a:pt x="12998421" y="199944"/>
                    <a:pt x="12984745" y="191093"/>
                  </a:cubicBezTo>
                  <a:cubicBezTo>
                    <a:pt x="12971065" y="182242"/>
                    <a:pt x="12954303" y="163200"/>
                    <a:pt x="12934457" y="133966"/>
                  </a:cubicBezTo>
                  <a:cubicBezTo>
                    <a:pt x="12914609" y="104732"/>
                    <a:pt x="12896373" y="85020"/>
                    <a:pt x="12879743" y="74828"/>
                  </a:cubicBezTo>
                  <a:cubicBezTo>
                    <a:pt x="12863115" y="64636"/>
                    <a:pt x="12844609" y="59541"/>
                    <a:pt x="12824225" y="59541"/>
                  </a:cubicBezTo>
                  <a:cubicBezTo>
                    <a:pt x="12799553" y="59541"/>
                    <a:pt x="12778633" y="66112"/>
                    <a:pt x="12761467" y="79253"/>
                  </a:cubicBezTo>
                  <a:cubicBezTo>
                    <a:pt x="12744301" y="92395"/>
                    <a:pt x="12731965" y="112778"/>
                    <a:pt x="12724455" y="140403"/>
                  </a:cubicBezTo>
                  <a:cubicBezTo>
                    <a:pt x="12716945" y="168028"/>
                    <a:pt x="12713191" y="239235"/>
                    <a:pt x="12713191" y="354025"/>
                  </a:cubicBezTo>
                  <a:lnTo>
                    <a:pt x="12713191" y="407129"/>
                  </a:lnTo>
                  <a:lnTo>
                    <a:pt x="12903077" y="407129"/>
                  </a:lnTo>
                  <a:lnTo>
                    <a:pt x="12903077" y="465060"/>
                  </a:lnTo>
                  <a:lnTo>
                    <a:pt x="12713191" y="465060"/>
                  </a:lnTo>
                  <a:lnTo>
                    <a:pt x="12713191" y="949431"/>
                  </a:lnTo>
                  <a:cubicBezTo>
                    <a:pt x="12713191" y="1018090"/>
                    <a:pt x="12720701" y="1061538"/>
                    <a:pt x="12735721" y="1079776"/>
                  </a:cubicBezTo>
                  <a:cubicBezTo>
                    <a:pt x="12755565" y="1103378"/>
                    <a:pt x="12782117" y="1115179"/>
                    <a:pt x="12815375" y="1115179"/>
                  </a:cubicBezTo>
                  <a:lnTo>
                    <a:pt x="12882157" y="1115179"/>
                  </a:lnTo>
                  <a:lnTo>
                    <a:pt x="12882157" y="1144144"/>
                  </a:lnTo>
                  <a:lnTo>
                    <a:pt x="12442041" y="1144144"/>
                  </a:lnTo>
                  <a:lnTo>
                    <a:pt x="12442041" y="1115179"/>
                  </a:lnTo>
                  <a:lnTo>
                    <a:pt x="12475029" y="1115179"/>
                  </a:lnTo>
                  <a:cubicBezTo>
                    <a:pt x="12496485" y="1115179"/>
                    <a:pt x="12516063" y="1109814"/>
                    <a:pt x="12533765" y="1099087"/>
                  </a:cubicBezTo>
                  <a:cubicBezTo>
                    <a:pt x="12551465" y="1088358"/>
                    <a:pt x="12563669" y="1073876"/>
                    <a:pt x="12570373" y="1055638"/>
                  </a:cubicBezTo>
                  <a:cubicBezTo>
                    <a:pt x="12577079" y="1037400"/>
                    <a:pt x="12580431" y="1001998"/>
                    <a:pt x="12580431" y="949431"/>
                  </a:cubicBezTo>
                  <a:lnTo>
                    <a:pt x="12580431" y="465060"/>
                  </a:lnTo>
                  <a:lnTo>
                    <a:pt x="12437213" y="465060"/>
                  </a:lnTo>
                  <a:lnTo>
                    <a:pt x="12437213" y="407129"/>
                  </a:lnTo>
                  <a:lnTo>
                    <a:pt x="12580431" y="407129"/>
                  </a:lnTo>
                  <a:lnTo>
                    <a:pt x="12580431" y="358853"/>
                  </a:lnTo>
                  <a:cubicBezTo>
                    <a:pt x="12580431" y="285366"/>
                    <a:pt x="12592233" y="223143"/>
                    <a:pt x="12615833" y="172185"/>
                  </a:cubicBezTo>
                  <a:cubicBezTo>
                    <a:pt x="12639437" y="121227"/>
                    <a:pt x="12675509" y="80058"/>
                    <a:pt x="12724053" y="48679"/>
                  </a:cubicBezTo>
                  <a:cubicBezTo>
                    <a:pt x="12772597" y="17299"/>
                    <a:pt x="12827177" y="1609"/>
                    <a:pt x="12887789" y="1609"/>
                  </a:cubicBezTo>
                  <a:close/>
                  <a:moveTo>
                    <a:pt x="22547193" y="0"/>
                  </a:moveTo>
                  <a:cubicBezTo>
                    <a:pt x="22569721" y="0"/>
                    <a:pt x="22588897" y="7912"/>
                    <a:pt x="22604721" y="23736"/>
                  </a:cubicBezTo>
                  <a:cubicBezTo>
                    <a:pt x="22620545" y="39560"/>
                    <a:pt x="22628457" y="58736"/>
                    <a:pt x="22628457" y="81265"/>
                  </a:cubicBezTo>
                  <a:cubicBezTo>
                    <a:pt x="22628457" y="103794"/>
                    <a:pt x="22620545" y="123104"/>
                    <a:pt x="22604721" y="139196"/>
                  </a:cubicBezTo>
                  <a:cubicBezTo>
                    <a:pt x="22588897" y="155288"/>
                    <a:pt x="22569721" y="163334"/>
                    <a:pt x="22547193" y="163334"/>
                  </a:cubicBezTo>
                  <a:cubicBezTo>
                    <a:pt x="22524665" y="163334"/>
                    <a:pt x="22505353" y="155288"/>
                    <a:pt x="22489261" y="139196"/>
                  </a:cubicBezTo>
                  <a:cubicBezTo>
                    <a:pt x="22473169" y="123104"/>
                    <a:pt x="22465121" y="103794"/>
                    <a:pt x="22465121" y="81265"/>
                  </a:cubicBezTo>
                  <a:cubicBezTo>
                    <a:pt x="22465121" y="58736"/>
                    <a:pt x="22473033" y="39560"/>
                    <a:pt x="22488857" y="23736"/>
                  </a:cubicBezTo>
                  <a:cubicBezTo>
                    <a:pt x="22504681" y="7912"/>
                    <a:pt x="22524125" y="0"/>
                    <a:pt x="225471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000" dirty="0">
                <a:latin typeface="Times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6491284" y="6634277"/>
              <a:ext cx="242147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070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7" name="Group 2136"/>
          <p:cNvGrpSpPr/>
          <p:nvPr/>
        </p:nvGrpSpPr>
        <p:grpSpPr>
          <a:xfrm>
            <a:off x="7010400" y="609600"/>
            <a:ext cx="37082413" cy="16586200"/>
            <a:chOff x="5410200" y="2662238"/>
            <a:chExt cx="37082413" cy="16586200"/>
          </a:xfrm>
          <a:solidFill>
            <a:srgbClr val="005400"/>
          </a:solidFill>
        </p:grpSpPr>
        <p:sp>
          <p:nvSpPr>
            <p:cNvPr id="115" name="Freeform 119"/>
            <p:cNvSpPr>
              <a:spLocks noEditPoints="1"/>
            </p:cNvSpPr>
            <p:nvPr/>
          </p:nvSpPr>
          <p:spPr bwMode="auto">
            <a:xfrm>
              <a:off x="5454650" y="5278438"/>
              <a:ext cx="6032500" cy="5524500"/>
            </a:xfrm>
            <a:custGeom>
              <a:avLst/>
              <a:gdLst>
                <a:gd name="T0" fmla="*/ 1272 w 3800"/>
                <a:gd name="T1" fmla="*/ 106 h 3480"/>
                <a:gd name="T2" fmla="*/ 1052 w 3800"/>
                <a:gd name="T3" fmla="*/ 121 h 3480"/>
                <a:gd name="T4" fmla="*/ 988 w 3800"/>
                <a:gd name="T5" fmla="*/ 3068 h 3480"/>
                <a:gd name="T6" fmla="*/ 1002 w 3800"/>
                <a:gd name="T7" fmla="*/ 3210 h 3480"/>
                <a:gd name="T8" fmla="*/ 1052 w 3800"/>
                <a:gd name="T9" fmla="*/ 3303 h 3480"/>
                <a:gd name="T10" fmla="*/ 1186 w 3800"/>
                <a:gd name="T11" fmla="*/ 3359 h 3480"/>
                <a:gd name="T12" fmla="*/ 1442 w 3800"/>
                <a:gd name="T13" fmla="*/ 3374 h 3480"/>
                <a:gd name="T14" fmla="*/ 1918 w 3800"/>
                <a:gd name="T15" fmla="*/ 3352 h 3480"/>
                <a:gd name="T16" fmla="*/ 2280 w 3800"/>
                <a:gd name="T17" fmla="*/ 3274 h 3480"/>
                <a:gd name="T18" fmla="*/ 2571 w 3800"/>
                <a:gd name="T19" fmla="*/ 3139 h 3480"/>
                <a:gd name="T20" fmla="*/ 2827 w 3800"/>
                <a:gd name="T21" fmla="*/ 2926 h 3480"/>
                <a:gd name="T22" fmla="*/ 3005 w 3800"/>
                <a:gd name="T23" fmla="*/ 2706 h 3480"/>
                <a:gd name="T24" fmla="*/ 3168 w 3800"/>
                <a:gd name="T25" fmla="*/ 2379 h 3480"/>
                <a:gd name="T26" fmla="*/ 3267 w 3800"/>
                <a:gd name="T27" fmla="*/ 1974 h 3480"/>
                <a:gd name="T28" fmla="*/ 3274 w 3800"/>
                <a:gd name="T29" fmla="*/ 1534 h 3480"/>
                <a:gd name="T30" fmla="*/ 3189 w 3800"/>
                <a:gd name="T31" fmla="*/ 1115 h 3480"/>
                <a:gd name="T32" fmla="*/ 2990 w 3800"/>
                <a:gd name="T33" fmla="*/ 724 h 3480"/>
                <a:gd name="T34" fmla="*/ 2742 w 3800"/>
                <a:gd name="T35" fmla="*/ 461 h 3480"/>
                <a:gd name="T36" fmla="*/ 2486 w 3800"/>
                <a:gd name="T37" fmla="*/ 298 h 3480"/>
                <a:gd name="T38" fmla="*/ 2152 w 3800"/>
                <a:gd name="T39" fmla="*/ 184 h 3480"/>
                <a:gd name="T40" fmla="*/ 1698 w 3800"/>
                <a:gd name="T41" fmla="*/ 113 h 3480"/>
                <a:gd name="T42" fmla="*/ 1705 w 3800"/>
                <a:gd name="T43" fmla="*/ 0 h 3480"/>
                <a:gd name="T44" fmla="*/ 2316 w 3800"/>
                <a:gd name="T45" fmla="*/ 50 h 3480"/>
                <a:gd name="T46" fmla="*/ 2820 w 3800"/>
                <a:gd name="T47" fmla="*/ 199 h 3480"/>
                <a:gd name="T48" fmla="*/ 3218 w 3800"/>
                <a:gd name="T49" fmla="*/ 419 h 3480"/>
                <a:gd name="T50" fmla="*/ 3509 w 3800"/>
                <a:gd name="T51" fmla="*/ 710 h 3480"/>
                <a:gd name="T52" fmla="*/ 3701 w 3800"/>
                <a:gd name="T53" fmla="*/ 1051 h 3480"/>
                <a:gd name="T54" fmla="*/ 3793 w 3800"/>
                <a:gd name="T55" fmla="*/ 1442 h 3480"/>
                <a:gd name="T56" fmla="*/ 3793 w 3800"/>
                <a:gd name="T57" fmla="*/ 1832 h 3480"/>
                <a:gd name="T58" fmla="*/ 3715 w 3800"/>
                <a:gd name="T59" fmla="*/ 2195 h 3480"/>
                <a:gd name="T60" fmla="*/ 3551 w 3800"/>
                <a:gd name="T61" fmla="*/ 2550 h 3480"/>
                <a:gd name="T62" fmla="*/ 3303 w 3800"/>
                <a:gd name="T63" fmla="*/ 2876 h 3480"/>
                <a:gd name="T64" fmla="*/ 2976 w 3800"/>
                <a:gd name="T65" fmla="*/ 3146 h 3480"/>
                <a:gd name="T66" fmla="*/ 2557 w 3800"/>
                <a:gd name="T67" fmla="*/ 3352 h 3480"/>
                <a:gd name="T68" fmla="*/ 2053 w 3800"/>
                <a:gd name="T69" fmla="*/ 3466 h 3480"/>
                <a:gd name="T70" fmla="*/ 0 w 3800"/>
                <a:gd name="T71" fmla="*/ 3480 h 3480"/>
                <a:gd name="T72" fmla="*/ 100 w 3800"/>
                <a:gd name="T73" fmla="*/ 3374 h 3480"/>
                <a:gd name="T74" fmla="*/ 313 w 3800"/>
                <a:gd name="T75" fmla="*/ 3352 h 3480"/>
                <a:gd name="T76" fmla="*/ 455 w 3800"/>
                <a:gd name="T77" fmla="*/ 3260 h 3480"/>
                <a:gd name="T78" fmla="*/ 526 w 3800"/>
                <a:gd name="T79" fmla="*/ 3097 h 3480"/>
                <a:gd name="T80" fmla="*/ 533 w 3800"/>
                <a:gd name="T81" fmla="*/ 604 h 3480"/>
                <a:gd name="T82" fmla="*/ 505 w 3800"/>
                <a:gd name="T83" fmla="*/ 355 h 3480"/>
                <a:gd name="T84" fmla="*/ 412 w 3800"/>
                <a:gd name="T85" fmla="*/ 220 h 3480"/>
                <a:gd name="T86" fmla="*/ 242 w 3800"/>
                <a:gd name="T87" fmla="*/ 163 h 3480"/>
                <a:gd name="T88" fmla="*/ 0 w 3800"/>
                <a:gd name="T89" fmla="*/ 156 h 3480"/>
                <a:gd name="T90" fmla="*/ 228 w 3800"/>
                <a:gd name="T91" fmla="*/ 42 h 3480"/>
                <a:gd name="T92" fmla="*/ 782 w 3800"/>
                <a:gd name="T93" fmla="*/ 21 h 3480"/>
                <a:gd name="T94" fmla="*/ 1407 w 3800"/>
                <a:gd name="T95" fmla="*/ 7 h 3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00" h="3480">
                  <a:moveTo>
                    <a:pt x="1428" y="106"/>
                  </a:moveTo>
                  <a:lnTo>
                    <a:pt x="1272" y="106"/>
                  </a:lnTo>
                  <a:lnTo>
                    <a:pt x="1151" y="113"/>
                  </a:lnTo>
                  <a:lnTo>
                    <a:pt x="1052" y="121"/>
                  </a:lnTo>
                  <a:lnTo>
                    <a:pt x="988" y="128"/>
                  </a:lnTo>
                  <a:lnTo>
                    <a:pt x="988" y="3068"/>
                  </a:lnTo>
                  <a:lnTo>
                    <a:pt x="988" y="3146"/>
                  </a:lnTo>
                  <a:lnTo>
                    <a:pt x="1002" y="3210"/>
                  </a:lnTo>
                  <a:lnTo>
                    <a:pt x="1016" y="3267"/>
                  </a:lnTo>
                  <a:lnTo>
                    <a:pt x="1052" y="3303"/>
                  </a:lnTo>
                  <a:lnTo>
                    <a:pt x="1108" y="3338"/>
                  </a:lnTo>
                  <a:lnTo>
                    <a:pt x="1186" y="3359"/>
                  </a:lnTo>
                  <a:lnTo>
                    <a:pt x="1293" y="3366"/>
                  </a:lnTo>
                  <a:lnTo>
                    <a:pt x="1442" y="3374"/>
                  </a:lnTo>
                  <a:lnTo>
                    <a:pt x="1698" y="3366"/>
                  </a:lnTo>
                  <a:lnTo>
                    <a:pt x="1918" y="3352"/>
                  </a:lnTo>
                  <a:lnTo>
                    <a:pt x="2117" y="3324"/>
                  </a:lnTo>
                  <a:lnTo>
                    <a:pt x="2280" y="3274"/>
                  </a:lnTo>
                  <a:lnTo>
                    <a:pt x="2436" y="3217"/>
                  </a:lnTo>
                  <a:lnTo>
                    <a:pt x="2571" y="3139"/>
                  </a:lnTo>
                  <a:lnTo>
                    <a:pt x="2699" y="3047"/>
                  </a:lnTo>
                  <a:lnTo>
                    <a:pt x="2827" y="2926"/>
                  </a:lnTo>
                  <a:lnTo>
                    <a:pt x="2919" y="2827"/>
                  </a:lnTo>
                  <a:lnTo>
                    <a:pt x="3005" y="2706"/>
                  </a:lnTo>
                  <a:lnTo>
                    <a:pt x="3090" y="2557"/>
                  </a:lnTo>
                  <a:lnTo>
                    <a:pt x="3168" y="2379"/>
                  </a:lnTo>
                  <a:lnTo>
                    <a:pt x="3232" y="2187"/>
                  </a:lnTo>
                  <a:lnTo>
                    <a:pt x="3267" y="1974"/>
                  </a:lnTo>
                  <a:lnTo>
                    <a:pt x="3282" y="1740"/>
                  </a:lnTo>
                  <a:lnTo>
                    <a:pt x="3274" y="1534"/>
                  </a:lnTo>
                  <a:lnTo>
                    <a:pt x="3246" y="1321"/>
                  </a:lnTo>
                  <a:lnTo>
                    <a:pt x="3189" y="1115"/>
                  </a:lnTo>
                  <a:lnTo>
                    <a:pt x="3104" y="916"/>
                  </a:lnTo>
                  <a:lnTo>
                    <a:pt x="2990" y="724"/>
                  </a:lnTo>
                  <a:lnTo>
                    <a:pt x="2841" y="554"/>
                  </a:lnTo>
                  <a:lnTo>
                    <a:pt x="2742" y="461"/>
                  </a:lnTo>
                  <a:lnTo>
                    <a:pt x="2628" y="376"/>
                  </a:lnTo>
                  <a:lnTo>
                    <a:pt x="2486" y="298"/>
                  </a:lnTo>
                  <a:lnTo>
                    <a:pt x="2330" y="234"/>
                  </a:lnTo>
                  <a:lnTo>
                    <a:pt x="2152" y="184"/>
                  </a:lnTo>
                  <a:lnTo>
                    <a:pt x="1939" y="142"/>
                  </a:lnTo>
                  <a:lnTo>
                    <a:pt x="1698" y="113"/>
                  </a:lnTo>
                  <a:lnTo>
                    <a:pt x="1428" y="106"/>
                  </a:lnTo>
                  <a:close/>
                  <a:moveTo>
                    <a:pt x="1705" y="0"/>
                  </a:moveTo>
                  <a:lnTo>
                    <a:pt x="2025" y="14"/>
                  </a:lnTo>
                  <a:lnTo>
                    <a:pt x="2316" y="50"/>
                  </a:lnTo>
                  <a:lnTo>
                    <a:pt x="2586" y="113"/>
                  </a:lnTo>
                  <a:lnTo>
                    <a:pt x="2820" y="199"/>
                  </a:lnTo>
                  <a:lnTo>
                    <a:pt x="3033" y="298"/>
                  </a:lnTo>
                  <a:lnTo>
                    <a:pt x="3218" y="419"/>
                  </a:lnTo>
                  <a:lnTo>
                    <a:pt x="3374" y="554"/>
                  </a:lnTo>
                  <a:lnTo>
                    <a:pt x="3509" y="710"/>
                  </a:lnTo>
                  <a:lnTo>
                    <a:pt x="3615" y="873"/>
                  </a:lnTo>
                  <a:lnTo>
                    <a:pt x="3701" y="1051"/>
                  </a:lnTo>
                  <a:lnTo>
                    <a:pt x="3757" y="1243"/>
                  </a:lnTo>
                  <a:lnTo>
                    <a:pt x="3793" y="1442"/>
                  </a:lnTo>
                  <a:lnTo>
                    <a:pt x="3800" y="1648"/>
                  </a:lnTo>
                  <a:lnTo>
                    <a:pt x="3793" y="1832"/>
                  </a:lnTo>
                  <a:lnTo>
                    <a:pt x="3765" y="2010"/>
                  </a:lnTo>
                  <a:lnTo>
                    <a:pt x="3715" y="2195"/>
                  </a:lnTo>
                  <a:lnTo>
                    <a:pt x="3644" y="2372"/>
                  </a:lnTo>
                  <a:lnTo>
                    <a:pt x="3551" y="2550"/>
                  </a:lnTo>
                  <a:lnTo>
                    <a:pt x="3438" y="2720"/>
                  </a:lnTo>
                  <a:lnTo>
                    <a:pt x="3303" y="2876"/>
                  </a:lnTo>
                  <a:lnTo>
                    <a:pt x="3154" y="3018"/>
                  </a:lnTo>
                  <a:lnTo>
                    <a:pt x="2976" y="3146"/>
                  </a:lnTo>
                  <a:lnTo>
                    <a:pt x="2777" y="3260"/>
                  </a:lnTo>
                  <a:lnTo>
                    <a:pt x="2557" y="3352"/>
                  </a:lnTo>
                  <a:lnTo>
                    <a:pt x="2316" y="3416"/>
                  </a:lnTo>
                  <a:lnTo>
                    <a:pt x="2053" y="3466"/>
                  </a:lnTo>
                  <a:lnTo>
                    <a:pt x="1769" y="3480"/>
                  </a:lnTo>
                  <a:lnTo>
                    <a:pt x="0" y="3480"/>
                  </a:lnTo>
                  <a:lnTo>
                    <a:pt x="0" y="3374"/>
                  </a:lnTo>
                  <a:lnTo>
                    <a:pt x="100" y="3374"/>
                  </a:lnTo>
                  <a:lnTo>
                    <a:pt x="213" y="3366"/>
                  </a:lnTo>
                  <a:lnTo>
                    <a:pt x="313" y="3352"/>
                  </a:lnTo>
                  <a:lnTo>
                    <a:pt x="391" y="3317"/>
                  </a:lnTo>
                  <a:lnTo>
                    <a:pt x="455" y="3260"/>
                  </a:lnTo>
                  <a:lnTo>
                    <a:pt x="498" y="3189"/>
                  </a:lnTo>
                  <a:lnTo>
                    <a:pt x="526" y="3097"/>
                  </a:lnTo>
                  <a:lnTo>
                    <a:pt x="533" y="2969"/>
                  </a:lnTo>
                  <a:lnTo>
                    <a:pt x="533" y="604"/>
                  </a:lnTo>
                  <a:lnTo>
                    <a:pt x="526" y="469"/>
                  </a:lnTo>
                  <a:lnTo>
                    <a:pt x="505" y="355"/>
                  </a:lnTo>
                  <a:lnTo>
                    <a:pt x="469" y="277"/>
                  </a:lnTo>
                  <a:lnTo>
                    <a:pt x="412" y="220"/>
                  </a:lnTo>
                  <a:lnTo>
                    <a:pt x="341" y="184"/>
                  </a:lnTo>
                  <a:lnTo>
                    <a:pt x="242" y="163"/>
                  </a:lnTo>
                  <a:lnTo>
                    <a:pt x="114" y="156"/>
                  </a:lnTo>
                  <a:lnTo>
                    <a:pt x="0" y="156"/>
                  </a:lnTo>
                  <a:lnTo>
                    <a:pt x="0" y="50"/>
                  </a:lnTo>
                  <a:lnTo>
                    <a:pt x="228" y="42"/>
                  </a:lnTo>
                  <a:lnTo>
                    <a:pt x="490" y="28"/>
                  </a:lnTo>
                  <a:lnTo>
                    <a:pt x="782" y="21"/>
                  </a:lnTo>
                  <a:lnTo>
                    <a:pt x="1087" y="7"/>
                  </a:lnTo>
                  <a:lnTo>
                    <a:pt x="1407" y="7"/>
                  </a:lnTo>
                  <a:lnTo>
                    <a:pt x="1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0"/>
            <p:cNvSpPr>
              <a:spLocks noEditPoints="1"/>
            </p:cNvSpPr>
            <p:nvPr/>
          </p:nvSpPr>
          <p:spPr bwMode="auto">
            <a:xfrm>
              <a:off x="11757025" y="7240588"/>
              <a:ext cx="3101975" cy="3663950"/>
            </a:xfrm>
            <a:custGeom>
              <a:avLst/>
              <a:gdLst>
                <a:gd name="T0" fmla="*/ 1045 w 1954"/>
                <a:gd name="T1" fmla="*/ 1271 h 2308"/>
                <a:gd name="T2" fmla="*/ 817 w 1954"/>
                <a:gd name="T3" fmla="*/ 1370 h 2308"/>
                <a:gd name="T4" fmla="*/ 547 w 1954"/>
                <a:gd name="T5" fmla="*/ 1491 h 2308"/>
                <a:gd name="T6" fmla="*/ 398 w 1954"/>
                <a:gd name="T7" fmla="*/ 1612 h 2308"/>
                <a:gd name="T8" fmla="*/ 356 w 1954"/>
                <a:gd name="T9" fmla="*/ 1790 h 2308"/>
                <a:gd name="T10" fmla="*/ 420 w 1954"/>
                <a:gd name="T11" fmla="*/ 1988 h 2308"/>
                <a:gd name="T12" fmla="*/ 583 w 1954"/>
                <a:gd name="T13" fmla="*/ 2102 h 2308"/>
                <a:gd name="T14" fmla="*/ 718 w 1954"/>
                <a:gd name="T15" fmla="*/ 2109 h 2308"/>
                <a:gd name="T16" fmla="*/ 803 w 1954"/>
                <a:gd name="T17" fmla="*/ 2088 h 2308"/>
                <a:gd name="T18" fmla="*/ 931 w 1954"/>
                <a:gd name="T19" fmla="*/ 2017 h 2308"/>
                <a:gd name="T20" fmla="*/ 1144 w 1954"/>
                <a:gd name="T21" fmla="*/ 1875 h 2308"/>
                <a:gd name="T22" fmla="*/ 853 w 1954"/>
                <a:gd name="T23" fmla="*/ 0 h 2308"/>
                <a:gd name="T24" fmla="*/ 1037 w 1954"/>
                <a:gd name="T25" fmla="*/ 28 h 2308"/>
                <a:gd name="T26" fmla="*/ 1250 w 1954"/>
                <a:gd name="T27" fmla="*/ 120 h 2308"/>
                <a:gd name="T28" fmla="*/ 1428 w 1954"/>
                <a:gd name="T29" fmla="*/ 291 h 2308"/>
                <a:gd name="T30" fmla="*/ 1492 w 1954"/>
                <a:gd name="T31" fmla="*/ 426 h 2308"/>
                <a:gd name="T32" fmla="*/ 1513 w 1954"/>
                <a:gd name="T33" fmla="*/ 618 h 2308"/>
                <a:gd name="T34" fmla="*/ 1513 w 1954"/>
                <a:gd name="T35" fmla="*/ 1505 h 2308"/>
                <a:gd name="T36" fmla="*/ 1513 w 1954"/>
                <a:gd name="T37" fmla="*/ 1804 h 2308"/>
                <a:gd name="T38" fmla="*/ 1542 w 1954"/>
                <a:gd name="T39" fmla="*/ 1967 h 2308"/>
                <a:gd name="T40" fmla="*/ 1606 w 1954"/>
                <a:gd name="T41" fmla="*/ 2038 h 2308"/>
                <a:gd name="T42" fmla="*/ 1691 w 1954"/>
                <a:gd name="T43" fmla="*/ 2038 h 2308"/>
                <a:gd name="T44" fmla="*/ 1790 w 1954"/>
                <a:gd name="T45" fmla="*/ 2017 h 2308"/>
                <a:gd name="T46" fmla="*/ 1925 w 1954"/>
                <a:gd name="T47" fmla="*/ 1924 h 2308"/>
                <a:gd name="T48" fmla="*/ 1819 w 1954"/>
                <a:gd name="T49" fmla="*/ 2109 h 2308"/>
                <a:gd name="T50" fmla="*/ 1606 w 1954"/>
                <a:gd name="T51" fmla="*/ 2244 h 2308"/>
                <a:gd name="T52" fmla="*/ 1456 w 1954"/>
                <a:gd name="T53" fmla="*/ 2301 h 2308"/>
                <a:gd name="T54" fmla="*/ 1321 w 1954"/>
                <a:gd name="T55" fmla="*/ 2294 h 2308"/>
                <a:gd name="T56" fmla="*/ 1215 w 1954"/>
                <a:gd name="T57" fmla="*/ 2201 h 2308"/>
                <a:gd name="T58" fmla="*/ 1165 w 1954"/>
                <a:gd name="T59" fmla="*/ 2074 h 2308"/>
                <a:gd name="T60" fmla="*/ 1151 w 1954"/>
                <a:gd name="T61" fmla="*/ 1974 h 2308"/>
                <a:gd name="T62" fmla="*/ 917 w 1954"/>
                <a:gd name="T63" fmla="*/ 2159 h 2308"/>
                <a:gd name="T64" fmla="*/ 746 w 1954"/>
                <a:gd name="T65" fmla="*/ 2258 h 2308"/>
                <a:gd name="T66" fmla="*/ 625 w 1954"/>
                <a:gd name="T67" fmla="*/ 2301 h 2308"/>
                <a:gd name="T68" fmla="*/ 512 w 1954"/>
                <a:gd name="T69" fmla="*/ 2308 h 2308"/>
                <a:gd name="T70" fmla="*/ 242 w 1954"/>
                <a:gd name="T71" fmla="*/ 2251 h 2308"/>
                <a:gd name="T72" fmla="*/ 64 w 1954"/>
                <a:gd name="T73" fmla="*/ 2095 h 2308"/>
                <a:gd name="T74" fmla="*/ 0 w 1954"/>
                <a:gd name="T75" fmla="*/ 1853 h 2308"/>
                <a:gd name="T76" fmla="*/ 57 w 1954"/>
                <a:gd name="T77" fmla="*/ 1640 h 2308"/>
                <a:gd name="T78" fmla="*/ 199 w 1954"/>
                <a:gd name="T79" fmla="*/ 1491 h 2308"/>
                <a:gd name="T80" fmla="*/ 405 w 1954"/>
                <a:gd name="T81" fmla="*/ 1392 h 2308"/>
                <a:gd name="T82" fmla="*/ 654 w 1954"/>
                <a:gd name="T83" fmla="*/ 1314 h 2308"/>
                <a:gd name="T84" fmla="*/ 867 w 1954"/>
                <a:gd name="T85" fmla="*/ 1243 h 2308"/>
                <a:gd name="T86" fmla="*/ 1144 w 1954"/>
                <a:gd name="T87" fmla="*/ 1108 h 2308"/>
                <a:gd name="T88" fmla="*/ 1144 w 1954"/>
                <a:gd name="T89" fmla="*/ 568 h 2308"/>
                <a:gd name="T90" fmla="*/ 1101 w 1954"/>
                <a:gd name="T91" fmla="*/ 397 h 2308"/>
                <a:gd name="T92" fmla="*/ 966 w 1954"/>
                <a:gd name="T93" fmla="*/ 241 h 2308"/>
                <a:gd name="T94" fmla="*/ 739 w 1954"/>
                <a:gd name="T95" fmla="*/ 163 h 2308"/>
                <a:gd name="T96" fmla="*/ 540 w 1954"/>
                <a:gd name="T97" fmla="*/ 220 h 2308"/>
                <a:gd name="T98" fmla="*/ 420 w 1954"/>
                <a:gd name="T99" fmla="*/ 355 h 2308"/>
                <a:gd name="T100" fmla="*/ 398 w 1954"/>
                <a:gd name="T101" fmla="*/ 447 h 2308"/>
                <a:gd name="T102" fmla="*/ 405 w 1954"/>
                <a:gd name="T103" fmla="*/ 483 h 2308"/>
                <a:gd name="T104" fmla="*/ 427 w 1954"/>
                <a:gd name="T105" fmla="*/ 532 h 2308"/>
                <a:gd name="T106" fmla="*/ 43 w 1954"/>
                <a:gd name="T107" fmla="*/ 696 h 2308"/>
                <a:gd name="T108" fmla="*/ 36 w 1954"/>
                <a:gd name="T109" fmla="*/ 660 h 2308"/>
                <a:gd name="T110" fmla="*/ 50 w 1954"/>
                <a:gd name="T111" fmla="*/ 568 h 2308"/>
                <a:gd name="T112" fmla="*/ 171 w 1954"/>
                <a:gd name="T113" fmla="*/ 390 h 2308"/>
                <a:gd name="T114" fmla="*/ 363 w 1954"/>
                <a:gd name="T115" fmla="*/ 206 h 2308"/>
                <a:gd name="T116" fmla="*/ 604 w 1954"/>
                <a:gd name="T117" fmla="*/ 56 h 2308"/>
                <a:gd name="T118" fmla="*/ 853 w 1954"/>
                <a:gd name="T119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54" h="2308">
                  <a:moveTo>
                    <a:pt x="1144" y="1214"/>
                  </a:moveTo>
                  <a:lnTo>
                    <a:pt x="1045" y="1271"/>
                  </a:lnTo>
                  <a:lnTo>
                    <a:pt x="938" y="1321"/>
                  </a:lnTo>
                  <a:lnTo>
                    <a:pt x="817" y="1370"/>
                  </a:lnTo>
                  <a:lnTo>
                    <a:pt x="668" y="1434"/>
                  </a:lnTo>
                  <a:lnTo>
                    <a:pt x="547" y="1491"/>
                  </a:lnTo>
                  <a:lnTo>
                    <a:pt x="462" y="1548"/>
                  </a:lnTo>
                  <a:lnTo>
                    <a:pt x="398" y="1612"/>
                  </a:lnTo>
                  <a:lnTo>
                    <a:pt x="370" y="1690"/>
                  </a:lnTo>
                  <a:lnTo>
                    <a:pt x="356" y="1790"/>
                  </a:lnTo>
                  <a:lnTo>
                    <a:pt x="377" y="1903"/>
                  </a:lnTo>
                  <a:lnTo>
                    <a:pt x="420" y="1988"/>
                  </a:lnTo>
                  <a:lnTo>
                    <a:pt x="498" y="2059"/>
                  </a:lnTo>
                  <a:lnTo>
                    <a:pt x="583" y="2102"/>
                  </a:lnTo>
                  <a:lnTo>
                    <a:pt x="682" y="2116"/>
                  </a:lnTo>
                  <a:lnTo>
                    <a:pt x="718" y="2109"/>
                  </a:lnTo>
                  <a:lnTo>
                    <a:pt x="753" y="2102"/>
                  </a:lnTo>
                  <a:lnTo>
                    <a:pt x="803" y="2088"/>
                  </a:lnTo>
                  <a:lnTo>
                    <a:pt x="860" y="2059"/>
                  </a:lnTo>
                  <a:lnTo>
                    <a:pt x="931" y="2017"/>
                  </a:lnTo>
                  <a:lnTo>
                    <a:pt x="1023" y="1953"/>
                  </a:lnTo>
                  <a:lnTo>
                    <a:pt x="1144" y="1875"/>
                  </a:lnTo>
                  <a:lnTo>
                    <a:pt x="1144" y="1214"/>
                  </a:lnTo>
                  <a:close/>
                  <a:moveTo>
                    <a:pt x="853" y="0"/>
                  </a:moveTo>
                  <a:lnTo>
                    <a:pt x="938" y="7"/>
                  </a:lnTo>
                  <a:lnTo>
                    <a:pt x="1037" y="28"/>
                  </a:lnTo>
                  <a:lnTo>
                    <a:pt x="1144" y="64"/>
                  </a:lnTo>
                  <a:lnTo>
                    <a:pt x="1250" y="120"/>
                  </a:lnTo>
                  <a:lnTo>
                    <a:pt x="1343" y="199"/>
                  </a:lnTo>
                  <a:lnTo>
                    <a:pt x="1428" y="291"/>
                  </a:lnTo>
                  <a:lnTo>
                    <a:pt x="1471" y="355"/>
                  </a:lnTo>
                  <a:lnTo>
                    <a:pt x="1492" y="426"/>
                  </a:lnTo>
                  <a:lnTo>
                    <a:pt x="1506" y="511"/>
                  </a:lnTo>
                  <a:lnTo>
                    <a:pt x="1513" y="618"/>
                  </a:lnTo>
                  <a:lnTo>
                    <a:pt x="1513" y="767"/>
                  </a:lnTo>
                  <a:lnTo>
                    <a:pt x="1513" y="1505"/>
                  </a:lnTo>
                  <a:lnTo>
                    <a:pt x="1513" y="1669"/>
                  </a:lnTo>
                  <a:lnTo>
                    <a:pt x="1513" y="1804"/>
                  </a:lnTo>
                  <a:lnTo>
                    <a:pt x="1520" y="1903"/>
                  </a:lnTo>
                  <a:lnTo>
                    <a:pt x="1542" y="1967"/>
                  </a:lnTo>
                  <a:lnTo>
                    <a:pt x="1563" y="2010"/>
                  </a:lnTo>
                  <a:lnTo>
                    <a:pt x="1606" y="2038"/>
                  </a:lnTo>
                  <a:lnTo>
                    <a:pt x="1655" y="2045"/>
                  </a:lnTo>
                  <a:lnTo>
                    <a:pt x="1691" y="2038"/>
                  </a:lnTo>
                  <a:lnTo>
                    <a:pt x="1733" y="2031"/>
                  </a:lnTo>
                  <a:lnTo>
                    <a:pt x="1790" y="2017"/>
                  </a:lnTo>
                  <a:lnTo>
                    <a:pt x="1847" y="1981"/>
                  </a:lnTo>
                  <a:lnTo>
                    <a:pt x="1925" y="1924"/>
                  </a:lnTo>
                  <a:lnTo>
                    <a:pt x="1954" y="2003"/>
                  </a:lnTo>
                  <a:lnTo>
                    <a:pt x="1819" y="2109"/>
                  </a:lnTo>
                  <a:lnTo>
                    <a:pt x="1698" y="2187"/>
                  </a:lnTo>
                  <a:lnTo>
                    <a:pt x="1606" y="2244"/>
                  </a:lnTo>
                  <a:lnTo>
                    <a:pt x="1527" y="2280"/>
                  </a:lnTo>
                  <a:lnTo>
                    <a:pt x="1456" y="2301"/>
                  </a:lnTo>
                  <a:lnTo>
                    <a:pt x="1407" y="2308"/>
                  </a:lnTo>
                  <a:lnTo>
                    <a:pt x="1321" y="2294"/>
                  </a:lnTo>
                  <a:lnTo>
                    <a:pt x="1258" y="2258"/>
                  </a:lnTo>
                  <a:lnTo>
                    <a:pt x="1215" y="2201"/>
                  </a:lnTo>
                  <a:lnTo>
                    <a:pt x="1187" y="2138"/>
                  </a:lnTo>
                  <a:lnTo>
                    <a:pt x="1165" y="2074"/>
                  </a:lnTo>
                  <a:lnTo>
                    <a:pt x="1158" y="2017"/>
                  </a:lnTo>
                  <a:lnTo>
                    <a:pt x="1151" y="1974"/>
                  </a:lnTo>
                  <a:lnTo>
                    <a:pt x="1023" y="2074"/>
                  </a:lnTo>
                  <a:lnTo>
                    <a:pt x="917" y="2159"/>
                  </a:lnTo>
                  <a:lnTo>
                    <a:pt x="824" y="2216"/>
                  </a:lnTo>
                  <a:lnTo>
                    <a:pt x="746" y="2258"/>
                  </a:lnTo>
                  <a:lnTo>
                    <a:pt x="682" y="2287"/>
                  </a:lnTo>
                  <a:lnTo>
                    <a:pt x="625" y="2301"/>
                  </a:lnTo>
                  <a:lnTo>
                    <a:pt x="569" y="2308"/>
                  </a:lnTo>
                  <a:lnTo>
                    <a:pt x="512" y="2308"/>
                  </a:lnTo>
                  <a:lnTo>
                    <a:pt x="370" y="2294"/>
                  </a:lnTo>
                  <a:lnTo>
                    <a:pt x="242" y="2251"/>
                  </a:lnTo>
                  <a:lnTo>
                    <a:pt x="143" y="2180"/>
                  </a:lnTo>
                  <a:lnTo>
                    <a:pt x="64" y="2095"/>
                  </a:lnTo>
                  <a:lnTo>
                    <a:pt x="22" y="1981"/>
                  </a:lnTo>
                  <a:lnTo>
                    <a:pt x="0" y="1853"/>
                  </a:lnTo>
                  <a:lnTo>
                    <a:pt x="15" y="1740"/>
                  </a:lnTo>
                  <a:lnTo>
                    <a:pt x="57" y="1640"/>
                  </a:lnTo>
                  <a:lnTo>
                    <a:pt x="114" y="1562"/>
                  </a:lnTo>
                  <a:lnTo>
                    <a:pt x="199" y="1491"/>
                  </a:lnTo>
                  <a:lnTo>
                    <a:pt x="292" y="1434"/>
                  </a:lnTo>
                  <a:lnTo>
                    <a:pt x="405" y="1392"/>
                  </a:lnTo>
                  <a:lnTo>
                    <a:pt x="526" y="1349"/>
                  </a:lnTo>
                  <a:lnTo>
                    <a:pt x="654" y="1314"/>
                  </a:lnTo>
                  <a:lnTo>
                    <a:pt x="753" y="1285"/>
                  </a:lnTo>
                  <a:lnTo>
                    <a:pt x="867" y="1243"/>
                  </a:lnTo>
                  <a:lnTo>
                    <a:pt x="1002" y="1186"/>
                  </a:lnTo>
                  <a:lnTo>
                    <a:pt x="1144" y="1108"/>
                  </a:lnTo>
                  <a:lnTo>
                    <a:pt x="1144" y="674"/>
                  </a:lnTo>
                  <a:lnTo>
                    <a:pt x="1144" y="568"/>
                  </a:lnTo>
                  <a:lnTo>
                    <a:pt x="1130" y="483"/>
                  </a:lnTo>
                  <a:lnTo>
                    <a:pt x="1101" y="397"/>
                  </a:lnTo>
                  <a:lnTo>
                    <a:pt x="1052" y="319"/>
                  </a:lnTo>
                  <a:lnTo>
                    <a:pt x="966" y="241"/>
                  </a:lnTo>
                  <a:lnTo>
                    <a:pt x="860" y="184"/>
                  </a:lnTo>
                  <a:lnTo>
                    <a:pt x="739" y="163"/>
                  </a:lnTo>
                  <a:lnTo>
                    <a:pt x="633" y="177"/>
                  </a:lnTo>
                  <a:lnTo>
                    <a:pt x="540" y="220"/>
                  </a:lnTo>
                  <a:lnTo>
                    <a:pt x="469" y="284"/>
                  </a:lnTo>
                  <a:lnTo>
                    <a:pt x="420" y="355"/>
                  </a:lnTo>
                  <a:lnTo>
                    <a:pt x="398" y="433"/>
                  </a:lnTo>
                  <a:lnTo>
                    <a:pt x="398" y="447"/>
                  </a:lnTo>
                  <a:lnTo>
                    <a:pt x="405" y="468"/>
                  </a:lnTo>
                  <a:lnTo>
                    <a:pt x="405" y="483"/>
                  </a:lnTo>
                  <a:lnTo>
                    <a:pt x="412" y="511"/>
                  </a:lnTo>
                  <a:lnTo>
                    <a:pt x="427" y="532"/>
                  </a:lnTo>
                  <a:lnTo>
                    <a:pt x="50" y="717"/>
                  </a:lnTo>
                  <a:lnTo>
                    <a:pt x="43" y="696"/>
                  </a:lnTo>
                  <a:lnTo>
                    <a:pt x="43" y="674"/>
                  </a:lnTo>
                  <a:lnTo>
                    <a:pt x="36" y="660"/>
                  </a:lnTo>
                  <a:lnTo>
                    <a:pt x="36" y="639"/>
                  </a:lnTo>
                  <a:lnTo>
                    <a:pt x="50" y="568"/>
                  </a:lnTo>
                  <a:lnTo>
                    <a:pt x="100" y="483"/>
                  </a:lnTo>
                  <a:lnTo>
                    <a:pt x="171" y="390"/>
                  </a:lnTo>
                  <a:lnTo>
                    <a:pt x="256" y="291"/>
                  </a:lnTo>
                  <a:lnTo>
                    <a:pt x="363" y="206"/>
                  </a:lnTo>
                  <a:lnTo>
                    <a:pt x="483" y="120"/>
                  </a:lnTo>
                  <a:lnTo>
                    <a:pt x="604" y="56"/>
                  </a:lnTo>
                  <a:lnTo>
                    <a:pt x="732" y="14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1"/>
            <p:cNvSpPr>
              <a:spLocks/>
            </p:cNvSpPr>
            <p:nvPr/>
          </p:nvSpPr>
          <p:spPr bwMode="auto">
            <a:xfrm>
              <a:off x="14959013" y="7251701"/>
              <a:ext cx="2774950" cy="3551238"/>
            </a:xfrm>
            <a:custGeom>
              <a:avLst/>
              <a:gdLst>
                <a:gd name="T0" fmla="*/ 633 w 1748"/>
                <a:gd name="T1" fmla="*/ 0 h 2237"/>
                <a:gd name="T2" fmla="*/ 739 w 1748"/>
                <a:gd name="T3" fmla="*/ 0 h 2237"/>
                <a:gd name="T4" fmla="*/ 739 w 1748"/>
                <a:gd name="T5" fmla="*/ 582 h 2237"/>
                <a:gd name="T6" fmla="*/ 753 w 1748"/>
                <a:gd name="T7" fmla="*/ 582 h 2237"/>
                <a:gd name="T8" fmla="*/ 846 w 1748"/>
                <a:gd name="T9" fmla="*/ 426 h 2237"/>
                <a:gd name="T10" fmla="*/ 924 w 1748"/>
                <a:gd name="T11" fmla="*/ 305 h 2237"/>
                <a:gd name="T12" fmla="*/ 988 w 1748"/>
                <a:gd name="T13" fmla="*/ 206 h 2237"/>
                <a:gd name="T14" fmla="*/ 1045 w 1748"/>
                <a:gd name="T15" fmla="*/ 135 h 2237"/>
                <a:gd name="T16" fmla="*/ 1101 w 1748"/>
                <a:gd name="T17" fmla="*/ 85 h 2237"/>
                <a:gd name="T18" fmla="*/ 1151 w 1748"/>
                <a:gd name="T19" fmla="*/ 49 h 2237"/>
                <a:gd name="T20" fmla="*/ 1208 w 1748"/>
                <a:gd name="T21" fmla="*/ 28 h 2237"/>
                <a:gd name="T22" fmla="*/ 1272 w 1748"/>
                <a:gd name="T23" fmla="*/ 28 h 2237"/>
                <a:gd name="T24" fmla="*/ 1314 w 1748"/>
                <a:gd name="T25" fmla="*/ 28 h 2237"/>
                <a:gd name="T26" fmla="*/ 1350 w 1748"/>
                <a:gd name="T27" fmla="*/ 35 h 2237"/>
                <a:gd name="T28" fmla="*/ 1400 w 1748"/>
                <a:gd name="T29" fmla="*/ 49 h 2237"/>
                <a:gd name="T30" fmla="*/ 1464 w 1748"/>
                <a:gd name="T31" fmla="*/ 78 h 2237"/>
                <a:gd name="T32" fmla="*/ 1527 w 1748"/>
                <a:gd name="T33" fmla="*/ 99 h 2237"/>
                <a:gd name="T34" fmla="*/ 1627 w 1748"/>
                <a:gd name="T35" fmla="*/ 128 h 2237"/>
                <a:gd name="T36" fmla="*/ 1748 w 1748"/>
                <a:gd name="T37" fmla="*/ 156 h 2237"/>
                <a:gd name="T38" fmla="*/ 1613 w 1748"/>
                <a:gd name="T39" fmla="*/ 490 h 2237"/>
                <a:gd name="T40" fmla="*/ 1527 w 1748"/>
                <a:gd name="T41" fmla="*/ 469 h 2237"/>
                <a:gd name="T42" fmla="*/ 1428 w 1748"/>
                <a:gd name="T43" fmla="*/ 440 h 2237"/>
                <a:gd name="T44" fmla="*/ 1321 w 1748"/>
                <a:gd name="T45" fmla="*/ 398 h 2237"/>
                <a:gd name="T46" fmla="*/ 1229 w 1748"/>
                <a:gd name="T47" fmla="*/ 362 h 2237"/>
                <a:gd name="T48" fmla="*/ 1130 w 1748"/>
                <a:gd name="T49" fmla="*/ 348 h 2237"/>
                <a:gd name="T50" fmla="*/ 1066 w 1748"/>
                <a:gd name="T51" fmla="*/ 355 h 2237"/>
                <a:gd name="T52" fmla="*/ 1009 w 1748"/>
                <a:gd name="T53" fmla="*/ 390 h 2237"/>
                <a:gd name="T54" fmla="*/ 959 w 1748"/>
                <a:gd name="T55" fmla="*/ 433 h 2237"/>
                <a:gd name="T56" fmla="*/ 917 w 1748"/>
                <a:gd name="T57" fmla="*/ 490 h 2237"/>
                <a:gd name="T58" fmla="*/ 817 w 1748"/>
                <a:gd name="T59" fmla="*/ 632 h 2237"/>
                <a:gd name="T60" fmla="*/ 739 w 1748"/>
                <a:gd name="T61" fmla="*/ 767 h 2237"/>
                <a:gd name="T62" fmla="*/ 739 w 1748"/>
                <a:gd name="T63" fmla="*/ 1832 h 2237"/>
                <a:gd name="T64" fmla="*/ 746 w 1748"/>
                <a:gd name="T65" fmla="*/ 1932 h 2237"/>
                <a:gd name="T66" fmla="*/ 768 w 1748"/>
                <a:gd name="T67" fmla="*/ 2010 h 2237"/>
                <a:gd name="T68" fmla="*/ 817 w 1748"/>
                <a:gd name="T69" fmla="*/ 2067 h 2237"/>
                <a:gd name="T70" fmla="*/ 881 w 1748"/>
                <a:gd name="T71" fmla="*/ 2102 h 2237"/>
                <a:gd name="T72" fmla="*/ 973 w 1748"/>
                <a:gd name="T73" fmla="*/ 2123 h 2237"/>
                <a:gd name="T74" fmla="*/ 1094 w 1748"/>
                <a:gd name="T75" fmla="*/ 2131 h 2237"/>
                <a:gd name="T76" fmla="*/ 1307 w 1748"/>
                <a:gd name="T77" fmla="*/ 2131 h 2237"/>
                <a:gd name="T78" fmla="*/ 1307 w 1748"/>
                <a:gd name="T79" fmla="*/ 2237 h 2237"/>
                <a:gd name="T80" fmla="*/ 0 w 1748"/>
                <a:gd name="T81" fmla="*/ 2237 h 2237"/>
                <a:gd name="T82" fmla="*/ 0 w 1748"/>
                <a:gd name="T83" fmla="*/ 2131 h 2237"/>
                <a:gd name="T84" fmla="*/ 128 w 1748"/>
                <a:gd name="T85" fmla="*/ 2116 h 2237"/>
                <a:gd name="T86" fmla="*/ 221 w 1748"/>
                <a:gd name="T87" fmla="*/ 2088 h 2237"/>
                <a:gd name="T88" fmla="*/ 292 w 1748"/>
                <a:gd name="T89" fmla="*/ 2031 h 2237"/>
                <a:gd name="T90" fmla="*/ 334 w 1748"/>
                <a:gd name="T91" fmla="*/ 1953 h 2237"/>
                <a:gd name="T92" fmla="*/ 363 w 1748"/>
                <a:gd name="T93" fmla="*/ 1846 h 2237"/>
                <a:gd name="T94" fmla="*/ 370 w 1748"/>
                <a:gd name="T95" fmla="*/ 1719 h 2237"/>
                <a:gd name="T96" fmla="*/ 370 w 1748"/>
                <a:gd name="T97" fmla="*/ 447 h 2237"/>
                <a:gd name="T98" fmla="*/ 0 w 1748"/>
                <a:gd name="T99" fmla="*/ 312 h 2237"/>
                <a:gd name="T100" fmla="*/ 0 w 1748"/>
                <a:gd name="T101" fmla="*/ 220 h 2237"/>
                <a:gd name="T102" fmla="*/ 633 w 1748"/>
                <a:gd name="T103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8" h="2237">
                  <a:moveTo>
                    <a:pt x="633" y="0"/>
                  </a:moveTo>
                  <a:lnTo>
                    <a:pt x="739" y="0"/>
                  </a:lnTo>
                  <a:lnTo>
                    <a:pt x="739" y="582"/>
                  </a:lnTo>
                  <a:lnTo>
                    <a:pt x="753" y="582"/>
                  </a:lnTo>
                  <a:lnTo>
                    <a:pt x="846" y="426"/>
                  </a:lnTo>
                  <a:lnTo>
                    <a:pt x="924" y="305"/>
                  </a:lnTo>
                  <a:lnTo>
                    <a:pt x="988" y="206"/>
                  </a:lnTo>
                  <a:lnTo>
                    <a:pt x="1045" y="135"/>
                  </a:lnTo>
                  <a:lnTo>
                    <a:pt x="1101" y="85"/>
                  </a:lnTo>
                  <a:lnTo>
                    <a:pt x="1151" y="49"/>
                  </a:lnTo>
                  <a:lnTo>
                    <a:pt x="1208" y="28"/>
                  </a:lnTo>
                  <a:lnTo>
                    <a:pt x="1272" y="28"/>
                  </a:lnTo>
                  <a:lnTo>
                    <a:pt x="1314" y="28"/>
                  </a:lnTo>
                  <a:lnTo>
                    <a:pt x="1350" y="35"/>
                  </a:lnTo>
                  <a:lnTo>
                    <a:pt x="1400" y="49"/>
                  </a:lnTo>
                  <a:lnTo>
                    <a:pt x="1464" y="78"/>
                  </a:lnTo>
                  <a:lnTo>
                    <a:pt x="1527" y="99"/>
                  </a:lnTo>
                  <a:lnTo>
                    <a:pt x="1627" y="128"/>
                  </a:lnTo>
                  <a:lnTo>
                    <a:pt x="1748" y="156"/>
                  </a:lnTo>
                  <a:lnTo>
                    <a:pt x="1613" y="490"/>
                  </a:lnTo>
                  <a:lnTo>
                    <a:pt x="1527" y="469"/>
                  </a:lnTo>
                  <a:lnTo>
                    <a:pt x="1428" y="440"/>
                  </a:lnTo>
                  <a:lnTo>
                    <a:pt x="1321" y="398"/>
                  </a:lnTo>
                  <a:lnTo>
                    <a:pt x="1229" y="362"/>
                  </a:lnTo>
                  <a:lnTo>
                    <a:pt x="1130" y="348"/>
                  </a:lnTo>
                  <a:lnTo>
                    <a:pt x="1066" y="355"/>
                  </a:lnTo>
                  <a:lnTo>
                    <a:pt x="1009" y="390"/>
                  </a:lnTo>
                  <a:lnTo>
                    <a:pt x="959" y="433"/>
                  </a:lnTo>
                  <a:lnTo>
                    <a:pt x="917" y="490"/>
                  </a:lnTo>
                  <a:lnTo>
                    <a:pt x="817" y="632"/>
                  </a:lnTo>
                  <a:lnTo>
                    <a:pt x="739" y="767"/>
                  </a:lnTo>
                  <a:lnTo>
                    <a:pt x="739" y="1832"/>
                  </a:lnTo>
                  <a:lnTo>
                    <a:pt x="746" y="1932"/>
                  </a:lnTo>
                  <a:lnTo>
                    <a:pt x="768" y="2010"/>
                  </a:lnTo>
                  <a:lnTo>
                    <a:pt x="817" y="2067"/>
                  </a:lnTo>
                  <a:lnTo>
                    <a:pt x="881" y="2102"/>
                  </a:lnTo>
                  <a:lnTo>
                    <a:pt x="973" y="2123"/>
                  </a:lnTo>
                  <a:lnTo>
                    <a:pt x="1094" y="2131"/>
                  </a:lnTo>
                  <a:lnTo>
                    <a:pt x="1307" y="2131"/>
                  </a:lnTo>
                  <a:lnTo>
                    <a:pt x="1307" y="2237"/>
                  </a:lnTo>
                  <a:lnTo>
                    <a:pt x="0" y="2237"/>
                  </a:lnTo>
                  <a:lnTo>
                    <a:pt x="0" y="2131"/>
                  </a:lnTo>
                  <a:lnTo>
                    <a:pt x="128" y="2116"/>
                  </a:lnTo>
                  <a:lnTo>
                    <a:pt x="221" y="2088"/>
                  </a:lnTo>
                  <a:lnTo>
                    <a:pt x="292" y="2031"/>
                  </a:lnTo>
                  <a:lnTo>
                    <a:pt x="334" y="1953"/>
                  </a:lnTo>
                  <a:lnTo>
                    <a:pt x="363" y="1846"/>
                  </a:lnTo>
                  <a:lnTo>
                    <a:pt x="370" y="1719"/>
                  </a:lnTo>
                  <a:lnTo>
                    <a:pt x="370" y="447"/>
                  </a:lnTo>
                  <a:lnTo>
                    <a:pt x="0" y="312"/>
                  </a:lnTo>
                  <a:lnTo>
                    <a:pt x="0" y="220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2"/>
            <p:cNvSpPr>
              <a:spLocks/>
            </p:cNvSpPr>
            <p:nvPr/>
          </p:nvSpPr>
          <p:spPr bwMode="auto">
            <a:xfrm>
              <a:off x="17935575" y="6473826"/>
              <a:ext cx="2244725" cy="4430713"/>
            </a:xfrm>
            <a:custGeom>
              <a:avLst/>
              <a:gdLst>
                <a:gd name="T0" fmla="*/ 533 w 1414"/>
                <a:gd name="T1" fmla="*/ 0 h 2791"/>
                <a:gd name="T2" fmla="*/ 625 w 1414"/>
                <a:gd name="T3" fmla="*/ 0 h 2791"/>
                <a:gd name="T4" fmla="*/ 625 w 1414"/>
                <a:gd name="T5" fmla="*/ 547 h 2791"/>
                <a:gd name="T6" fmla="*/ 1414 w 1414"/>
                <a:gd name="T7" fmla="*/ 547 h 2791"/>
                <a:gd name="T8" fmla="*/ 1329 w 1414"/>
                <a:gd name="T9" fmla="*/ 788 h 2791"/>
                <a:gd name="T10" fmla="*/ 625 w 1414"/>
                <a:gd name="T11" fmla="*/ 788 h 2791"/>
                <a:gd name="T12" fmla="*/ 625 w 1414"/>
                <a:gd name="T13" fmla="*/ 2067 h 2791"/>
                <a:gd name="T14" fmla="*/ 640 w 1414"/>
                <a:gd name="T15" fmla="*/ 2187 h 2791"/>
                <a:gd name="T16" fmla="*/ 668 w 1414"/>
                <a:gd name="T17" fmla="*/ 2287 h 2791"/>
                <a:gd name="T18" fmla="*/ 711 w 1414"/>
                <a:gd name="T19" fmla="*/ 2365 h 2791"/>
                <a:gd name="T20" fmla="*/ 767 w 1414"/>
                <a:gd name="T21" fmla="*/ 2429 h 2791"/>
                <a:gd name="T22" fmla="*/ 824 w 1414"/>
                <a:gd name="T23" fmla="*/ 2479 h 2791"/>
                <a:gd name="T24" fmla="*/ 881 w 1414"/>
                <a:gd name="T25" fmla="*/ 2507 h 2791"/>
                <a:gd name="T26" fmla="*/ 938 w 1414"/>
                <a:gd name="T27" fmla="*/ 2528 h 2791"/>
                <a:gd name="T28" fmla="*/ 988 w 1414"/>
                <a:gd name="T29" fmla="*/ 2528 h 2791"/>
                <a:gd name="T30" fmla="*/ 1080 w 1414"/>
                <a:gd name="T31" fmla="*/ 2514 h 2791"/>
                <a:gd name="T32" fmla="*/ 1165 w 1414"/>
                <a:gd name="T33" fmla="*/ 2464 h 2791"/>
                <a:gd name="T34" fmla="*/ 1243 w 1414"/>
                <a:gd name="T35" fmla="*/ 2379 h 2791"/>
                <a:gd name="T36" fmla="*/ 1329 w 1414"/>
                <a:gd name="T37" fmla="*/ 2258 h 2791"/>
                <a:gd name="T38" fmla="*/ 1414 w 1414"/>
                <a:gd name="T39" fmla="*/ 2336 h 2791"/>
                <a:gd name="T40" fmla="*/ 1321 w 1414"/>
                <a:gd name="T41" fmla="*/ 2493 h 2791"/>
                <a:gd name="T42" fmla="*/ 1215 w 1414"/>
                <a:gd name="T43" fmla="*/ 2621 h 2791"/>
                <a:gd name="T44" fmla="*/ 1094 w 1414"/>
                <a:gd name="T45" fmla="*/ 2713 h 2791"/>
                <a:gd name="T46" fmla="*/ 959 w 1414"/>
                <a:gd name="T47" fmla="*/ 2770 h 2791"/>
                <a:gd name="T48" fmla="*/ 810 w 1414"/>
                <a:gd name="T49" fmla="*/ 2791 h 2791"/>
                <a:gd name="T50" fmla="*/ 682 w 1414"/>
                <a:gd name="T51" fmla="*/ 2777 h 2791"/>
                <a:gd name="T52" fmla="*/ 562 w 1414"/>
                <a:gd name="T53" fmla="*/ 2727 h 2791"/>
                <a:gd name="T54" fmla="*/ 455 w 1414"/>
                <a:gd name="T55" fmla="*/ 2656 h 2791"/>
                <a:gd name="T56" fmla="*/ 377 w 1414"/>
                <a:gd name="T57" fmla="*/ 2557 h 2791"/>
                <a:gd name="T58" fmla="*/ 313 w 1414"/>
                <a:gd name="T59" fmla="*/ 2443 h 2791"/>
                <a:gd name="T60" fmla="*/ 270 w 1414"/>
                <a:gd name="T61" fmla="*/ 2301 h 2791"/>
                <a:gd name="T62" fmla="*/ 256 w 1414"/>
                <a:gd name="T63" fmla="*/ 2152 h 2791"/>
                <a:gd name="T64" fmla="*/ 256 w 1414"/>
                <a:gd name="T65" fmla="*/ 788 h 2791"/>
                <a:gd name="T66" fmla="*/ 0 w 1414"/>
                <a:gd name="T67" fmla="*/ 788 h 2791"/>
                <a:gd name="T68" fmla="*/ 0 w 1414"/>
                <a:gd name="T69" fmla="*/ 696 h 2791"/>
                <a:gd name="T70" fmla="*/ 128 w 1414"/>
                <a:gd name="T71" fmla="*/ 618 h 2791"/>
                <a:gd name="T72" fmla="*/ 249 w 1414"/>
                <a:gd name="T73" fmla="*/ 504 h 2791"/>
                <a:gd name="T74" fmla="*/ 356 w 1414"/>
                <a:gd name="T75" fmla="*/ 362 h 2791"/>
                <a:gd name="T76" fmla="*/ 448 w 1414"/>
                <a:gd name="T77" fmla="*/ 191 h 2791"/>
                <a:gd name="T78" fmla="*/ 533 w 1414"/>
                <a:gd name="T79" fmla="*/ 0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4" h="2791">
                  <a:moveTo>
                    <a:pt x="533" y="0"/>
                  </a:moveTo>
                  <a:lnTo>
                    <a:pt x="625" y="0"/>
                  </a:lnTo>
                  <a:lnTo>
                    <a:pt x="625" y="547"/>
                  </a:lnTo>
                  <a:lnTo>
                    <a:pt x="1414" y="547"/>
                  </a:lnTo>
                  <a:lnTo>
                    <a:pt x="1329" y="788"/>
                  </a:lnTo>
                  <a:lnTo>
                    <a:pt x="625" y="788"/>
                  </a:lnTo>
                  <a:lnTo>
                    <a:pt x="625" y="2067"/>
                  </a:lnTo>
                  <a:lnTo>
                    <a:pt x="640" y="2187"/>
                  </a:lnTo>
                  <a:lnTo>
                    <a:pt x="668" y="2287"/>
                  </a:lnTo>
                  <a:lnTo>
                    <a:pt x="711" y="2365"/>
                  </a:lnTo>
                  <a:lnTo>
                    <a:pt x="767" y="2429"/>
                  </a:lnTo>
                  <a:lnTo>
                    <a:pt x="824" y="2479"/>
                  </a:lnTo>
                  <a:lnTo>
                    <a:pt x="881" y="2507"/>
                  </a:lnTo>
                  <a:lnTo>
                    <a:pt x="938" y="2528"/>
                  </a:lnTo>
                  <a:lnTo>
                    <a:pt x="988" y="2528"/>
                  </a:lnTo>
                  <a:lnTo>
                    <a:pt x="1080" y="2514"/>
                  </a:lnTo>
                  <a:lnTo>
                    <a:pt x="1165" y="2464"/>
                  </a:lnTo>
                  <a:lnTo>
                    <a:pt x="1243" y="2379"/>
                  </a:lnTo>
                  <a:lnTo>
                    <a:pt x="1329" y="2258"/>
                  </a:lnTo>
                  <a:lnTo>
                    <a:pt x="1414" y="2336"/>
                  </a:lnTo>
                  <a:lnTo>
                    <a:pt x="1321" y="2493"/>
                  </a:lnTo>
                  <a:lnTo>
                    <a:pt x="1215" y="2621"/>
                  </a:lnTo>
                  <a:lnTo>
                    <a:pt x="1094" y="2713"/>
                  </a:lnTo>
                  <a:lnTo>
                    <a:pt x="959" y="2770"/>
                  </a:lnTo>
                  <a:lnTo>
                    <a:pt x="810" y="2791"/>
                  </a:lnTo>
                  <a:lnTo>
                    <a:pt x="682" y="2777"/>
                  </a:lnTo>
                  <a:lnTo>
                    <a:pt x="562" y="2727"/>
                  </a:lnTo>
                  <a:lnTo>
                    <a:pt x="455" y="2656"/>
                  </a:lnTo>
                  <a:lnTo>
                    <a:pt x="377" y="2557"/>
                  </a:lnTo>
                  <a:lnTo>
                    <a:pt x="313" y="2443"/>
                  </a:lnTo>
                  <a:lnTo>
                    <a:pt x="270" y="2301"/>
                  </a:lnTo>
                  <a:lnTo>
                    <a:pt x="256" y="2152"/>
                  </a:lnTo>
                  <a:lnTo>
                    <a:pt x="256" y="788"/>
                  </a:lnTo>
                  <a:lnTo>
                    <a:pt x="0" y="788"/>
                  </a:lnTo>
                  <a:lnTo>
                    <a:pt x="0" y="696"/>
                  </a:lnTo>
                  <a:lnTo>
                    <a:pt x="128" y="618"/>
                  </a:lnTo>
                  <a:lnTo>
                    <a:pt x="249" y="504"/>
                  </a:lnTo>
                  <a:lnTo>
                    <a:pt x="356" y="362"/>
                  </a:lnTo>
                  <a:lnTo>
                    <a:pt x="448" y="191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3"/>
            <p:cNvSpPr>
              <a:spLocks/>
            </p:cNvSpPr>
            <p:nvPr/>
          </p:nvSpPr>
          <p:spPr bwMode="auto">
            <a:xfrm>
              <a:off x="20246975" y="7240588"/>
              <a:ext cx="6731000" cy="3562350"/>
            </a:xfrm>
            <a:custGeom>
              <a:avLst/>
              <a:gdLst>
                <a:gd name="T0" fmla="*/ 760 w 4240"/>
                <a:gd name="T1" fmla="*/ 0 h 2244"/>
                <a:gd name="T2" fmla="*/ 959 w 4240"/>
                <a:gd name="T3" fmla="*/ 312 h 2244"/>
                <a:gd name="T4" fmla="*/ 1314 w 4240"/>
                <a:gd name="T5" fmla="*/ 113 h 2244"/>
                <a:gd name="T6" fmla="*/ 1620 w 4240"/>
                <a:gd name="T7" fmla="*/ 14 h 2244"/>
                <a:gd name="T8" fmla="*/ 1868 w 4240"/>
                <a:gd name="T9" fmla="*/ 14 h 2244"/>
                <a:gd name="T10" fmla="*/ 2081 w 4240"/>
                <a:gd name="T11" fmla="*/ 120 h 2244"/>
                <a:gd name="T12" fmla="*/ 2223 w 4240"/>
                <a:gd name="T13" fmla="*/ 312 h 2244"/>
                <a:gd name="T14" fmla="*/ 2444 w 4240"/>
                <a:gd name="T15" fmla="*/ 326 h 2244"/>
                <a:gd name="T16" fmla="*/ 2792 w 4240"/>
                <a:gd name="T17" fmla="*/ 135 h 2244"/>
                <a:gd name="T18" fmla="*/ 3097 w 4240"/>
                <a:gd name="T19" fmla="*/ 14 h 2244"/>
                <a:gd name="T20" fmla="*/ 3374 w 4240"/>
                <a:gd name="T21" fmla="*/ 14 h 2244"/>
                <a:gd name="T22" fmla="*/ 3587 w 4240"/>
                <a:gd name="T23" fmla="*/ 120 h 2244"/>
                <a:gd name="T24" fmla="*/ 3722 w 4240"/>
                <a:gd name="T25" fmla="*/ 334 h 2244"/>
                <a:gd name="T26" fmla="*/ 3779 w 4240"/>
                <a:gd name="T27" fmla="*/ 646 h 2244"/>
                <a:gd name="T28" fmla="*/ 3786 w 4240"/>
                <a:gd name="T29" fmla="*/ 1186 h 2244"/>
                <a:gd name="T30" fmla="*/ 3772 w 4240"/>
                <a:gd name="T31" fmla="*/ 1889 h 2244"/>
                <a:gd name="T32" fmla="*/ 3800 w 4240"/>
                <a:gd name="T33" fmla="*/ 2003 h 2244"/>
                <a:gd name="T34" fmla="*/ 3885 w 4240"/>
                <a:gd name="T35" fmla="*/ 2095 h 2244"/>
                <a:gd name="T36" fmla="*/ 4063 w 4240"/>
                <a:gd name="T37" fmla="*/ 2138 h 2244"/>
                <a:gd name="T38" fmla="*/ 4240 w 4240"/>
                <a:gd name="T39" fmla="*/ 2244 h 2244"/>
                <a:gd name="T40" fmla="*/ 3005 w 4240"/>
                <a:gd name="T41" fmla="*/ 2138 h 2244"/>
                <a:gd name="T42" fmla="*/ 3154 w 4240"/>
                <a:gd name="T43" fmla="*/ 2130 h 2244"/>
                <a:gd name="T44" fmla="*/ 3289 w 4240"/>
                <a:gd name="T45" fmla="*/ 2095 h 2244"/>
                <a:gd name="T46" fmla="*/ 3367 w 4240"/>
                <a:gd name="T47" fmla="*/ 2003 h 2244"/>
                <a:gd name="T48" fmla="*/ 3409 w 4240"/>
                <a:gd name="T49" fmla="*/ 1782 h 2244"/>
                <a:gd name="T50" fmla="*/ 3417 w 4240"/>
                <a:gd name="T51" fmla="*/ 1463 h 2244"/>
                <a:gd name="T52" fmla="*/ 3424 w 4240"/>
                <a:gd name="T53" fmla="*/ 845 h 2244"/>
                <a:gd name="T54" fmla="*/ 3388 w 4240"/>
                <a:gd name="T55" fmla="*/ 539 h 2244"/>
                <a:gd name="T56" fmla="*/ 3282 w 4240"/>
                <a:gd name="T57" fmla="*/ 334 h 2244"/>
                <a:gd name="T58" fmla="*/ 3118 w 4240"/>
                <a:gd name="T59" fmla="*/ 234 h 2244"/>
                <a:gd name="T60" fmla="*/ 2919 w 4240"/>
                <a:gd name="T61" fmla="*/ 227 h 2244"/>
                <a:gd name="T62" fmla="*/ 2706 w 4240"/>
                <a:gd name="T63" fmla="*/ 291 h 2244"/>
                <a:gd name="T64" fmla="*/ 2436 w 4240"/>
                <a:gd name="T65" fmla="*/ 426 h 2244"/>
                <a:gd name="T66" fmla="*/ 2273 w 4240"/>
                <a:gd name="T67" fmla="*/ 1797 h 2244"/>
                <a:gd name="T68" fmla="*/ 2301 w 4240"/>
                <a:gd name="T69" fmla="*/ 2003 h 2244"/>
                <a:gd name="T70" fmla="*/ 2408 w 4240"/>
                <a:gd name="T71" fmla="*/ 2109 h 2244"/>
                <a:gd name="T72" fmla="*/ 2614 w 4240"/>
                <a:gd name="T73" fmla="*/ 2138 h 2244"/>
                <a:gd name="T74" fmla="*/ 1485 w 4240"/>
                <a:gd name="T75" fmla="*/ 2244 h 2244"/>
                <a:gd name="T76" fmla="*/ 1627 w 4240"/>
                <a:gd name="T77" fmla="*/ 2130 h 2244"/>
                <a:gd name="T78" fmla="*/ 1811 w 4240"/>
                <a:gd name="T79" fmla="*/ 2045 h 2244"/>
                <a:gd name="T80" fmla="*/ 1897 w 4240"/>
                <a:gd name="T81" fmla="*/ 1853 h 2244"/>
                <a:gd name="T82" fmla="*/ 1904 w 4240"/>
                <a:gd name="T83" fmla="*/ 696 h 2244"/>
                <a:gd name="T84" fmla="*/ 1861 w 4240"/>
                <a:gd name="T85" fmla="*/ 447 h 2244"/>
                <a:gd name="T86" fmla="*/ 1740 w 4240"/>
                <a:gd name="T87" fmla="*/ 298 h 2244"/>
                <a:gd name="T88" fmla="*/ 1584 w 4240"/>
                <a:gd name="T89" fmla="*/ 227 h 2244"/>
                <a:gd name="T90" fmla="*/ 1428 w 4240"/>
                <a:gd name="T91" fmla="*/ 227 h 2244"/>
                <a:gd name="T92" fmla="*/ 1265 w 4240"/>
                <a:gd name="T93" fmla="*/ 270 h 2244"/>
                <a:gd name="T94" fmla="*/ 1044 w 4240"/>
                <a:gd name="T95" fmla="*/ 369 h 2244"/>
                <a:gd name="T96" fmla="*/ 760 w 4240"/>
                <a:gd name="T97" fmla="*/ 539 h 2244"/>
                <a:gd name="T98" fmla="*/ 767 w 4240"/>
                <a:gd name="T99" fmla="*/ 1917 h 2244"/>
                <a:gd name="T100" fmla="*/ 838 w 4240"/>
                <a:gd name="T101" fmla="*/ 2074 h 2244"/>
                <a:gd name="T102" fmla="*/ 1009 w 4240"/>
                <a:gd name="T103" fmla="*/ 2130 h 2244"/>
                <a:gd name="T104" fmla="*/ 1144 w 4240"/>
                <a:gd name="T105" fmla="*/ 2244 h 2244"/>
                <a:gd name="T106" fmla="*/ 0 w 4240"/>
                <a:gd name="T107" fmla="*/ 2138 h 2244"/>
                <a:gd name="T108" fmla="*/ 221 w 4240"/>
                <a:gd name="T109" fmla="*/ 2102 h 2244"/>
                <a:gd name="T110" fmla="*/ 341 w 4240"/>
                <a:gd name="T111" fmla="*/ 1996 h 2244"/>
                <a:gd name="T112" fmla="*/ 384 w 4240"/>
                <a:gd name="T113" fmla="*/ 1825 h 2244"/>
                <a:gd name="T114" fmla="*/ 391 w 4240"/>
                <a:gd name="T115" fmla="*/ 632 h 2244"/>
                <a:gd name="T116" fmla="*/ 370 w 4240"/>
                <a:gd name="T117" fmla="*/ 447 h 2244"/>
                <a:gd name="T118" fmla="*/ 299 w 4240"/>
                <a:gd name="T119" fmla="*/ 369 h 2244"/>
                <a:gd name="T120" fmla="*/ 15 w 4240"/>
                <a:gd name="T121" fmla="*/ 326 h 2244"/>
                <a:gd name="T122" fmla="*/ 675 w 4240"/>
                <a:gd name="T123" fmla="*/ 0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0" h="2244">
                  <a:moveTo>
                    <a:pt x="675" y="0"/>
                  </a:moveTo>
                  <a:lnTo>
                    <a:pt x="760" y="0"/>
                  </a:lnTo>
                  <a:lnTo>
                    <a:pt x="760" y="440"/>
                  </a:lnTo>
                  <a:lnTo>
                    <a:pt x="959" y="312"/>
                  </a:lnTo>
                  <a:lnTo>
                    <a:pt x="1144" y="199"/>
                  </a:lnTo>
                  <a:lnTo>
                    <a:pt x="1314" y="113"/>
                  </a:lnTo>
                  <a:lnTo>
                    <a:pt x="1478" y="49"/>
                  </a:lnTo>
                  <a:lnTo>
                    <a:pt x="1620" y="14"/>
                  </a:lnTo>
                  <a:lnTo>
                    <a:pt x="1740" y="0"/>
                  </a:lnTo>
                  <a:lnTo>
                    <a:pt x="1868" y="14"/>
                  </a:lnTo>
                  <a:lnTo>
                    <a:pt x="1982" y="56"/>
                  </a:lnTo>
                  <a:lnTo>
                    <a:pt x="2081" y="120"/>
                  </a:lnTo>
                  <a:lnTo>
                    <a:pt x="2167" y="206"/>
                  </a:lnTo>
                  <a:lnTo>
                    <a:pt x="2223" y="312"/>
                  </a:lnTo>
                  <a:lnTo>
                    <a:pt x="2266" y="440"/>
                  </a:lnTo>
                  <a:lnTo>
                    <a:pt x="2444" y="326"/>
                  </a:lnTo>
                  <a:lnTo>
                    <a:pt x="2621" y="227"/>
                  </a:lnTo>
                  <a:lnTo>
                    <a:pt x="2792" y="135"/>
                  </a:lnTo>
                  <a:lnTo>
                    <a:pt x="2948" y="64"/>
                  </a:lnTo>
                  <a:lnTo>
                    <a:pt x="3097" y="14"/>
                  </a:lnTo>
                  <a:lnTo>
                    <a:pt x="3239" y="0"/>
                  </a:lnTo>
                  <a:lnTo>
                    <a:pt x="3374" y="14"/>
                  </a:lnTo>
                  <a:lnTo>
                    <a:pt x="3495" y="56"/>
                  </a:lnTo>
                  <a:lnTo>
                    <a:pt x="3587" y="120"/>
                  </a:lnTo>
                  <a:lnTo>
                    <a:pt x="3665" y="220"/>
                  </a:lnTo>
                  <a:lnTo>
                    <a:pt x="3722" y="334"/>
                  </a:lnTo>
                  <a:lnTo>
                    <a:pt x="3757" y="476"/>
                  </a:lnTo>
                  <a:lnTo>
                    <a:pt x="3779" y="646"/>
                  </a:lnTo>
                  <a:lnTo>
                    <a:pt x="3793" y="831"/>
                  </a:lnTo>
                  <a:lnTo>
                    <a:pt x="3786" y="1186"/>
                  </a:lnTo>
                  <a:lnTo>
                    <a:pt x="3786" y="1541"/>
                  </a:lnTo>
                  <a:lnTo>
                    <a:pt x="3772" y="1889"/>
                  </a:lnTo>
                  <a:lnTo>
                    <a:pt x="3779" y="1946"/>
                  </a:lnTo>
                  <a:lnTo>
                    <a:pt x="3800" y="2003"/>
                  </a:lnTo>
                  <a:lnTo>
                    <a:pt x="3836" y="2059"/>
                  </a:lnTo>
                  <a:lnTo>
                    <a:pt x="3885" y="2095"/>
                  </a:lnTo>
                  <a:lnTo>
                    <a:pt x="3963" y="2123"/>
                  </a:lnTo>
                  <a:lnTo>
                    <a:pt x="4063" y="2138"/>
                  </a:lnTo>
                  <a:lnTo>
                    <a:pt x="4240" y="2138"/>
                  </a:lnTo>
                  <a:lnTo>
                    <a:pt x="4240" y="2244"/>
                  </a:lnTo>
                  <a:lnTo>
                    <a:pt x="3005" y="2244"/>
                  </a:lnTo>
                  <a:lnTo>
                    <a:pt x="3005" y="2138"/>
                  </a:lnTo>
                  <a:lnTo>
                    <a:pt x="3054" y="2138"/>
                  </a:lnTo>
                  <a:lnTo>
                    <a:pt x="3154" y="2130"/>
                  </a:lnTo>
                  <a:lnTo>
                    <a:pt x="3232" y="2116"/>
                  </a:lnTo>
                  <a:lnTo>
                    <a:pt x="3289" y="2095"/>
                  </a:lnTo>
                  <a:lnTo>
                    <a:pt x="3331" y="2059"/>
                  </a:lnTo>
                  <a:lnTo>
                    <a:pt x="3367" y="2003"/>
                  </a:lnTo>
                  <a:lnTo>
                    <a:pt x="3395" y="1903"/>
                  </a:lnTo>
                  <a:lnTo>
                    <a:pt x="3409" y="1782"/>
                  </a:lnTo>
                  <a:lnTo>
                    <a:pt x="3417" y="1633"/>
                  </a:lnTo>
                  <a:lnTo>
                    <a:pt x="3417" y="1463"/>
                  </a:lnTo>
                  <a:lnTo>
                    <a:pt x="3424" y="1278"/>
                  </a:lnTo>
                  <a:lnTo>
                    <a:pt x="3424" y="845"/>
                  </a:lnTo>
                  <a:lnTo>
                    <a:pt x="3409" y="682"/>
                  </a:lnTo>
                  <a:lnTo>
                    <a:pt x="3388" y="539"/>
                  </a:lnTo>
                  <a:lnTo>
                    <a:pt x="3345" y="426"/>
                  </a:lnTo>
                  <a:lnTo>
                    <a:pt x="3282" y="334"/>
                  </a:lnTo>
                  <a:lnTo>
                    <a:pt x="3211" y="270"/>
                  </a:lnTo>
                  <a:lnTo>
                    <a:pt x="3118" y="234"/>
                  </a:lnTo>
                  <a:lnTo>
                    <a:pt x="3005" y="220"/>
                  </a:lnTo>
                  <a:lnTo>
                    <a:pt x="2919" y="227"/>
                  </a:lnTo>
                  <a:lnTo>
                    <a:pt x="2820" y="248"/>
                  </a:lnTo>
                  <a:lnTo>
                    <a:pt x="2706" y="291"/>
                  </a:lnTo>
                  <a:lnTo>
                    <a:pt x="2578" y="348"/>
                  </a:lnTo>
                  <a:lnTo>
                    <a:pt x="2436" y="426"/>
                  </a:lnTo>
                  <a:lnTo>
                    <a:pt x="2273" y="525"/>
                  </a:lnTo>
                  <a:lnTo>
                    <a:pt x="2273" y="1797"/>
                  </a:lnTo>
                  <a:lnTo>
                    <a:pt x="2280" y="1917"/>
                  </a:lnTo>
                  <a:lnTo>
                    <a:pt x="2301" y="2003"/>
                  </a:lnTo>
                  <a:lnTo>
                    <a:pt x="2344" y="2067"/>
                  </a:lnTo>
                  <a:lnTo>
                    <a:pt x="2408" y="2109"/>
                  </a:lnTo>
                  <a:lnTo>
                    <a:pt x="2493" y="2130"/>
                  </a:lnTo>
                  <a:lnTo>
                    <a:pt x="2614" y="2138"/>
                  </a:lnTo>
                  <a:lnTo>
                    <a:pt x="2614" y="2244"/>
                  </a:lnTo>
                  <a:lnTo>
                    <a:pt x="1485" y="2244"/>
                  </a:lnTo>
                  <a:lnTo>
                    <a:pt x="1485" y="2138"/>
                  </a:lnTo>
                  <a:lnTo>
                    <a:pt x="1627" y="2130"/>
                  </a:lnTo>
                  <a:lnTo>
                    <a:pt x="1733" y="2095"/>
                  </a:lnTo>
                  <a:lnTo>
                    <a:pt x="1811" y="2045"/>
                  </a:lnTo>
                  <a:lnTo>
                    <a:pt x="1868" y="1960"/>
                  </a:lnTo>
                  <a:lnTo>
                    <a:pt x="1897" y="1853"/>
                  </a:lnTo>
                  <a:lnTo>
                    <a:pt x="1904" y="1711"/>
                  </a:lnTo>
                  <a:lnTo>
                    <a:pt x="1904" y="696"/>
                  </a:lnTo>
                  <a:lnTo>
                    <a:pt x="1897" y="561"/>
                  </a:lnTo>
                  <a:lnTo>
                    <a:pt x="1861" y="447"/>
                  </a:lnTo>
                  <a:lnTo>
                    <a:pt x="1804" y="362"/>
                  </a:lnTo>
                  <a:lnTo>
                    <a:pt x="1740" y="298"/>
                  </a:lnTo>
                  <a:lnTo>
                    <a:pt x="1662" y="255"/>
                  </a:lnTo>
                  <a:lnTo>
                    <a:pt x="1584" y="227"/>
                  </a:lnTo>
                  <a:lnTo>
                    <a:pt x="1499" y="220"/>
                  </a:lnTo>
                  <a:lnTo>
                    <a:pt x="1428" y="227"/>
                  </a:lnTo>
                  <a:lnTo>
                    <a:pt x="1350" y="241"/>
                  </a:lnTo>
                  <a:lnTo>
                    <a:pt x="1265" y="270"/>
                  </a:lnTo>
                  <a:lnTo>
                    <a:pt x="1158" y="312"/>
                  </a:lnTo>
                  <a:lnTo>
                    <a:pt x="1044" y="369"/>
                  </a:lnTo>
                  <a:lnTo>
                    <a:pt x="909" y="447"/>
                  </a:lnTo>
                  <a:lnTo>
                    <a:pt x="760" y="539"/>
                  </a:lnTo>
                  <a:lnTo>
                    <a:pt x="760" y="1797"/>
                  </a:lnTo>
                  <a:lnTo>
                    <a:pt x="767" y="1917"/>
                  </a:lnTo>
                  <a:lnTo>
                    <a:pt x="796" y="2010"/>
                  </a:lnTo>
                  <a:lnTo>
                    <a:pt x="838" y="2074"/>
                  </a:lnTo>
                  <a:lnTo>
                    <a:pt x="909" y="2109"/>
                  </a:lnTo>
                  <a:lnTo>
                    <a:pt x="1009" y="2130"/>
                  </a:lnTo>
                  <a:lnTo>
                    <a:pt x="1144" y="2138"/>
                  </a:lnTo>
                  <a:lnTo>
                    <a:pt x="1144" y="2244"/>
                  </a:lnTo>
                  <a:lnTo>
                    <a:pt x="0" y="2244"/>
                  </a:lnTo>
                  <a:lnTo>
                    <a:pt x="0" y="2138"/>
                  </a:lnTo>
                  <a:lnTo>
                    <a:pt x="121" y="2130"/>
                  </a:lnTo>
                  <a:lnTo>
                    <a:pt x="221" y="2102"/>
                  </a:lnTo>
                  <a:lnTo>
                    <a:pt x="292" y="2059"/>
                  </a:lnTo>
                  <a:lnTo>
                    <a:pt x="341" y="1996"/>
                  </a:lnTo>
                  <a:lnTo>
                    <a:pt x="370" y="1917"/>
                  </a:lnTo>
                  <a:lnTo>
                    <a:pt x="384" y="1825"/>
                  </a:lnTo>
                  <a:lnTo>
                    <a:pt x="391" y="1711"/>
                  </a:lnTo>
                  <a:lnTo>
                    <a:pt x="391" y="632"/>
                  </a:lnTo>
                  <a:lnTo>
                    <a:pt x="391" y="525"/>
                  </a:lnTo>
                  <a:lnTo>
                    <a:pt x="370" y="447"/>
                  </a:lnTo>
                  <a:lnTo>
                    <a:pt x="341" y="397"/>
                  </a:lnTo>
                  <a:lnTo>
                    <a:pt x="299" y="369"/>
                  </a:lnTo>
                  <a:lnTo>
                    <a:pt x="235" y="355"/>
                  </a:lnTo>
                  <a:lnTo>
                    <a:pt x="15" y="326"/>
                  </a:lnTo>
                  <a:lnTo>
                    <a:pt x="15" y="234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4"/>
            <p:cNvSpPr>
              <a:spLocks noEditPoints="1"/>
            </p:cNvSpPr>
            <p:nvPr/>
          </p:nvSpPr>
          <p:spPr bwMode="auto">
            <a:xfrm>
              <a:off x="27203400" y="7240588"/>
              <a:ext cx="3767138" cy="3663950"/>
            </a:xfrm>
            <a:custGeom>
              <a:avLst/>
              <a:gdLst>
                <a:gd name="T0" fmla="*/ 959 w 2373"/>
                <a:gd name="T1" fmla="*/ 156 h 2308"/>
                <a:gd name="T2" fmla="*/ 689 w 2373"/>
                <a:gd name="T3" fmla="*/ 319 h 2308"/>
                <a:gd name="T4" fmla="*/ 490 w 2373"/>
                <a:gd name="T5" fmla="*/ 603 h 2308"/>
                <a:gd name="T6" fmla="*/ 412 w 2373"/>
                <a:gd name="T7" fmla="*/ 980 h 2308"/>
                <a:gd name="T8" fmla="*/ 469 w 2373"/>
                <a:gd name="T9" fmla="*/ 1399 h 2308"/>
                <a:gd name="T10" fmla="*/ 618 w 2373"/>
                <a:gd name="T11" fmla="*/ 1754 h 2308"/>
                <a:gd name="T12" fmla="*/ 838 w 2373"/>
                <a:gd name="T13" fmla="*/ 2017 h 2308"/>
                <a:gd name="T14" fmla="*/ 1115 w 2373"/>
                <a:gd name="T15" fmla="*/ 2159 h 2308"/>
                <a:gd name="T16" fmla="*/ 1392 w 2373"/>
                <a:gd name="T17" fmla="*/ 2159 h 2308"/>
                <a:gd name="T18" fmla="*/ 1634 w 2373"/>
                <a:gd name="T19" fmla="*/ 2045 h 2308"/>
                <a:gd name="T20" fmla="*/ 1826 w 2373"/>
                <a:gd name="T21" fmla="*/ 1818 h 2308"/>
                <a:gd name="T22" fmla="*/ 1946 w 2373"/>
                <a:gd name="T23" fmla="*/ 1491 h 2308"/>
                <a:gd name="T24" fmla="*/ 1946 w 2373"/>
                <a:gd name="T25" fmla="*/ 1086 h 2308"/>
                <a:gd name="T26" fmla="*/ 1847 w 2373"/>
                <a:gd name="T27" fmla="*/ 717 h 2308"/>
                <a:gd name="T28" fmla="*/ 1655 w 2373"/>
                <a:gd name="T29" fmla="*/ 412 h 2308"/>
                <a:gd name="T30" fmla="*/ 1407 w 2373"/>
                <a:gd name="T31" fmla="*/ 206 h 2308"/>
                <a:gd name="T32" fmla="*/ 1115 w 2373"/>
                <a:gd name="T33" fmla="*/ 135 h 2308"/>
                <a:gd name="T34" fmla="*/ 1407 w 2373"/>
                <a:gd name="T35" fmla="*/ 21 h 2308"/>
                <a:gd name="T36" fmla="*/ 1797 w 2373"/>
                <a:gd name="T37" fmla="*/ 156 h 2308"/>
                <a:gd name="T38" fmla="*/ 2103 w 2373"/>
                <a:gd name="T39" fmla="*/ 405 h 2308"/>
                <a:gd name="T40" fmla="*/ 2301 w 2373"/>
                <a:gd name="T41" fmla="*/ 745 h 2308"/>
                <a:gd name="T42" fmla="*/ 2373 w 2373"/>
                <a:gd name="T43" fmla="*/ 1157 h 2308"/>
                <a:gd name="T44" fmla="*/ 2301 w 2373"/>
                <a:gd name="T45" fmla="*/ 1562 h 2308"/>
                <a:gd name="T46" fmla="*/ 2103 w 2373"/>
                <a:gd name="T47" fmla="*/ 1903 h 2308"/>
                <a:gd name="T48" fmla="*/ 1804 w 2373"/>
                <a:gd name="T49" fmla="*/ 2152 h 2308"/>
                <a:gd name="T50" fmla="*/ 1421 w 2373"/>
                <a:gd name="T51" fmla="*/ 2287 h 2308"/>
                <a:gd name="T52" fmla="*/ 988 w 2373"/>
                <a:gd name="T53" fmla="*/ 2287 h 2308"/>
                <a:gd name="T54" fmla="*/ 590 w 2373"/>
                <a:gd name="T55" fmla="*/ 2152 h 2308"/>
                <a:gd name="T56" fmla="*/ 277 w 2373"/>
                <a:gd name="T57" fmla="*/ 1910 h 2308"/>
                <a:gd name="T58" fmla="*/ 79 w 2373"/>
                <a:gd name="T59" fmla="*/ 1569 h 2308"/>
                <a:gd name="T60" fmla="*/ 0 w 2373"/>
                <a:gd name="T61" fmla="*/ 1165 h 2308"/>
                <a:gd name="T62" fmla="*/ 57 w 2373"/>
                <a:gd name="T63" fmla="*/ 788 h 2308"/>
                <a:gd name="T64" fmla="*/ 213 w 2373"/>
                <a:gd name="T65" fmla="*/ 483 h 2308"/>
                <a:gd name="T66" fmla="*/ 448 w 2373"/>
                <a:gd name="T67" fmla="*/ 248 h 2308"/>
                <a:gd name="T68" fmla="*/ 725 w 2373"/>
                <a:gd name="T69" fmla="*/ 92 h 2308"/>
                <a:gd name="T70" fmla="*/ 1037 w 2373"/>
                <a:gd name="T71" fmla="*/ 7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3" h="2308">
                  <a:moveTo>
                    <a:pt x="1115" y="135"/>
                  </a:moveTo>
                  <a:lnTo>
                    <a:pt x="959" y="156"/>
                  </a:lnTo>
                  <a:lnTo>
                    <a:pt x="817" y="220"/>
                  </a:lnTo>
                  <a:lnTo>
                    <a:pt x="689" y="319"/>
                  </a:lnTo>
                  <a:lnTo>
                    <a:pt x="576" y="447"/>
                  </a:lnTo>
                  <a:lnTo>
                    <a:pt x="490" y="603"/>
                  </a:lnTo>
                  <a:lnTo>
                    <a:pt x="434" y="781"/>
                  </a:lnTo>
                  <a:lnTo>
                    <a:pt x="412" y="980"/>
                  </a:lnTo>
                  <a:lnTo>
                    <a:pt x="427" y="1200"/>
                  </a:lnTo>
                  <a:lnTo>
                    <a:pt x="469" y="1399"/>
                  </a:lnTo>
                  <a:lnTo>
                    <a:pt x="533" y="1584"/>
                  </a:lnTo>
                  <a:lnTo>
                    <a:pt x="618" y="1754"/>
                  </a:lnTo>
                  <a:lnTo>
                    <a:pt x="718" y="1896"/>
                  </a:lnTo>
                  <a:lnTo>
                    <a:pt x="838" y="2017"/>
                  </a:lnTo>
                  <a:lnTo>
                    <a:pt x="966" y="2102"/>
                  </a:lnTo>
                  <a:lnTo>
                    <a:pt x="1115" y="2159"/>
                  </a:lnTo>
                  <a:lnTo>
                    <a:pt x="1272" y="2173"/>
                  </a:lnTo>
                  <a:lnTo>
                    <a:pt x="1392" y="2159"/>
                  </a:lnTo>
                  <a:lnTo>
                    <a:pt x="1513" y="2116"/>
                  </a:lnTo>
                  <a:lnTo>
                    <a:pt x="1634" y="2045"/>
                  </a:lnTo>
                  <a:lnTo>
                    <a:pt x="1740" y="1939"/>
                  </a:lnTo>
                  <a:lnTo>
                    <a:pt x="1826" y="1818"/>
                  </a:lnTo>
                  <a:lnTo>
                    <a:pt x="1897" y="1662"/>
                  </a:lnTo>
                  <a:lnTo>
                    <a:pt x="1946" y="1491"/>
                  </a:lnTo>
                  <a:lnTo>
                    <a:pt x="1961" y="1292"/>
                  </a:lnTo>
                  <a:lnTo>
                    <a:pt x="1946" y="1086"/>
                  </a:lnTo>
                  <a:lnTo>
                    <a:pt x="1911" y="895"/>
                  </a:lnTo>
                  <a:lnTo>
                    <a:pt x="1847" y="717"/>
                  </a:lnTo>
                  <a:lnTo>
                    <a:pt x="1762" y="554"/>
                  </a:lnTo>
                  <a:lnTo>
                    <a:pt x="1655" y="412"/>
                  </a:lnTo>
                  <a:lnTo>
                    <a:pt x="1542" y="291"/>
                  </a:lnTo>
                  <a:lnTo>
                    <a:pt x="1407" y="206"/>
                  </a:lnTo>
                  <a:lnTo>
                    <a:pt x="1265" y="149"/>
                  </a:lnTo>
                  <a:lnTo>
                    <a:pt x="1115" y="135"/>
                  </a:lnTo>
                  <a:close/>
                  <a:moveTo>
                    <a:pt x="1194" y="0"/>
                  </a:moveTo>
                  <a:lnTo>
                    <a:pt x="1407" y="21"/>
                  </a:lnTo>
                  <a:lnTo>
                    <a:pt x="1613" y="71"/>
                  </a:lnTo>
                  <a:lnTo>
                    <a:pt x="1797" y="156"/>
                  </a:lnTo>
                  <a:lnTo>
                    <a:pt x="1961" y="270"/>
                  </a:lnTo>
                  <a:lnTo>
                    <a:pt x="2103" y="405"/>
                  </a:lnTo>
                  <a:lnTo>
                    <a:pt x="2216" y="568"/>
                  </a:lnTo>
                  <a:lnTo>
                    <a:pt x="2301" y="745"/>
                  </a:lnTo>
                  <a:lnTo>
                    <a:pt x="2358" y="944"/>
                  </a:lnTo>
                  <a:lnTo>
                    <a:pt x="2373" y="1157"/>
                  </a:lnTo>
                  <a:lnTo>
                    <a:pt x="2358" y="1370"/>
                  </a:lnTo>
                  <a:lnTo>
                    <a:pt x="2301" y="1562"/>
                  </a:lnTo>
                  <a:lnTo>
                    <a:pt x="2216" y="1747"/>
                  </a:lnTo>
                  <a:lnTo>
                    <a:pt x="2103" y="1903"/>
                  </a:lnTo>
                  <a:lnTo>
                    <a:pt x="1968" y="2038"/>
                  </a:lnTo>
                  <a:lnTo>
                    <a:pt x="1804" y="2152"/>
                  </a:lnTo>
                  <a:lnTo>
                    <a:pt x="1620" y="2237"/>
                  </a:lnTo>
                  <a:lnTo>
                    <a:pt x="1421" y="2287"/>
                  </a:lnTo>
                  <a:lnTo>
                    <a:pt x="1208" y="2308"/>
                  </a:lnTo>
                  <a:lnTo>
                    <a:pt x="988" y="2287"/>
                  </a:lnTo>
                  <a:lnTo>
                    <a:pt x="782" y="2237"/>
                  </a:lnTo>
                  <a:lnTo>
                    <a:pt x="590" y="2152"/>
                  </a:lnTo>
                  <a:lnTo>
                    <a:pt x="427" y="2045"/>
                  </a:lnTo>
                  <a:lnTo>
                    <a:pt x="277" y="1910"/>
                  </a:lnTo>
                  <a:lnTo>
                    <a:pt x="164" y="1747"/>
                  </a:lnTo>
                  <a:lnTo>
                    <a:pt x="79" y="1569"/>
                  </a:lnTo>
                  <a:lnTo>
                    <a:pt x="22" y="1378"/>
                  </a:lnTo>
                  <a:lnTo>
                    <a:pt x="0" y="1165"/>
                  </a:lnTo>
                  <a:lnTo>
                    <a:pt x="15" y="966"/>
                  </a:lnTo>
                  <a:lnTo>
                    <a:pt x="57" y="788"/>
                  </a:lnTo>
                  <a:lnTo>
                    <a:pt x="128" y="625"/>
                  </a:lnTo>
                  <a:lnTo>
                    <a:pt x="213" y="483"/>
                  </a:lnTo>
                  <a:lnTo>
                    <a:pt x="320" y="355"/>
                  </a:lnTo>
                  <a:lnTo>
                    <a:pt x="448" y="248"/>
                  </a:lnTo>
                  <a:lnTo>
                    <a:pt x="583" y="156"/>
                  </a:lnTo>
                  <a:lnTo>
                    <a:pt x="725" y="92"/>
                  </a:lnTo>
                  <a:lnTo>
                    <a:pt x="881" y="42"/>
                  </a:lnTo>
                  <a:lnTo>
                    <a:pt x="1037" y="7"/>
                  </a:lnTo>
                  <a:lnTo>
                    <a:pt x="1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5"/>
            <p:cNvSpPr>
              <a:spLocks/>
            </p:cNvSpPr>
            <p:nvPr/>
          </p:nvSpPr>
          <p:spPr bwMode="auto">
            <a:xfrm>
              <a:off x="31408688" y="7251701"/>
              <a:ext cx="4127500" cy="3652838"/>
            </a:xfrm>
            <a:custGeom>
              <a:avLst/>
              <a:gdLst>
                <a:gd name="T0" fmla="*/ 711 w 2600"/>
                <a:gd name="T1" fmla="*/ 0 h 2301"/>
                <a:gd name="T2" fmla="*/ 711 w 2600"/>
                <a:gd name="T3" fmla="*/ 1541 h 2301"/>
                <a:gd name="T4" fmla="*/ 725 w 2600"/>
                <a:gd name="T5" fmla="*/ 1676 h 2301"/>
                <a:gd name="T6" fmla="*/ 768 w 2600"/>
                <a:gd name="T7" fmla="*/ 1790 h 2301"/>
                <a:gd name="T8" fmla="*/ 831 w 2600"/>
                <a:gd name="T9" fmla="*/ 1882 h 2301"/>
                <a:gd name="T10" fmla="*/ 910 w 2600"/>
                <a:gd name="T11" fmla="*/ 1946 h 2301"/>
                <a:gd name="T12" fmla="*/ 1002 w 2600"/>
                <a:gd name="T13" fmla="*/ 1996 h 2301"/>
                <a:gd name="T14" fmla="*/ 1101 w 2600"/>
                <a:gd name="T15" fmla="*/ 2024 h 2301"/>
                <a:gd name="T16" fmla="*/ 1208 w 2600"/>
                <a:gd name="T17" fmla="*/ 2038 h 2301"/>
                <a:gd name="T18" fmla="*/ 1329 w 2600"/>
                <a:gd name="T19" fmla="*/ 2024 h 2301"/>
                <a:gd name="T20" fmla="*/ 1456 w 2600"/>
                <a:gd name="T21" fmla="*/ 1981 h 2301"/>
                <a:gd name="T22" fmla="*/ 1591 w 2600"/>
                <a:gd name="T23" fmla="*/ 1917 h 2301"/>
                <a:gd name="T24" fmla="*/ 1726 w 2600"/>
                <a:gd name="T25" fmla="*/ 1839 h 2301"/>
                <a:gd name="T26" fmla="*/ 1861 w 2600"/>
                <a:gd name="T27" fmla="*/ 1733 h 2301"/>
                <a:gd name="T28" fmla="*/ 1861 w 2600"/>
                <a:gd name="T29" fmla="*/ 547 h 2301"/>
                <a:gd name="T30" fmla="*/ 1861 w 2600"/>
                <a:gd name="T31" fmla="*/ 440 h 2301"/>
                <a:gd name="T32" fmla="*/ 1840 w 2600"/>
                <a:gd name="T33" fmla="*/ 362 h 2301"/>
                <a:gd name="T34" fmla="*/ 1804 w 2600"/>
                <a:gd name="T35" fmla="*/ 312 h 2301"/>
                <a:gd name="T36" fmla="*/ 1748 w 2600"/>
                <a:gd name="T37" fmla="*/ 277 h 2301"/>
                <a:gd name="T38" fmla="*/ 1662 w 2600"/>
                <a:gd name="T39" fmla="*/ 255 h 2301"/>
                <a:gd name="T40" fmla="*/ 1385 w 2600"/>
                <a:gd name="T41" fmla="*/ 206 h 2301"/>
                <a:gd name="T42" fmla="*/ 1385 w 2600"/>
                <a:gd name="T43" fmla="*/ 128 h 2301"/>
                <a:gd name="T44" fmla="*/ 2231 w 2600"/>
                <a:gd name="T45" fmla="*/ 0 h 2301"/>
                <a:gd name="T46" fmla="*/ 2231 w 2600"/>
                <a:gd name="T47" fmla="*/ 1854 h 2301"/>
                <a:gd name="T48" fmla="*/ 2238 w 2600"/>
                <a:gd name="T49" fmla="*/ 1932 h 2301"/>
                <a:gd name="T50" fmla="*/ 2266 w 2600"/>
                <a:gd name="T51" fmla="*/ 1981 h 2301"/>
                <a:gd name="T52" fmla="*/ 2309 w 2600"/>
                <a:gd name="T53" fmla="*/ 2010 h 2301"/>
                <a:gd name="T54" fmla="*/ 2380 w 2600"/>
                <a:gd name="T55" fmla="*/ 2010 h 2301"/>
                <a:gd name="T56" fmla="*/ 2486 w 2600"/>
                <a:gd name="T57" fmla="*/ 1996 h 2301"/>
                <a:gd name="T58" fmla="*/ 2600 w 2600"/>
                <a:gd name="T59" fmla="*/ 1974 h 2301"/>
                <a:gd name="T60" fmla="*/ 2600 w 2600"/>
                <a:gd name="T61" fmla="*/ 2074 h 2301"/>
                <a:gd name="T62" fmla="*/ 1861 w 2600"/>
                <a:gd name="T63" fmla="*/ 2301 h 2301"/>
                <a:gd name="T64" fmla="*/ 1861 w 2600"/>
                <a:gd name="T65" fmla="*/ 1861 h 2301"/>
                <a:gd name="T66" fmla="*/ 1662 w 2600"/>
                <a:gd name="T67" fmla="*/ 1996 h 2301"/>
                <a:gd name="T68" fmla="*/ 1485 w 2600"/>
                <a:gd name="T69" fmla="*/ 2109 h 2301"/>
                <a:gd name="T70" fmla="*/ 1321 w 2600"/>
                <a:gd name="T71" fmla="*/ 2194 h 2301"/>
                <a:gd name="T72" fmla="*/ 1172 w 2600"/>
                <a:gd name="T73" fmla="*/ 2251 h 2301"/>
                <a:gd name="T74" fmla="*/ 1045 w 2600"/>
                <a:gd name="T75" fmla="*/ 2287 h 2301"/>
                <a:gd name="T76" fmla="*/ 924 w 2600"/>
                <a:gd name="T77" fmla="*/ 2301 h 2301"/>
                <a:gd name="T78" fmla="*/ 824 w 2600"/>
                <a:gd name="T79" fmla="*/ 2294 h 2301"/>
                <a:gd name="T80" fmla="*/ 718 w 2600"/>
                <a:gd name="T81" fmla="*/ 2266 h 2301"/>
                <a:gd name="T82" fmla="*/ 618 w 2600"/>
                <a:gd name="T83" fmla="*/ 2223 h 2301"/>
                <a:gd name="T84" fmla="*/ 533 w 2600"/>
                <a:gd name="T85" fmla="*/ 2159 h 2301"/>
                <a:gd name="T86" fmla="*/ 455 w 2600"/>
                <a:gd name="T87" fmla="*/ 2081 h 2301"/>
                <a:gd name="T88" fmla="*/ 398 w 2600"/>
                <a:gd name="T89" fmla="*/ 1981 h 2301"/>
                <a:gd name="T90" fmla="*/ 356 w 2600"/>
                <a:gd name="T91" fmla="*/ 1868 h 2301"/>
                <a:gd name="T92" fmla="*/ 341 w 2600"/>
                <a:gd name="T93" fmla="*/ 1740 h 2301"/>
                <a:gd name="T94" fmla="*/ 341 w 2600"/>
                <a:gd name="T95" fmla="*/ 518 h 2301"/>
                <a:gd name="T96" fmla="*/ 334 w 2600"/>
                <a:gd name="T97" fmla="*/ 433 h 2301"/>
                <a:gd name="T98" fmla="*/ 313 w 2600"/>
                <a:gd name="T99" fmla="*/ 369 h 2301"/>
                <a:gd name="T100" fmla="*/ 263 w 2600"/>
                <a:gd name="T101" fmla="*/ 319 h 2301"/>
                <a:gd name="T102" fmla="*/ 192 w 2600"/>
                <a:gd name="T103" fmla="*/ 291 h 2301"/>
                <a:gd name="T104" fmla="*/ 0 w 2600"/>
                <a:gd name="T105" fmla="*/ 234 h 2301"/>
                <a:gd name="T106" fmla="*/ 0 w 2600"/>
                <a:gd name="T107" fmla="*/ 156 h 2301"/>
                <a:gd name="T108" fmla="*/ 711 w 2600"/>
                <a:gd name="T109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0" h="2301">
                  <a:moveTo>
                    <a:pt x="711" y="0"/>
                  </a:moveTo>
                  <a:lnTo>
                    <a:pt x="711" y="1541"/>
                  </a:lnTo>
                  <a:lnTo>
                    <a:pt x="725" y="1676"/>
                  </a:lnTo>
                  <a:lnTo>
                    <a:pt x="768" y="1790"/>
                  </a:lnTo>
                  <a:lnTo>
                    <a:pt x="831" y="1882"/>
                  </a:lnTo>
                  <a:lnTo>
                    <a:pt x="910" y="1946"/>
                  </a:lnTo>
                  <a:lnTo>
                    <a:pt x="1002" y="1996"/>
                  </a:lnTo>
                  <a:lnTo>
                    <a:pt x="1101" y="2024"/>
                  </a:lnTo>
                  <a:lnTo>
                    <a:pt x="1208" y="2038"/>
                  </a:lnTo>
                  <a:lnTo>
                    <a:pt x="1329" y="2024"/>
                  </a:lnTo>
                  <a:lnTo>
                    <a:pt x="1456" y="1981"/>
                  </a:lnTo>
                  <a:lnTo>
                    <a:pt x="1591" y="1917"/>
                  </a:lnTo>
                  <a:lnTo>
                    <a:pt x="1726" y="1839"/>
                  </a:lnTo>
                  <a:lnTo>
                    <a:pt x="1861" y="1733"/>
                  </a:lnTo>
                  <a:lnTo>
                    <a:pt x="1861" y="547"/>
                  </a:lnTo>
                  <a:lnTo>
                    <a:pt x="1861" y="440"/>
                  </a:lnTo>
                  <a:lnTo>
                    <a:pt x="1840" y="362"/>
                  </a:lnTo>
                  <a:lnTo>
                    <a:pt x="1804" y="312"/>
                  </a:lnTo>
                  <a:lnTo>
                    <a:pt x="1748" y="277"/>
                  </a:lnTo>
                  <a:lnTo>
                    <a:pt x="1662" y="255"/>
                  </a:lnTo>
                  <a:lnTo>
                    <a:pt x="1385" y="206"/>
                  </a:lnTo>
                  <a:lnTo>
                    <a:pt x="1385" y="128"/>
                  </a:lnTo>
                  <a:lnTo>
                    <a:pt x="2231" y="0"/>
                  </a:lnTo>
                  <a:lnTo>
                    <a:pt x="2231" y="1854"/>
                  </a:lnTo>
                  <a:lnTo>
                    <a:pt x="2238" y="1932"/>
                  </a:lnTo>
                  <a:lnTo>
                    <a:pt x="2266" y="1981"/>
                  </a:lnTo>
                  <a:lnTo>
                    <a:pt x="2309" y="2010"/>
                  </a:lnTo>
                  <a:lnTo>
                    <a:pt x="2380" y="2010"/>
                  </a:lnTo>
                  <a:lnTo>
                    <a:pt x="2486" y="1996"/>
                  </a:lnTo>
                  <a:lnTo>
                    <a:pt x="2600" y="1974"/>
                  </a:lnTo>
                  <a:lnTo>
                    <a:pt x="2600" y="2074"/>
                  </a:lnTo>
                  <a:lnTo>
                    <a:pt x="1861" y="2301"/>
                  </a:lnTo>
                  <a:lnTo>
                    <a:pt x="1861" y="1861"/>
                  </a:lnTo>
                  <a:lnTo>
                    <a:pt x="1662" y="1996"/>
                  </a:lnTo>
                  <a:lnTo>
                    <a:pt x="1485" y="2109"/>
                  </a:lnTo>
                  <a:lnTo>
                    <a:pt x="1321" y="2194"/>
                  </a:lnTo>
                  <a:lnTo>
                    <a:pt x="1172" y="2251"/>
                  </a:lnTo>
                  <a:lnTo>
                    <a:pt x="1045" y="2287"/>
                  </a:lnTo>
                  <a:lnTo>
                    <a:pt x="924" y="2301"/>
                  </a:lnTo>
                  <a:lnTo>
                    <a:pt x="824" y="2294"/>
                  </a:lnTo>
                  <a:lnTo>
                    <a:pt x="718" y="2266"/>
                  </a:lnTo>
                  <a:lnTo>
                    <a:pt x="618" y="2223"/>
                  </a:lnTo>
                  <a:lnTo>
                    <a:pt x="533" y="2159"/>
                  </a:lnTo>
                  <a:lnTo>
                    <a:pt x="455" y="2081"/>
                  </a:lnTo>
                  <a:lnTo>
                    <a:pt x="398" y="1981"/>
                  </a:lnTo>
                  <a:lnTo>
                    <a:pt x="356" y="1868"/>
                  </a:lnTo>
                  <a:lnTo>
                    <a:pt x="341" y="1740"/>
                  </a:lnTo>
                  <a:lnTo>
                    <a:pt x="341" y="518"/>
                  </a:lnTo>
                  <a:lnTo>
                    <a:pt x="334" y="433"/>
                  </a:lnTo>
                  <a:lnTo>
                    <a:pt x="313" y="369"/>
                  </a:lnTo>
                  <a:lnTo>
                    <a:pt x="263" y="319"/>
                  </a:lnTo>
                  <a:lnTo>
                    <a:pt x="192" y="291"/>
                  </a:lnTo>
                  <a:lnTo>
                    <a:pt x="0" y="234"/>
                  </a:lnTo>
                  <a:lnTo>
                    <a:pt x="0" y="156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6"/>
            <p:cNvSpPr>
              <a:spLocks/>
            </p:cNvSpPr>
            <p:nvPr/>
          </p:nvSpPr>
          <p:spPr bwMode="auto">
            <a:xfrm>
              <a:off x="35829875" y="6473826"/>
              <a:ext cx="2232025" cy="4430713"/>
            </a:xfrm>
            <a:custGeom>
              <a:avLst/>
              <a:gdLst>
                <a:gd name="T0" fmla="*/ 525 w 1406"/>
                <a:gd name="T1" fmla="*/ 0 h 2791"/>
                <a:gd name="T2" fmla="*/ 617 w 1406"/>
                <a:gd name="T3" fmla="*/ 0 h 2791"/>
                <a:gd name="T4" fmla="*/ 617 w 1406"/>
                <a:gd name="T5" fmla="*/ 547 h 2791"/>
                <a:gd name="T6" fmla="*/ 1406 w 1406"/>
                <a:gd name="T7" fmla="*/ 547 h 2791"/>
                <a:gd name="T8" fmla="*/ 1321 w 1406"/>
                <a:gd name="T9" fmla="*/ 788 h 2791"/>
                <a:gd name="T10" fmla="*/ 617 w 1406"/>
                <a:gd name="T11" fmla="*/ 788 h 2791"/>
                <a:gd name="T12" fmla="*/ 617 w 1406"/>
                <a:gd name="T13" fmla="*/ 2067 h 2791"/>
                <a:gd name="T14" fmla="*/ 632 w 1406"/>
                <a:gd name="T15" fmla="*/ 2187 h 2791"/>
                <a:gd name="T16" fmla="*/ 660 w 1406"/>
                <a:gd name="T17" fmla="*/ 2287 h 2791"/>
                <a:gd name="T18" fmla="*/ 703 w 1406"/>
                <a:gd name="T19" fmla="*/ 2365 h 2791"/>
                <a:gd name="T20" fmla="*/ 759 w 1406"/>
                <a:gd name="T21" fmla="*/ 2429 h 2791"/>
                <a:gd name="T22" fmla="*/ 816 w 1406"/>
                <a:gd name="T23" fmla="*/ 2479 h 2791"/>
                <a:gd name="T24" fmla="*/ 880 w 1406"/>
                <a:gd name="T25" fmla="*/ 2507 h 2791"/>
                <a:gd name="T26" fmla="*/ 937 w 1406"/>
                <a:gd name="T27" fmla="*/ 2528 h 2791"/>
                <a:gd name="T28" fmla="*/ 980 w 1406"/>
                <a:gd name="T29" fmla="*/ 2528 h 2791"/>
                <a:gd name="T30" fmla="*/ 1072 w 1406"/>
                <a:gd name="T31" fmla="*/ 2514 h 2791"/>
                <a:gd name="T32" fmla="*/ 1157 w 1406"/>
                <a:gd name="T33" fmla="*/ 2464 h 2791"/>
                <a:gd name="T34" fmla="*/ 1242 w 1406"/>
                <a:gd name="T35" fmla="*/ 2379 h 2791"/>
                <a:gd name="T36" fmla="*/ 1321 w 1406"/>
                <a:gd name="T37" fmla="*/ 2258 h 2791"/>
                <a:gd name="T38" fmla="*/ 1406 w 1406"/>
                <a:gd name="T39" fmla="*/ 2336 h 2791"/>
                <a:gd name="T40" fmla="*/ 1321 w 1406"/>
                <a:gd name="T41" fmla="*/ 2493 h 2791"/>
                <a:gd name="T42" fmla="*/ 1214 w 1406"/>
                <a:gd name="T43" fmla="*/ 2621 h 2791"/>
                <a:gd name="T44" fmla="*/ 1086 w 1406"/>
                <a:gd name="T45" fmla="*/ 2713 h 2791"/>
                <a:gd name="T46" fmla="*/ 951 w 1406"/>
                <a:gd name="T47" fmla="*/ 2770 h 2791"/>
                <a:gd name="T48" fmla="*/ 809 w 1406"/>
                <a:gd name="T49" fmla="*/ 2791 h 2791"/>
                <a:gd name="T50" fmla="*/ 674 w 1406"/>
                <a:gd name="T51" fmla="*/ 2777 h 2791"/>
                <a:gd name="T52" fmla="*/ 553 w 1406"/>
                <a:gd name="T53" fmla="*/ 2727 h 2791"/>
                <a:gd name="T54" fmla="*/ 454 w 1406"/>
                <a:gd name="T55" fmla="*/ 2656 h 2791"/>
                <a:gd name="T56" fmla="*/ 369 w 1406"/>
                <a:gd name="T57" fmla="*/ 2557 h 2791"/>
                <a:gd name="T58" fmla="*/ 305 w 1406"/>
                <a:gd name="T59" fmla="*/ 2443 h 2791"/>
                <a:gd name="T60" fmla="*/ 262 w 1406"/>
                <a:gd name="T61" fmla="*/ 2301 h 2791"/>
                <a:gd name="T62" fmla="*/ 248 w 1406"/>
                <a:gd name="T63" fmla="*/ 2152 h 2791"/>
                <a:gd name="T64" fmla="*/ 248 w 1406"/>
                <a:gd name="T65" fmla="*/ 788 h 2791"/>
                <a:gd name="T66" fmla="*/ 0 w 1406"/>
                <a:gd name="T67" fmla="*/ 788 h 2791"/>
                <a:gd name="T68" fmla="*/ 0 w 1406"/>
                <a:gd name="T69" fmla="*/ 696 h 2791"/>
                <a:gd name="T70" fmla="*/ 120 w 1406"/>
                <a:gd name="T71" fmla="*/ 618 h 2791"/>
                <a:gd name="T72" fmla="*/ 241 w 1406"/>
                <a:gd name="T73" fmla="*/ 504 h 2791"/>
                <a:gd name="T74" fmla="*/ 348 w 1406"/>
                <a:gd name="T75" fmla="*/ 362 h 2791"/>
                <a:gd name="T76" fmla="*/ 440 w 1406"/>
                <a:gd name="T77" fmla="*/ 191 h 2791"/>
                <a:gd name="T78" fmla="*/ 525 w 1406"/>
                <a:gd name="T79" fmla="*/ 0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6" h="2791">
                  <a:moveTo>
                    <a:pt x="525" y="0"/>
                  </a:moveTo>
                  <a:lnTo>
                    <a:pt x="617" y="0"/>
                  </a:lnTo>
                  <a:lnTo>
                    <a:pt x="617" y="547"/>
                  </a:lnTo>
                  <a:lnTo>
                    <a:pt x="1406" y="547"/>
                  </a:lnTo>
                  <a:lnTo>
                    <a:pt x="1321" y="788"/>
                  </a:lnTo>
                  <a:lnTo>
                    <a:pt x="617" y="788"/>
                  </a:lnTo>
                  <a:lnTo>
                    <a:pt x="617" y="2067"/>
                  </a:lnTo>
                  <a:lnTo>
                    <a:pt x="632" y="2187"/>
                  </a:lnTo>
                  <a:lnTo>
                    <a:pt x="660" y="2287"/>
                  </a:lnTo>
                  <a:lnTo>
                    <a:pt x="703" y="2365"/>
                  </a:lnTo>
                  <a:lnTo>
                    <a:pt x="759" y="2429"/>
                  </a:lnTo>
                  <a:lnTo>
                    <a:pt x="816" y="2479"/>
                  </a:lnTo>
                  <a:lnTo>
                    <a:pt x="880" y="2507"/>
                  </a:lnTo>
                  <a:lnTo>
                    <a:pt x="937" y="2528"/>
                  </a:lnTo>
                  <a:lnTo>
                    <a:pt x="980" y="2528"/>
                  </a:lnTo>
                  <a:lnTo>
                    <a:pt x="1072" y="2514"/>
                  </a:lnTo>
                  <a:lnTo>
                    <a:pt x="1157" y="2464"/>
                  </a:lnTo>
                  <a:lnTo>
                    <a:pt x="1242" y="2379"/>
                  </a:lnTo>
                  <a:lnTo>
                    <a:pt x="1321" y="2258"/>
                  </a:lnTo>
                  <a:lnTo>
                    <a:pt x="1406" y="2336"/>
                  </a:lnTo>
                  <a:lnTo>
                    <a:pt x="1321" y="2493"/>
                  </a:lnTo>
                  <a:lnTo>
                    <a:pt x="1214" y="2621"/>
                  </a:lnTo>
                  <a:lnTo>
                    <a:pt x="1086" y="2713"/>
                  </a:lnTo>
                  <a:lnTo>
                    <a:pt x="951" y="2770"/>
                  </a:lnTo>
                  <a:lnTo>
                    <a:pt x="809" y="2791"/>
                  </a:lnTo>
                  <a:lnTo>
                    <a:pt x="674" y="2777"/>
                  </a:lnTo>
                  <a:lnTo>
                    <a:pt x="553" y="2727"/>
                  </a:lnTo>
                  <a:lnTo>
                    <a:pt x="454" y="2656"/>
                  </a:lnTo>
                  <a:lnTo>
                    <a:pt x="369" y="2557"/>
                  </a:lnTo>
                  <a:lnTo>
                    <a:pt x="305" y="2443"/>
                  </a:lnTo>
                  <a:lnTo>
                    <a:pt x="262" y="2301"/>
                  </a:lnTo>
                  <a:lnTo>
                    <a:pt x="248" y="2152"/>
                  </a:lnTo>
                  <a:lnTo>
                    <a:pt x="248" y="788"/>
                  </a:lnTo>
                  <a:lnTo>
                    <a:pt x="0" y="788"/>
                  </a:lnTo>
                  <a:lnTo>
                    <a:pt x="0" y="696"/>
                  </a:lnTo>
                  <a:lnTo>
                    <a:pt x="120" y="618"/>
                  </a:lnTo>
                  <a:lnTo>
                    <a:pt x="241" y="504"/>
                  </a:lnTo>
                  <a:lnTo>
                    <a:pt x="348" y="362"/>
                  </a:lnTo>
                  <a:lnTo>
                    <a:pt x="440" y="191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7"/>
            <p:cNvSpPr>
              <a:spLocks/>
            </p:cNvSpPr>
            <p:nvPr/>
          </p:nvSpPr>
          <p:spPr bwMode="auto">
            <a:xfrm>
              <a:off x="38163500" y="4929188"/>
              <a:ext cx="4216400" cy="5873750"/>
            </a:xfrm>
            <a:custGeom>
              <a:avLst/>
              <a:gdLst>
                <a:gd name="T0" fmla="*/ 745 w 2656"/>
                <a:gd name="T1" fmla="*/ 0 h 3700"/>
                <a:gd name="T2" fmla="*/ 951 w 2656"/>
                <a:gd name="T3" fmla="*/ 1683 h 3700"/>
                <a:gd name="T4" fmla="*/ 1321 w 2656"/>
                <a:gd name="T5" fmla="*/ 1520 h 3700"/>
                <a:gd name="T6" fmla="*/ 1654 w 2656"/>
                <a:gd name="T7" fmla="*/ 1456 h 3700"/>
                <a:gd name="T8" fmla="*/ 1931 w 2656"/>
                <a:gd name="T9" fmla="*/ 1505 h 3700"/>
                <a:gd name="T10" fmla="*/ 2116 w 2656"/>
                <a:gd name="T11" fmla="*/ 1655 h 3700"/>
                <a:gd name="T12" fmla="*/ 2230 w 2656"/>
                <a:gd name="T13" fmla="*/ 1910 h 3700"/>
                <a:gd name="T14" fmla="*/ 2265 w 2656"/>
                <a:gd name="T15" fmla="*/ 2280 h 3700"/>
                <a:gd name="T16" fmla="*/ 2258 w 2656"/>
                <a:gd name="T17" fmla="*/ 2798 h 3700"/>
                <a:gd name="T18" fmla="*/ 2244 w 2656"/>
                <a:gd name="T19" fmla="*/ 3203 h 3700"/>
                <a:gd name="T20" fmla="*/ 2251 w 2656"/>
                <a:gd name="T21" fmla="*/ 3452 h 3700"/>
                <a:gd name="T22" fmla="*/ 2329 w 2656"/>
                <a:gd name="T23" fmla="*/ 3544 h 3700"/>
                <a:gd name="T24" fmla="*/ 2514 w 2656"/>
                <a:gd name="T25" fmla="*/ 3586 h 3700"/>
                <a:gd name="T26" fmla="*/ 2656 w 2656"/>
                <a:gd name="T27" fmla="*/ 3700 h 3700"/>
                <a:gd name="T28" fmla="*/ 1470 w 2656"/>
                <a:gd name="T29" fmla="*/ 3594 h 3700"/>
                <a:gd name="T30" fmla="*/ 1704 w 2656"/>
                <a:gd name="T31" fmla="*/ 3551 h 3700"/>
                <a:gd name="T32" fmla="*/ 1811 w 2656"/>
                <a:gd name="T33" fmla="*/ 3459 h 3700"/>
                <a:gd name="T34" fmla="*/ 1860 w 2656"/>
                <a:gd name="T35" fmla="*/ 3309 h 3700"/>
                <a:gd name="T36" fmla="*/ 1882 w 2656"/>
                <a:gd name="T37" fmla="*/ 3047 h 3700"/>
                <a:gd name="T38" fmla="*/ 1896 w 2656"/>
                <a:gd name="T39" fmla="*/ 2628 h 3700"/>
                <a:gd name="T40" fmla="*/ 1889 w 2656"/>
                <a:gd name="T41" fmla="*/ 2187 h 3700"/>
                <a:gd name="T42" fmla="*/ 1825 w 2656"/>
                <a:gd name="T43" fmla="*/ 1946 h 3700"/>
                <a:gd name="T44" fmla="*/ 1711 w 2656"/>
                <a:gd name="T45" fmla="*/ 1797 h 3700"/>
                <a:gd name="T46" fmla="*/ 1583 w 2656"/>
                <a:gd name="T47" fmla="*/ 1711 h 3700"/>
                <a:gd name="T48" fmla="*/ 1456 w 2656"/>
                <a:gd name="T49" fmla="*/ 1683 h 3700"/>
                <a:gd name="T50" fmla="*/ 1285 w 2656"/>
                <a:gd name="T51" fmla="*/ 1690 h 3700"/>
                <a:gd name="T52" fmla="*/ 1037 w 2656"/>
                <a:gd name="T53" fmla="*/ 1775 h 3700"/>
                <a:gd name="T54" fmla="*/ 745 w 2656"/>
                <a:gd name="T55" fmla="*/ 1939 h 3700"/>
                <a:gd name="T56" fmla="*/ 752 w 2656"/>
                <a:gd name="T57" fmla="*/ 3373 h 3700"/>
                <a:gd name="T58" fmla="*/ 816 w 2656"/>
                <a:gd name="T59" fmla="*/ 3523 h 3700"/>
                <a:gd name="T60" fmla="*/ 980 w 2656"/>
                <a:gd name="T61" fmla="*/ 3586 h 3700"/>
                <a:gd name="T62" fmla="*/ 1100 w 2656"/>
                <a:gd name="T63" fmla="*/ 3700 h 3700"/>
                <a:gd name="T64" fmla="*/ 0 w 2656"/>
                <a:gd name="T65" fmla="*/ 3594 h 3700"/>
                <a:gd name="T66" fmla="*/ 234 w 2656"/>
                <a:gd name="T67" fmla="*/ 3544 h 3700"/>
                <a:gd name="T68" fmla="*/ 348 w 2656"/>
                <a:gd name="T69" fmla="*/ 3409 h 3700"/>
                <a:gd name="T70" fmla="*/ 376 w 2656"/>
                <a:gd name="T71" fmla="*/ 3167 h 3700"/>
                <a:gd name="T72" fmla="*/ 369 w 2656"/>
                <a:gd name="T73" fmla="*/ 454 h 3700"/>
                <a:gd name="T74" fmla="*/ 312 w 2656"/>
                <a:gd name="T75" fmla="*/ 369 h 3700"/>
                <a:gd name="T76" fmla="*/ 0 w 2656"/>
                <a:gd name="T77" fmla="*/ 319 h 3700"/>
                <a:gd name="T78" fmla="*/ 660 w 2656"/>
                <a:gd name="T79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6" h="3700">
                  <a:moveTo>
                    <a:pt x="660" y="0"/>
                  </a:moveTo>
                  <a:lnTo>
                    <a:pt x="745" y="0"/>
                  </a:lnTo>
                  <a:lnTo>
                    <a:pt x="745" y="1804"/>
                  </a:lnTo>
                  <a:lnTo>
                    <a:pt x="951" y="1683"/>
                  </a:lnTo>
                  <a:lnTo>
                    <a:pt x="1143" y="1591"/>
                  </a:lnTo>
                  <a:lnTo>
                    <a:pt x="1321" y="1520"/>
                  </a:lnTo>
                  <a:lnTo>
                    <a:pt x="1484" y="1470"/>
                  </a:lnTo>
                  <a:lnTo>
                    <a:pt x="1654" y="1456"/>
                  </a:lnTo>
                  <a:lnTo>
                    <a:pt x="1804" y="1470"/>
                  </a:lnTo>
                  <a:lnTo>
                    <a:pt x="1931" y="1505"/>
                  </a:lnTo>
                  <a:lnTo>
                    <a:pt x="2031" y="1569"/>
                  </a:lnTo>
                  <a:lnTo>
                    <a:pt x="2116" y="1655"/>
                  </a:lnTo>
                  <a:lnTo>
                    <a:pt x="2187" y="1775"/>
                  </a:lnTo>
                  <a:lnTo>
                    <a:pt x="2230" y="1910"/>
                  </a:lnTo>
                  <a:lnTo>
                    <a:pt x="2258" y="2081"/>
                  </a:lnTo>
                  <a:lnTo>
                    <a:pt x="2265" y="2280"/>
                  </a:lnTo>
                  <a:lnTo>
                    <a:pt x="2265" y="2557"/>
                  </a:lnTo>
                  <a:lnTo>
                    <a:pt x="2258" y="2798"/>
                  </a:lnTo>
                  <a:lnTo>
                    <a:pt x="2258" y="3011"/>
                  </a:lnTo>
                  <a:lnTo>
                    <a:pt x="2244" y="3203"/>
                  </a:lnTo>
                  <a:lnTo>
                    <a:pt x="2237" y="3380"/>
                  </a:lnTo>
                  <a:lnTo>
                    <a:pt x="2251" y="3452"/>
                  </a:lnTo>
                  <a:lnTo>
                    <a:pt x="2279" y="3501"/>
                  </a:lnTo>
                  <a:lnTo>
                    <a:pt x="2329" y="3544"/>
                  </a:lnTo>
                  <a:lnTo>
                    <a:pt x="2407" y="3572"/>
                  </a:lnTo>
                  <a:lnTo>
                    <a:pt x="2514" y="3586"/>
                  </a:lnTo>
                  <a:lnTo>
                    <a:pt x="2656" y="3594"/>
                  </a:lnTo>
                  <a:lnTo>
                    <a:pt x="2656" y="3700"/>
                  </a:lnTo>
                  <a:lnTo>
                    <a:pt x="1470" y="3700"/>
                  </a:lnTo>
                  <a:lnTo>
                    <a:pt x="1470" y="3594"/>
                  </a:lnTo>
                  <a:lnTo>
                    <a:pt x="1598" y="3586"/>
                  </a:lnTo>
                  <a:lnTo>
                    <a:pt x="1704" y="3551"/>
                  </a:lnTo>
                  <a:lnTo>
                    <a:pt x="1775" y="3501"/>
                  </a:lnTo>
                  <a:lnTo>
                    <a:pt x="1811" y="3459"/>
                  </a:lnTo>
                  <a:lnTo>
                    <a:pt x="1839" y="3395"/>
                  </a:lnTo>
                  <a:lnTo>
                    <a:pt x="1860" y="3309"/>
                  </a:lnTo>
                  <a:lnTo>
                    <a:pt x="1875" y="3196"/>
                  </a:lnTo>
                  <a:lnTo>
                    <a:pt x="1882" y="3047"/>
                  </a:lnTo>
                  <a:lnTo>
                    <a:pt x="1889" y="2862"/>
                  </a:lnTo>
                  <a:lnTo>
                    <a:pt x="1896" y="2628"/>
                  </a:lnTo>
                  <a:lnTo>
                    <a:pt x="1896" y="2351"/>
                  </a:lnTo>
                  <a:lnTo>
                    <a:pt x="1889" y="2187"/>
                  </a:lnTo>
                  <a:lnTo>
                    <a:pt x="1860" y="2052"/>
                  </a:lnTo>
                  <a:lnTo>
                    <a:pt x="1825" y="1946"/>
                  </a:lnTo>
                  <a:lnTo>
                    <a:pt x="1775" y="1861"/>
                  </a:lnTo>
                  <a:lnTo>
                    <a:pt x="1711" y="1797"/>
                  </a:lnTo>
                  <a:lnTo>
                    <a:pt x="1647" y="1747"/>
                  </a:lnTo>
                  <a:lnTo>
                    <a:pt x="1583" y="1711"/>
                  </a:lnTo>
                  <a:lnTo>
                    <a:pt x="1520" y="1697"/>
                  </a:lnTo>
                  <a:lnTo>
                    <a:pt x="1456" y="1683"/>
                  </a:lnTo>
                  <a:lnTo>
                    <a:pt x="1399" y="1683"/>
                  </a:lnTo>
                  <a:lnTo>
                    <a:pt x="1285" y="1690"/>
                  </a:lnTo>
                  <a:lnTo>
                    <a:pt x="1164" y="1726"/>
                  </a:lnTo>
                  <a:lnTo>
                    <a:pt x="1037" y="1775"/>
                  </a:lnTo>
                  <a:lnTo>
                    <a:pt x="902" y="1846"/>
                  </a:lnTo>
                  <a:lnTo>
                    <a:pt x="745" y="1939"/>
                  </a:lnTo>
                  <a:lnTo>
                    <a:pt x="745" y="3260"/>
                  </a:lnTo>
                  <a:lnTo>
                    <a:pt x="752" y="3373"/>
                  </a:lnTo>
                  <a:lnTo>
                    <a:pt x="774" y="3466"/>
                  </a:lnTo>
                  <a:lnTo>
                    <a:pt x="816" y="3523"/>
                  </a:lnTo>
                  <a:lnTo>
                    <a:pt x="887" y="3565"/>
                  </a:lnTo>
                  <a:lnTo>
                    <a:pt x="980" y="3586"/>
                  </a:lnTo>
                  <a:lnTo>
                    <a:pt x="1100" y="3594"/>
                  </a:lnTo>
                  <a:lnTo>
                    <a:pt x="1100" y="3700"/>
                  </a:lnTo>
                  <a:lnTo>
                    <a:pt x="0" y="3700"/>
                  </a:lnTo>
                  <a:lnTo>
                    <a:pt x="0" y="3594"/>
                  </a:lnTo>
                  <a:lnTo>
                    <a:pt x="135" y="3579"/>
                  </a:lnTo>
                  <a:lnTo>
                    <a:pt x="234" y="3544"/>
                  </a:lnTo>
                  <a:lnTo>
                    <a:pt x="305" y="3487"/>
                  </a:lnTo>
                  <a:lnTo>
                    <a:pt x="348" y="3409"/>
                  </a:lnTo>
                  <a:lnTo>
                    <a:pt x="369" y="3302"/>
                  </a:lnTo>
                  <a:lnTo>
                    <a:pt x="376" y="3167"/>
                  </a:lnTo>
                  <a:lnTo>
                    <a:pt x="376" y="532"/>
                  </a:lnTo>
                  <a:lnTo>
                    <a:pt x="369" y="454"/>
                  </a:lnTo>
                  <a:lnTo>
                    <a:pt x="355" y="397"/>
                  </a:lnTo>
                  <a:lnTo>
                    <a:pt x="312" y="369"/>
                  </a:lnTo>
                  <a:lnTo>
                    <a:pt x="241" y="348"/>
                  </a:lnTo>
                  <a:lnTo>
                    <a:pt x="0" y="319"/>
                  </a:lnTo>
                  <a:lnTo>
                    <a:pt x="0" y="220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8"/>
            <p:cNvSpPr>
              <a:spLocks noChangeArrowheads="1"/>
            </p:cNvSpPr>
            <p:nvPr/>
          </p:nvSpPr>
          <p:spPr bwMode="auto">
            <a:xfrm>
              <a:off x="17091025" y="12820651"/>
              <a:ext cx="269875" cy="1928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9"/>
            <p:cNvSpPr>
              <a:spLocks/>
            </p:cNvSpPr>
            <p:nvPr/>
          </p:nvSpPr>
          <p:spPr bwMode="auto">
            <a:xfrm>
              <a:off x="17935575" y="12820651"/>
              <a:ext cx="1544638" cy="1928813"/>
            </a:xfrm>
            <a:custGeom>
              <a:avLst/>
              <a:gdLst>
                <a:gd name="T0" fmla="*/ 0 w 973"/>
                <a:gd name="T1" fmla="*/ 0 h 1215"/>
                <a:gd name="T2" fmla="*/ 171 w 973"/>
                <a:gd name="T3" fmla="*/ 0 h 1215"/>
                <a:gd name="T4" fmla="*/ 711 w 973"/>
                <a:gd name="T5" fmla="*/ 789 h 1215"/>
                <a:gd name="T6" fmla="*/ 739 w 973"/>
                <a:gd name="T7" fmla="*/ 831 h 1215"/>
                <a:gd name="T8" fmla="*/ 767 w 973"/>
                <a:gd name="T9" fmla="*/ 881 h 1215"/>
                <a:gd name="T10" fmla="*/ 789 w 973"/>
                <a:gd name="T11" fmla="*/ 924 h 1215"/>
                <a:gd name="T12" fmla="*/ 810 w 973"/>
                <a:gd name="T13" fmla="*/ 952 h 1215"/>
                <a:gd name="T14" fmla="*/ 817 w 973"/>
                <a:gd name="T15" fmla="*/ 966 h 1215"/>
                <a:gd name="T16" fmla="*/ 817 w 973"/>
                <a:gd name="T17" fmla="*/ 966 h 1215"/>
                <a:gd name="T18" fmla="*/ 817 w 973"/>
                <a:gd name="T19" fmla="*/ 945 h 1215"/>
                <a:gd name="T20" fmla="*/ 810 w 973"/>
                <a:gd name="T21" fmla="*/ 903 h 1215"/>
                <a:gd name="T22" fmla="*/ 810 w 973"/>
                <a:gd name="T23" fmla="*/ 846 h 1215"/>
                <a:gd name="T24" fmla="*/ 803 w 973"/>
                <a:gd name="T25" fmla="*/ 789 h 1215"/>
                <a:gd name="T26" fmla="*/ 803 w 973"/>
                <a:gd name="T27" fmla="*/ 0 h 1215"/>
                <a:gd name="T28" fmla="*/ 973 w 973"/>
                <a:gd name="T29" fmla="*/ 0 h 1215"/>
                <a:gd name="T30" fmla="*/ 973 w 973"/>
                <a:gd name="T31" fmla="*/ 1215 h 1215"/>
                <a:gd name="T32" fmla="*/ 810 w 973"/>
                <a:gd name="T33" fmla="*/ 1215 h 1215"/>
                <a:gd name="T34" fmla="*/ 263 w 973"/>
                <a:gd name="T35" fmla="*/ 427 h 1215"/>
                <a:gd name="T36" fmla="*/ 235 w 973"/>
                <a:gd name="T37" fmla="*/ 384 h 1215"/>
                <a:gd name="T38" fmla="*/ 214 w 973"/>
                <a:gd name="T39" fmla="*/ 334 h 1215"/>
                <a:gd name="T40" fmla="*/ 185 w 973"/>
                <a:gd name="T41" fmla="*/ 292 h 1215"/>
                <a:gd name="T42" fmla="*/ 171 w 973"/>
                <a:gd name="T43" fmla="*/ 263 h 1215"/>
                <a:gd name="T44" fmla="*/ 164 w 973"/>
                <a:gd name="T45" fmla="*/ 249 h 1215"/>
                <a:gd name="T46" fmla="*/ 164 w 973"/>
                <a:gd name="T47" fmla="*/ 249 h 1215"/>
                <a:gd name="T48" fmla="*/ 164 w 973"/>
                <a:gd name="T49" fmla="*/ 263 h 1215"/>
                <a:gd name="T50" fmla="*/ 164 w 973"/>
                <a:gd name="T51" fmla="*/ 313 h 1215"/>
                <a:gd name="T52" fmla="*/ 171 w 973"/>
                <a:gd name="T53" fmla="*/ 370 h 1215"/>
                <a:gd name="T54" fmla="*/ 171 w 973"/>
                <a:gd name="T55" fmla="*/ 427 h 1215"/>
                <a:gd name="T56" fmla="*/ 171 w 973"/>
                <a:gd name="T57" fmla="*/ 1215 h 1215"/>
                <a:gd name="T58" fmla="*/ 0 w 973"/>
                <a:gd name="T59" fmla="*/ 1215 h 1215"/>
                <a:gd name="T60" fmla="*/ 0 w 973"/>
                <a:gd name="T61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3" h="1215">
                  <a:moveTo>
                    <a:pt x="0" y="0"/>
                  </a:moveTo>
                  <a:lnTo>
                    <a:pt x="171" y="0"/>
                  </a:lnTo>
                  <a:lnTo>
                    <a:pt x="711" y="789"/>
                  </a:lnTo>
                  <a:lnTo>
                    <a:pt x="739" y="831"/>
                  </a:lnTo>
                  <a:lnTo>
                    <a:pt x="767" y="881"/>
                  </a:lnTo>
                  <a:lnTo>
                    <a:pt x="789" y="924"/>
                  </a:lnTo>
                  <a:lnTo>
                    <a:pt x="810" y="952"/>
                  </a:lnTo>
                  <a:lnTo>
                    <a:pt x="817" y="966"/>
                  </a:lnTo>
                  <a:lnTo>
                    <a:pt x="817" y="966"/>
                  </a:lnTo>
                  <a:lnTo>
                    <a:pt x="817" y="945"/>
                  </a:lnTo>
                  <a:lnTo>
                    <a:pt x="810" y="903"/>
                  </a:lnTo>
                  <a:lnTo>
                    <a:pt x="810" y="846"/>
                  </a:lnTo>
                  <a:lnTo>
                    <a:pt x="803" y="789"/>
                  </a:lnTo>
                  <a:lnTo>
                    <a:pt x="803" y="0"/>
                  </a:lnTo>
                  <a:lnTo>
                    <a:pt x="973" y="0"/>
                  </a:lnTo>
                  <a:lnTo>
                    <a:pt x="973" y="1215"/>
                  </a:lnTo>
                  <a:lnTo>
                    <a:pt x="810" y="1215"/>
                  </a:lnTo>
                  <a:lnTo>
                    <a:pt x="263" y="427"/>
                  </a:lnTo>
                  <a:lnTo>
                    <a:pt x="235" y="384"/>
                  </a:lnTo>
                  <a:lnTo>
                    <a:pt x="214" y="334"/>
                  </a:lnTo>
                  <a:lnTo>
                    <a:pt x="185" y="292"/>
                  </a:lnTo>
                  <a:lnTo>
                    <a:pt x="171" y="263"/>
                  </a:lnTo>
                  <a:lnTo>
                    <a:pt x="164" y="249"/>
                  </a:lnTo>
                  <a:lnTo>
                    <a:pt x="164" y="249"/>
                  </a:lnTo>
                  <a:lnTo>
                    <a:pt x="164" y="263"/>
                  </a:lnTo>
                  <a:lnTo>
                    <a:pt x="164" y="313"/>
                  </a:lnTo>
                  <a:lnTo>
                    <a:pt x="171" y="370"/>
                  </a:lnTo>
                  <a:lnTo>
                    <a:pt x="171" y="427"/>
                  </a:lnTo>
                  <a:lnTo>
                    <a:pt x="171" y="1215"/>
                  </a:lnTo>
                  <a:lnTo>
                    <a:pt x="0" y="1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19919950" y="12787313"/>
              <a:ext cx="1252538" cy="1995488"/>
            </a:xfrm>
            <a:custGeom>
              <a:avLst/>
              <a:gdLst>
                <a:gd name="T0" fmla="*/ 526 w 789"/>
                <a:gd name="T1" fmla="*/ 7 h 1257"/>
                <a:gd name="T2" fmla="*/ 682 w 789"/>
                <a:gd name="T3" fmla="*/ 57 h 1257"/>
                <a:gd name="T4" fmla="*/ 760 w 789"/>
                <a:gd name="T5" fmla="*/ 114 h 1257"/>
                <a:gd name="T6" fmla="*/ 689 w 789"/>
                <a:gd name="T7" fmla="*/ 263 h 1257"/>
                <a:gd name="T8" fmla="*/ 640 w 789"/>
                <a:gd name="T9" fmla="*/ 227 h 1257"/>
                <a:gd name="T10" fmla="*/ 512 w 789"/>
                <a:gd name="T11" fmla="*/ 171 h 1257"/>
                <a:gd name="T12" fmla="*/ 334 w 789"/>
                <a:gd name="T13" fmla="*/ 171 h 1257"/>
                <a:gd name="T14" fmla="*/ 221 w 789"/>
                <a:gd name="T15" fmla="*/ 270 h 1257"/>
                <a:gd name="T16" fmla="*/ 213 w 789"/>
                <a:gd name="T17" fmla="*/ 398 h 1257"/>
                <a:gd name="T18" fmla="*/ 306 w 789"/>
                <a:gd name="T19" fmla="*/ 483 h 1257"/>
                <a:gd name="T20" fmla="*/ 455 w 789"/>
                <a:gd name="T21" fmla="*/ 554 h 1257"/>
                <a:gd name="T22" fmla="*/ 611 w 789"/>
                <a:gd name="T23" fmla="*/ 632 h 1257"/>
                <a:gd name="T24" fmla="*/ 739 w 789"/>
                <a:gd name="T25" fmla="*/ 739 h 1257"/>
                <a:gd name="T26" fmla="*/ 789 w 789"/>
                <a:gd name="T27" fmla="*/ 916 h 1257"/>
                <a:gd name="T28" fmla="*/ 746 w 789"/>
                <a:gd name="T29" fmla="*/ 1087 h 1257"/>
                <a:gd name="T30" fmla="*/ 611 w 789"/>
                <a:gd name="T31" fmla="*/ 1208 h 1257"/>
                <a:gd name="T32" fmla="*/ 405 w 789"/>
                <a:gd name="T33" fmla="*/ 1257 h 1257"/>
                <a:gd name="T34" fmla="*/ 185 w 789"/>
                <a:gd name="T35" fmla="*/ 1215 h 1257"/>
                <a:gd name="T36" fmla="*/ 50 w 789"/>
                <a:gd name="T37" fmla="*/ 1137 h 1257"/>
                <a:gd name="T38" fmla="*/ 0 w 789"/>
                <a:gd name="T39" fmla="*/ 1094 h 1257"/>
                <a:gd name="T40" fmla="*/ 107 w 789"/>
                <a:gd name="T41" fmla="*/ 980 h 1257"/>
                <a:gd name="T42" fmla="*/ 185 w 789"/>
                <a:gd name="T43" fmla="*/ 1030 h 1257"/>
                <a:gd name="T44" fmla="*/ 320 w 789"/>
                <a:gd name="T45" fmla="*/ 1087 h 1257"/>
                <a:gd name="T46" fmla="*/ 490 w 789"/>
                <a:gd name="T47" fmla="*/ 1087 h 1257"/>
                <a:gd name="T48" fmla="*/ 604 w 789"/>
                <a:gd name="T49" fmla="*/ 995 h 1257"/>
                <a:gd name="T50" fmla="*/ 604 w 789"/>
                <a:gd name="T51" fmla="*/ 852 h 1257"/>
                <a:gd name="T52" fmla="*/ 512 w 789"/>
                <a:gd name="T53" fmla="*/ 760 h 1257"/>
                <a:gd name="T54" fmla="*/ 363 w 789"/>
                <a:gd name="T55" fmla="*/ 689 h 1257"/>
                <a:gd name="T56" fmla="*/ 206 w 789"/>
                <a:gd name="T57" fmla="*/ 611 h 1257"/>
                <a:gd name="T58" fmla="*/ 79 w 789"/>
                <a:gd name="T59" fmla="*/ 504 h 1257"/>
                <a:gd name="T60" fmla="*/ 29 w 789"/>
                <a:gd name="T61" fmla="*/ 341 h 1257"/>
                <a:gd name="T62" fmla="*/ 100 w 789"/>
                <a:gd name="T63" fmla="*/ 135 h 1257"/>
                <a:gd name="T64" fmla="*/ 292 w 789"/>
                <a:gd name="T65" fmla="*/ 14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9" h="1257">
                  <a:moveTo>
                    <a:pt x="419" y="0"/>
                  </a:moveTo>
                  <a:lnTo>
                    <a:pt x="526" y="7"/>
                  </a:lnTo>
                  <a:lnTo>
                    <a:pt x="611" y="29"/>
                  </a:lnTo>
                  <a:lnTo>
                    <a:pt x="682" y="57"/>
                  </a:lnTo>
                  <a:lnTo>
                    <a:pt x="725" y="93"/>
                  </a:lnTo>
                  <a:lnTo>
                    <a:pt x="760" y="114"/>
                  </a:lnTo>
                  <a:lnTo>
                    <a:pt x="767" y="121"/>
                  </a:lnTo>
                  <a:lnTo>
                    <a:pt x="689" y="263"/>
                  </a:lnTo>
                  <a:lnTo>
                    <a:pt x="675" y="249"/>
                  </a:lnTo>
                  <a:lnTo>
                    <a:pt x="640" y="227"/>
                  </a:lnTo>
                  <a:lnTo>
                    <a:pt x="583" y="192"/>
                  </a:lnTo>
                  <a:lnTo>
                    <a:pt x="512" y="171"/>
                  </a:lnTo>
                  <a:lnTo>
                    <a:pt x="419" y="156"/>
                  </a:lnTo>
                  <a:lnTo>
                    <a:pt x="334" y="171"/>
                  </a:lnTo>
                  <a:lnTo>
                    <a:pt x="263" y="213"/>
                  </a:lnTo>
                  <a:lnTo>
                    <a:pt x="221" y="270"/>
                  </a:lnTo>
                  <a:lnTo>
                    <a:pt x="199" y="334"/>
                  </a:lnTo>
                  <a:lnTo>
                    <a:pt x="213" y="398"/>
                  </a:lnTo>
                  <a:lnTo>
                    <a:pt x="256" y="448"/>
                  </a:lnTo>
                  <a:lnTo>
                    <a:pt x="306" y="483"/>
                  </a:lnTo>
                  <a:lnTo>
                    <a:pt x="377" y="519"/>
                  </a:lnTo>
                  <a:lnTo>
                    <a:pt x="455" y="554"/>
                  </a:lnTo>
                  <a:lnTo>
                    <a:pt x="533" y="590"/>
                  </a:lnTo>
                  <a:lnTo>
                    <a:pt x="611" y="632"/>
                  </a:lnTo>
                  <a:lnTo>
                    <a:pt x="682" y="682"/>
                  </a:lnTo>
                  <a:lnTo>
                    <a:pt x="739" y="739"/>
                  </a:lnTo>
                  <a:lnTo>
                    <a:pt x="775" y="817"/>
                  </a:lnTo>
                  <a:lnTo>
                    <a:pt x="789" y="916"/>
                  </a:lnTo>
                  <a:lnTo>
                    <a:pt x="782" y="1002"/>
                  </a:lnTo>
                  <a:lnTo>
                    <a:pt x="746" y="1087"/>
                  </a:lnTo>
                  <a:lnTo>
                    <a:pt x="689" y="1158"/>
                  </a:lnTo>
                  <a:lnTo>
                    <a:pt x="611" y="1208"/>
                  </a:lnTo>
                  <a:lnTo>
                    <a:pt x="519" y="1243"/>
                  </a:lnTo>
                  <a:lnTo>
                    <a:pt x="405" y="1257"/>
                  </a:lnTo>
                  <a:lnTo>
                    <a:pt x="285" y="1243"/>
                  </a:lnTo>
                  <a:lnTo>
                    <a:pt x="185" y="1215"/>
                  </a:lnTo>
                  <a:lnTo>
                    <a:pt x="107" y="1179"/>
                  </a:lnTo>
                  <a:lnTo>
                    <a:pt x="50" y="1137"/>
                  </a:lnTo>
                  <a:lnTo>
                    <a:pt x="15" y="1108"/>
                  </a:lnTo>
                  <a:lnTo>
                    <a:pt x="0" y="1094"/>
                  </a:lnTo>
                  <a:lnTo>
                    <a:pt x="100" y="966"/>
                  </a:lnTo>
                  <a:lnTo>
                    <a:pt x="107" y="980"/>
                  </a:lnTo>
                  <a:lnTo>
                    <a:pt x="135" y="1002"/>
                  </a:lnTo>
                  <a:lnTo>
                    <a:pt x="185" y="1030"/>
                  </a:lnTo>
                  <a:lnTo>
                    <a:pt x="249" y="1066"/>
                  </a:lnTo>
                  <a:lnTo>
                    <a:pt x="320" y="1087"/>
                  </a:lnTo>
                  <a:lnTo>
                    <a:pt x="405" y="1101"/>
                  </a:lnTo>
                  <a:lnTo>
                    <a:pt x="490" y="1087"/>
                  </a:lnTo>
                  <a:lnTo>
                    <a:pt x="554" y="1051"/>
                  </a:lnTo>
                  <a:lnTo>
                    <a:pt x="604" y="995"/>
                  </a:lnTo>
                  <a:lnTo>
                    <a:pt x="618" y="916"/>
                  </a:lnTo>
                  <a:lnTo>
                    <a:pt x="604" y="852"/>
                  </a:lnTo>
                  <a:lnTo>
                    <a:pt x="569" y="803"/>
                  </a:lnTo>
                  <a:lnTo>
                    <a:pt x="512" y="760"/>
                  </a:lnTo>
                  <a:lnTo>
                    <a:pt x="441" y="725"/>
                  </a:lnTo>
                  <a:lnTo>
                    <a:pt x="363" y="689"/>
                  </a:lnTo>
                  <a:lnTo>
                    <a:pt x="285" y="654"/>
                  </a:lnTo>
                  <a:lnTo>
                    <a:pt x="206" y="611"/>
                  </a:lnTo>
                  <a:lnTo>
                    <a:pt x="135" y="561"/>
                  </a:lnTo>
                  <a:lnTo>
                    <a:pt x="79" y="504"/>
                  </a:lnTo>
                  <a:lnTo>
                    <a:pt x="43" y="433"/>
                  </a:lnTo>
                  <a:lnTo>
                    <a:pt x="29" y="341"/>
                  </a:lnTo>
                  <a:lnTo>
                    <a:pt x="50" y="227"/>
                  </a:lnTo>
                  <a:lnTo>
                    <a:pt x="100" y="135"/>
                  </a:lnTo>
                  <a:lnTo>
                    <a:pt x="185" y="64"/>
                  </a:lnTo>
                  <a:lnTo>
                    <a:pt x="292" y="1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1"/>
            <p:cNvSpPr>
              <a:spLocks/>
            </p:cNvSpPr>
            <p:nvPr/>
          </p:nvSpPr>
          <p:spPr bwMode="auto">
            <a:xfrm>
              <a:off x="21431250" y="12820651"/>
              <a:ext cx="1590675" cy="1928813"/>
            </a:xfrm>
            <a:custGeom>
              <a:avLst/>
              <a:gdLst>
                <a:gd name="T0" fmla="*/ 0 w 1002"/>
                <a:gd name="T1" fmla="*/ 0 h 1215"/>
                <a:gd name="T2" fmla="*/ 1002 w 1002"/>
                <a:gd name="T3" fmla="*/ 0 h 1215"/>
                <a:gd name="T4" fmla="*/ 1002 w 1002"/>
                <a:gd name="T5" fmla="*/ 150 h 1215"/>
                <a:gd name="T6" fmla="*/ 590 w 1002"/>
                <a:gd name="T7" fmla="*/ 150 h 1215"/>
                <a:gd name="T8" fmla="*/ 590 w 1002"/>
                <a:gd name="T9" fmla="*/ 1215 h 1215"/>
                <a:gd name="T10" fmla="*/ 419 w 1002"/>
                <a:gd name="T11" fmla="*/ 1215 h 1215"/>
                <a:gd name="T12" fmla="*/ 419 w 1002"/>
                <a:gd name="T13" fmla="*/ 150 h 1215"/>
                <a:gd name="T14" fmla="*/ 0 w 1002"/>
                <a:gd name="T15" fmla="*/ 150 h 1215"/>
                <a:gd name="T16" fmla="*/ 0 w 1002"/>
                <a:gd name="T17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2" h="1215">
                  <a:moveTo>
                    <a:pt x="0" y="0"/>
                  </a:moveTo>
                  <a:lnTo>
                    <a:pt x="1002" y="0"/>
                  </a:lnTo>
                  <a:lnTo>
                    <a:pt x="1002" y="150"/>
                  </a:lnTo>
                  <a:lnTo>
                    <a:pt x="590" y="150"/>
                  </a:lnTo>
                  <a:lnTo>
                    <a:pt x="590" y="1215"/>
                  </a:lnTo>
                  <a:lnTo>
                    <a:pt x="419" y="1215"/>
                  </a:lnTo>
                  <a:lnTo>
                    <a:pt x="419" y="150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2"/>
            <p:cNvSpPr>
              <a:spLocks noChangeArrowheads="1"/>
            </p:cNvSpPr>
            <p:nvPr/>
          </p:nvSpPr>
          <p:spPr bwMode="auto">
            <a:xfrm>
              <a:off x="23371175" y="12820651"/>
              <a:ext cx="269875" cy="1928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3"/>
            <p:cNvSpPr>
              <a:spLocks/>
            </p:cNvSpPr>
            <p:nvPr/>
          </p:nvSpPr>
          <p:spPr bwMode="auto">
            <a:xfrm>
              <a:off x="23979188" y="12820651"/>
              <a:ext cx="1601788" cy="1928813"/>
            </a:xfrm>
            <a:custGeom>
              <a:avLst/>
              <a:gdLst>
                <a:gd name="T0" fmla="*/ 0 w 1009"/>
                <a:gd name="T1" fmla="*/ 0 h 1215"/>
                <a:gd name="T2" fmla="*/ 1009 w 1009"/>
                <a:gd name="T3" fmla="*/ 0 h 1215"/>
                <a:gd name="T4" fmla="*/ 1009 w 1009"/>
                <a:gd name="T5" fmla="*/ 150 h 1215"/>
                <a:gd name="T6" fmla="*/ 590 w 1009"/>
                <a:gd name="T7" fmla="*/ 150 h 1215"/>
                <a:gd name="T8" fmla="*/ 590 w 1009"/>
                <a:gd name="T9" fmla="*/ 1215 h 1215"/>
                <a:gd name="T10" fmla="*/ 419 w 1009"/>
                <a:gd name="T11" fmla="*/ 1215 h 1215"/>
                <a:gd name="T12" fmla="*/ 419 w 1009"/>
                <a:gd name="T13" fmla="*/ 150 h 1215"/>
                <a:gd name="T14" fmla="*/ 0 w 1009"/>
                <a:gd name="T15" fmla="*/ 150 h 1215"/>
                <a:gd name="T16" fmla="*/ 0 w 1009"/>
                <a:gd name="T17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9" h="1215">
                  <a:moveTo>
                    <a:pt x="0" y="0"/>
                  </a:moveTo>
                  <a:lnTo>
                    <a:pt x="1009" y="0"/>
                  </a:lnTo>
                  <a:lnTo>
                    <a:pt x="1009" y="150"/>
                  </a:lnTo>
                  <a:lnTo>
                    <a:pt x="590" y="150"/>
                  </a:lnTo>
                  <a:lnTo>
                    <a:pt x="590" y="1215"/>
                  </a:lnTo>
                  <a:lnTo>
                    <a:pt x="419" y="1215"/>
                  </a:lnTo>
                  <a:lnTo>
                    <a:pt x="419" y="150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25908000" y="12820651"/>
              <a:ext cx="1520825" cy="1962150"/>
            </a:xfrm>
            <a:custGeom>
              <a:avLst/>
              <a:gdLst>
                <a:gd name="T0" fmla="*/ 0 w 958"/>
                <a:gd name="T1" fmla="*/ 0 h 1236"/>
                <a:gd name="T2" fmla="*/ 170 w 958"/>
                <a:gd name="T3" fmla="*/ 0 h 1236"/>
                <a:gd name="T4" fmla="*/ 170 w 958"/>
                <a:gd name="T5" fmla="*/ 782 h 1236"/>
                <a:gd name="T6" fmla="*/ 184 w 958"/>
                <a:gd name="T7" fmla="*/ 888 h 1236"/>
                <a:gd name="T8" fmla="*/ 227 w 958"/>
                <a:gd name="T9" fmla="*/ 966 h 1236"/>
                <a:gd name="T10" fmla="*/ 291 w 958"/>
                <a:gd name="T11" fmla="*/ 1030 h 1236"/>
                <a:gd name="T12" fmla="*/ 376 w 958"/>
                <a:gd name="T13" fmla="*/ 1066 h 1236"/>
                <a:gd name="T14" fmla="*/ 475 w 958"/>
                <a:gd name="T15" fmla="*/ 1080 h 1236"/>
                <a:gd name="T16" fmla="*/ 582 w 958"/>
                <a:gd name="T17" fmla="*/ 1066 h 1236"/>
                <a:gd name="T18" fmla="*/ 667 w 958"/>
                <a:gd name="T19" fmla="*/ 1030 h 1236"/>
                <a:gd name="T20" fmla="*/ 731 w 958"/>
                <a:gd name="T21" fmla="*/ 966 h 1236"/>
                <a:gd name="T22" fmla="*/ 774 w 958"/>
                <a:gd name="T23" fmla="*/ 888 h 1236"/>
                <a:gd name="T24" fmla="*/ 788 w 958"/>
                <a:gd name="T25" fmla="*/ 782 h 1236"/>
                <a:gd name="T26" fmla="*/ 788 w 958"/>
                <a:gd name="T27" fmla="*/ 0 h 1236"/>
                <a:gd name="T28" fmla="*/ 958 w 958"/>
                <a:gd name="T29" fmla="*/ 0 h 1236"/>
                <a:gd name="T30" fmla="*/ 958 w 958"/>
                <a:gd name="T31" fmla="*/ 782 h 1236"/>
                <a:gd name="T32" fmla="*/ 944 w 958"/>
                <a:gd name="T33" fmla="*/ 910 h 1236"/>
                <a:gd name="T34" fmla="*/ 895 w 958"/>
                <a:gd name="T35" fmla="*/ 1023 h 1236"/>
                <a:gd name="T36" fmla="*/ 824 w 958"/>
                <a:gd name="T37" fmla="*/ 1109 h 1236"/>
                <a:gd name="T38" fmla="*/ 731 w 958"/>
                <a:gd name="T39" fmla="*/ 1180 h 1236"/>
                <a:gd name="T40" fmla="*/ 610 w 958"/>
                <a:gd name="T41" fmla="*/ 1222 h 1236"/>
                <a:gd name="T42" fmla="*/ 483 w 958"/>
                <a:gd name="T43" fmla="*/ 1236 h 1236"/>
                <a:gd name="T44" fmla="*/ 348 w 958"/>
                <a:gd name="T45" fmla="*/ 1222 h 1236"/>
                <a:gd name="T46" fmla="*/ 227 w 958"/>
                <a:gd name="T47" fmla="*/ 1180 h 1236"/>
                <a:gd name="T48" fmla="*/ 135 w 958"/>
                <a:gd name="T49" fmla="*/ 1109 h 1236"/>
                <a:gd name="T50" fmla="*/ 64 w 958"/>
                <a:gd name="T51" fmla="*/ 1023 h 1236"/>
                <a:gd name="T52" fmla="*/ 14 w 958"/>
                <a:gd name="T53" fmla="*/ 910 h 1236"/>
                <a:gd name="T54" fmla="*/ 0 w 958"/>
                <a:gd name="T55" fmla="*/ 782 h 1236"/>
                <a:gd name="T56" fmla="*/ 0 w 958"/>
                <a:gd name="T57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8" h="1236">
                  <a:moveTo>
                    <a:pt x="0" y="0"/>
                  </a:moveTo>
                  <a:lnTo>
                    <a:pt x="170" y="0"/>
                  </a:lnTo>
                  <a:lnTo>
                    <a:pt x="170" y="782"/>
                  </a:lnTo>
                  <a:lnTo>
                    <a:pt x="184" y="888"/>
                  </a:lnTo>
                  <a:lnTo>
                    <a:pt x="227" y="966"/>
                  </a:lnTo>
                  <a:lnTo>
                    <a:pt x="291" y="1030"/>
                  </a:lnTo>
                  <a:lnTo>
                    <a:pt x="376" y="1066"/>
                  </a:lnTo>
                  <a:lnTo>
                    <a:pt x="475" y="1080"/>
                  </a:lnTo>
                  <a:lnTo>
                    <a:pt x="582" y="1066"/>
                  </a:lnTo>
                  <a:lnTo>
                    <a:pt x="667" y="1030"/>
                  </a:lnTo>
                  <a:lnTo>
                    <a:pt x="731" y="966"/>
                  </a:lnTo>
                  <a:lnTo>
                    <a:pt x="774" y="888"/>
                  </a:lnTo>
                  <a:lnTo>
                    <a:pt x="788" y="782"/>
                  </a:lnTo>
                  <a:lnTo>
                    <a:pt x="788" y="0"/>
                  </a:lnTo>
                  <a:lnTo>
                    <a:pt x="958" y="0"/>
                  </a:lnTo>
                  <a:lnTo>
                    <a:pt x="958" y="782"/>
                  </a:lnTo>
                  <a:lnTo>
                    <a:pt x="944" y="910"/>
                  </a:lnTo>
                  <a:lnTo>
                    <a:pt x="895" y="1023"/>
                  </a:lnTo>
                  <a:lnTo>
                    <a:pt x="824" y="1109"/>
                  </a:lnTo>
                  <a:lnTo>
                    <a:pt x="731" y="1180"/>
                  </a:lnTo>
                  <a:lnTo>
                    <a:pt x="610" y="1222"/>
                  </a:lnTo>
                  <a:lnTo>
                    <a:pt x="483" y="1236"/>
                  </a:lnTo>
                  <a:lnTo>
                    <a:pt x="348" y="1222"/>
                  </a:lnTo>
                  <a:lnTo>
                    <a:pt x="227" y="1180"/>
                  </a:lnTo>
                  <a:lnTo>
                    <a:pt x="135" y="1109"/>
                  </a:lnTo>
                  <a:lnTo>
                    <a:pt x="64" y="1023"/>
                  </a:lnTo>
                  <a:lnTo>
                    <a:pt x="14" y="910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5"/>
            <p:cNvSpPr>
              <a:spLocks/>
            </p:cNvSpPr>
            <p:nvPr/>
          </p:nvSpPr>
          <p:spPr bwMode="auto">
            <a:xfrm>
              <a:off x="27755850" y="12820651"/>
              <a:ext cx="1601788" cy="1928813"/>
            </a:xfrm>
            <a:custGeom>
              <a:avLst/>
              <a:gdLst>
                <a:gd name="T0" fmla="*/ 0 w 1009"/>
                <a:gd name="T1" fmla="*/ 0 h 1215"/>
                <a:gd name="T2" fmla="*/ 1009 w 1009"/>
                <a:gd name="T3" fmla="*/ 0 h 1215"/>
                <a:gd name="T4" fmla="*/ 1009 w 1009"/>
                <a:gd name="T5" fmla="*/ 150 h 1215"/>
                <a:gd name="T6" fmla="*/ 590 w 1009"/>
                <a:gd name="T7" fmla="*/ 150 h 1215"/>
                <a:gd name="T8" fmla="*/ 590 w 1009"/>
                <a:gd name="T9" fmla="*/ 1215 h 1215"/>
                <a:gd name="T10" fmla="*/ 419 w 1009"/>
                <a:gd name="T11" fmla="*/ 1215 h 1215"/>
                <a:gd name="T12" fmla="*/ 419 w 1009"/>
                <a:gd name="T13" fmla="*/ 150 h 1215"/>
                <a:gd name="T14" fmla="*/ 0 w 1009"/>
                <a:gd name="T15" fmla="*/ 150 h 1215"/>
                <a:gd name="T16" fmla="*/ 0 w 1009"/>
                <a:gd name="T17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9" h="1215">
                  <a:moveTo>
                    <a:pt x="0" y="0"/>
                  </a:moveTo>
                  <a:lnTo>
                    <a:pt x="1009" y="0"/>
                  </a:lnTo>
                  <a:lnTo>
                    <a:pt x="1009" y="150"/>
                  </a:lnTo>
                  <a:lnTo>
                    <a:pt x="590" y="150"/>
                  </a:lnTo>
                  <a:lnTo>
                    <a:pt x="590" y="1215"/>
                  </a:lnTo>
                  <a:lnTo>
                    <a:pt x="419" y="1215"/>
                  </a:lnTo>
                  <a:lnTo>
                    <a:pt x="419" y="150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6"/>
            <p:cNvSpPr>
              <a:spLocks/>
            </p:cNvSpPr>
            <p:nvPr/>
          </p:nvSpPr>
          <p:spPr bwMode="auto">
            <a:xfrm>
              <a:off x="29695775" y="12820651"/>
              <a:ext cx="1173163" cy="1928813"/>
            </a:xfrm>
            <a:custGeom>
              <a:avLst/>
              <a:gdLst>
                <a:gd name="T0" fmla="*/ 0 w 739"/>
                <a:gd name="T1" fmla="*/ 0 h 1215"/>
                <a:gd name="T2" fmla="*/ 710 w 739"/>
                <a:gd name="T3" fmla="*/ 0 h 1215"/>
                <a:gd name="T4" fmla="*/ 710 w 739"/>
                <a:gd name="T5" fmla="*/ 150 h 1215"/>
                <a:gd name="T6" fmla="*/ 170 w 739"/>
                <a:gd name="T7" fmla="*/ 150 h 1215"/>
                <a:gd name="T8" fmla="*/ 170 w 739"/>
                <a:gd name="T9" fmla="*/ 526 h 1215"/>
                <a:gd name="T10" fmla="*/ 611 w 739"/>
                <a:gd name="T11" fmla="*/ 526 h 1215"/>
                <a:gd name="T12" fmla="*/ 611 w 739"/>
                <a:gd name="T13" fmla="*/ 675 h 1215"/>
                <a:gd name="T14" fmla="*/ 170 w 739"/>
                <a:gd name="T15" fmla="*/ 675 h 1215"/>
                <a:gd name="T16" fmla="*/ 170 w 739"/>
                <a:gd name="T17" fmla="*/ 1066 h 1215"/>
                <a:gd name="T18" fmla="*/ 739 w 739"/>
                <a:gd name="T19" fmla="*/ 1066 h 1215"/>
                <a:gd name="T20" fmla="*/ 739 w 739"/>
                <a:gd name="T21" fmla="*/ 1215 h 1215"/>
                <a:gd name="T22" fmla="*/ 0 w 739"/>
                <a:gd name="T23" fmla="*/ 1215 h 1215"/>
                <a:gd name="T24" fmla="*/ 0 w 739"/>
                <a:gd name="T25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1215">
                  <a:moveTo>
                    <a:pt x="0" y="0"/>
                  </a:moveTo>
                  <a:lnTo>
                    <a:pt x="710" y="0"/>
                  </a:lnTo>
                  <a:lnTo>
                    <a:pt x="710" y="150"/>
                  </a:lnTo>
                  <a:lnTo>
                    <a:pt x="170" y="150"/>
                  </a:lnTo>
                  <a:lnTo>
                    <a:pt x="170" y="526"/>
                  </a:lnTo>
                  <a:lnTo>
                    <a:pt x="611" y="526"/>
                  </a:lnTo>
                  <a:lnTo>
                    <a:pt x="611" y="675"/>
                  </a:lnTo>
                  <a:lnTo>
                    <a:pt x="170" y="675"/>
                  </a:lnTo>
                  <a:lnTo>
                    <a:pt x="170" y="1066"/>
                  </a:lnTo>
                  <a:lnTo>
                    <a:pt x="739" y="1066"/>
                  </a:lnTo>
                  <a:lnTo>
                    <a:pt x="739" y="1215"/>
                  </a:lnTo>
                  <a:lnTo>
                    <a:pt x="0" y="1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37"/>
            <p:cNvSpPr>
              <a:spLocks noChangeShapeType="1"/>
            </p:cNvSpPr>
            <p:nvPr/>
          </p:nvSpPr>
          <p:spPr bwMode="auto">
            <a:xfrm flipH="1">
              <a:off x="5410200" y="16565563"/>
              <a:ext cx="37014150" cy="0"/>
            </a:xfrm>
            <a:prstGeom prst="line">
              <a:avLst/>
            </a:prstGeom>
            <a:grpFill/>
            <a:ln w="79375">
              <a:solidFill>
                <a:srgbClr val="0054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38"/>
            <p:cNvSpPr>
              <a:spLocks noChangeShapeType="1"/>
            </p:cNvSpPr>
            <p:nvPr/>
          </p:nvSpPr>
          <p:spPr bwMode="auto">
            <a:xfrm flipH="1">
              <a:off x="26662063" y="3338513"/>
              <a:ext cx="15830550" cy="0"/>
            </a:xfrm>
            <a:prstGeom prst="line">
              <a:avLst/>
            </a:prstGeom>
            <a:grpFill/>
            <a:ln w="79375">
              <a:solidFill>
                <a:srgbClr val="0054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39"/>
            <p:cNvSpPr>
              <a:spLocks noChangeShapeType="1"/>
            </p:cNvSpPr>
            <p:nvPr/>
          </p:nvSpPr>
          <p:spPr bwMode="auto">
            <a:xfrm flipH="1">
              <a:off x="5410200" y="3338513"/>
              <a:ext cx="14938375" cy="0"/>
            </a:xfrm>
            <a:prstGeom prst="line">
              <a:avLst/>
            </a:prstGeom>
            <a:grpFill/>
            <a:ln w="79375">
              <a:solidFill>
                <a:srgbClr val="0054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/>
            </p:cNvSpPr>
            <p:nvPr/>
          </p:nvSpPr>
          <p:spPr bwMode="auto">
            <a:xfrm>
              <a:off x="21623338" y="2662238"/>
              <a:ext cx="1184275" cy="1443038"/>
            </a:xfrm>
            <a:custGeom>
              <a:avLst/>
              <a:gdLst>
                <a:gd name="T0" fmla="*/ 0 w 746"/>
                <a:gd name="T1" fmla="*/ 0 h 909"/>
                <a:gd name="T2" fmla="*/ 746 w 746"/>
                <a:gd name="T3" fmla="*/ 0 h 909"/>
                <a:gd name="T4" fmla="*/ 746 w 746"/>
                <a:gd name="T5" fmla="*/ 114 h 909"/>
                <a:gd name="T6" fmla="*/ 433 w 746"/>
                <a:gd name="T7" fmla="*/ 114 h 909"/>
                <a:gd name="T8" fmla="*/ 433 w 746"/>
                <a:gd name="T9" fmla="*/ 909 h 909"/>
                <a:gd name="T10" fmla="*/ 312 w 746"/>
                <a:gd name="T11" fmla="*/ 909 h 909"/>
                <a:gd name="T12" fmla="*/ 312 w 746"/>
                <a:gd name="T13" fmla="*/ 114 h 909"/>
                <a:gd name="T14" fmla="*/ 0 w 746"/>
                <a:gd name="T15" fmla="*/ 114 h 909"/>
                <a:gd name="T16" fmla="*/ 0 w 746"/>
                <a:gd name="T17" fmla="*/ 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6" h="909">
                  <a:moveTo>
                    <a:pt x="0" y="0"/>
                  </a:moveTo>
                  <a:lnTo>
                    <a:pt x="746" y="0"/>
                  </a:lnTo>
                  <a:lnTo>
                    <a:pt x="746" y="114"/>
                  </a:lnTo>
                  <a:lnTo>
                    <a:pt x="433" y="114"/>
                  </a:lnTo>
                  <a:lnTo>
                    <a:pt x="433" y="909"/>
                  </a:lnTo>
                  <a:lnTo>
                    <a:pt x="312" y="909"/>
                  </a:lnTo>
                  <a:lnTo>
                    <a:pt x="312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1"/>
            <p:cNvSpPr>
              <a:spLocks/>
            </p:cNvSpPr>
            <p:nvPr/>
          </p:nvSpPr>
          <p:spPr bwMode="auto">
            <a:xfrm>
              <a:off x="23009225" y="2662238"/>
              <a:ext cx="1150938" cy="1443038"/>
            </a:xfrm>
            <a:custGeom>
              <a:avLst/>
              <a:gdLst>
                <a:gd name="T0" fmla="*/ 0 w 725"/>
                <a:gd name="T1" fmla="*/ 0 h 909"/>
                <a:gd name="T2" fmla="*/ 128 w 725"/>
                <a:gd name="T3" fmla="*/ 0 h 909"/>
                <a:gd name="T4" fmla="*/ 128 w 725"/>
                <a:gd name="T5" fmla="*/ 398 h 909"/>
                <a:gd name="T6" fmla="*/ 597 w 725"/>
                <a:gd name="T7" fmla="*/ 398 h 909"/>
                <a:gd name="T8" fmla="*/ 597 w 725"/>
                <a:gd name="T9" fmla="*/ 0 h 909"/>
                <a:gd name="T10" fmla="*/ 725 w 725"/>
                <a:gd name="T11" fmla="*/ 0 h 909"/>
                <a:gd name="T12" fmla="*/ 725 w 725"/>
                <a:gd name="T13" fmla="*/ 909 h 909"/>
                <a:gd name="T14" fmla="*/ 597 w 725"/>
                <a:gd name="T15" fmla="*/ 909 h 909"/>
                <a:gd name="T16" fmla="*/ 597 w 725"/>
                <a:gd name="T17" fmla="*/ 511 h 909"/>
                <a:gd name="T18" fmla="*/ 128 w 725"/>
                <a:gd name="T19" fmla="*/ 511 h 909"/>
                <a:gd name="T20" fmla="*/ 128 w 725"/>
                <a:gd name="T21" fmla="*/ 909 h 909"/>
                <a:gd name="T22" fmla="*/ 0 w 725"/>
                <a:gd name="T23" fmla="*/ 909 h 909"/>
                <a:gd name="T24" fmla="*/ 0 w 725"/>
                <a:gd name="T25" fmla="*/ 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909">
                  <a:moveTo>
                    <a:pt x="0" y="0"/>
                  </a:moveTo>
                  <a:lnTo>
                    <a:pt x="128" y="0"/>
                  </a:lnTo>
                  <a:lnTo>
                    <a:pt x="128" y="398"/>
                  </a:lnTo>
                  <a:lnTo>
                    <a:pt x="597" y="398"/>
                  </a:lnTo>
                  <a:lnTo>
                    <a:pt x="597" y="0"/>
                  </a:lnTo>
                  <a:lnTo>
                    <a:pt x="725" y="0"/>
                  </a:lnTo>
                  <a:lnTo>
                    <a:pt x="725" y="909"/>
                  </a:lnTo>
                  <a:lnTo>
                    <a:pt x="597" y="909"/>
                  </a:lnTo>
                  <a:lnTo>
                    <a:pt x="597" y="511"/>
                  </a:lnTo>
                  <a:lnTo>
                    <a:pt x="128" y="511"/>
                  </a:lnTo>
                  <a:lnTo>
                    <a:pt x="128" y="909"/>
                  </a:lnTo>
                  <a:lnTo>
                    <a:pt x="0" y="9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24553863" y="2662238"/>
              <a:ext cx="857250" cy="1443038"/>
            </a:xfrm>
            <a:custGeom>
              <a:avLst/>
              <a:gdLst>
                <a:gd name="T0" fmla="*/ 0 w 540"/>
                <a:gd name="T1" fmla="*/ 0 h 909"/>
                <a:gd name="T2" fmla="*/ 519 w 540"/>
                <a:gd name="T3" fmla="*/ 0 h 909"/>
                <a:gd name="T4" fmla="*/ 519 w 540"/>
                <a:gd name="T5" fmla="*/ 114 h 909"/>
                <a:gd name="T6" fmla="*/ 121 w 540"/>
                <a:gd name="T7" fmla="*/ 114 h 909"/>
                <a:gd name="T8" fmla="*/ 121 w 540"/>
                <a:gd name="T9" fmla="*/ 398 h 909"/>
                <a:gd name="T10" fmla="*/ 448 w 540"/>
                <a:gd name="T11" fmla="*/ 398 h 909"/>
                <a:gd name="T12" fmla="*/ 448 w 540"/>
                <a:gd name="T13" fmla="*/ 504 h 909"/>
                <a:gd name="T14" fmla="*/ 121 w 540"/>
                <a:gd name="T15" fmla="*/ 504 h 909"/>
                <a:gd name="T16" fmla="*/ 121 w 540"/>
                <a:gd name="T17" fmla="*/ 795 h 909"/>
                <a:gd name="T18" fmla="*/ 540 w 540"/>
                <a:gd name="T19" fmla="*/ 795 h 909"/>
                <a:gd name="T20" fmla="*/ 540 w 540"/>
                <a:gd name="T21" fmla="*/ 909 h 909"/>
                <a:gd name="T22" fmla="*/ 0 w 540"/>
                <a:gd name="T23" fmla="*/ 909 h 909"/>
                <a:gd name="T24" fmla="*/ 0 w 540"/>
                <a:gd name="T25" fmla="*/ 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0" h="909">
                  <a:moveTo>
                    <a:pt x="0" y="0"/>
                  </a:moveTo>
                  <a:lnTo>
                    <a:pt x="519" y="0"/>
                  </a:lnTo>
                  <a:lnTo>
                    <a:pt x="519" y="114"/>
                  </a:lnTo>
                  <a:lnTo>
                    <a:pt x="121" y="114"/>
                  </a:lnTo>
                  <a:lnTo>
                    <a:pt x="121" y="398"/>
                  </a:lnTo>
                  <a:lnTo>
                    <a:pt x="448" y="398"/>
                  </a:lnTo>
                  <a:lnTo>
                    <a:pt x="448" y="504"/>
                  </a:lnTo>
                  <a:lnTo>
                    <a:pt x="121" y="504"/>
                  </a:lnTo>
                  <a:lnTo>
                    <a:pt x="121" y="795"/>
                  </a:lnTo>
                  <a:lnTo>
                    <a:pt x="540" y="795"/>
                  </a:lnTo>
                  <a:lnTo>
                    <a:pt x="540" y="909"/>
                  </a:lnTo>
                  <a:lnTo>
                    <a:pt x="0" y="9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5635625" y="17918113"/>
              <a:ext cx="722313" cy="1308100"/>
            </a:xfrm>
            <a:custGeom>
              <a:avLst/>
              <a:gdLst>
                <a:gd name="T0" fmla="*/ 0 w 455"/>
                <a:gd name="T1" fmla="*/ 0 h 824"/>
                <a:gd name="T2" fmla="*/ 455 w 455"/>
                <a:gd name="T3" fmla="*/ 0 h 824"/>
                <a:gd name="T4" fmla="*/ 455 w 455"/>
                <a:gd name="T5" fmla="*/ 99 h 824"/>
                <a:gd name="T6" fmla="*/ 114 w 455"/>
                <a:gd name="T7" fmla="*/ 99 h 824"/>
                <a:gd name="T8" fmla="*/ 114 w 455"/>
                <a:gd name="T9" fmla="*/ 369 h 824"/>
                <a:gd name="T10" fmla="*/ 398 w 455"/>
                <a:gd name="T11" fmla="*/ 369 h 824"/>
                <a:gd name="T12" fmla="*/ 398 w 455"/>
                <a:gd name="T13" fmla="*/ 469 h 824"/>
                <a:gd name="T14" fmla="*/ 114 w 455"/>
                <a:gd name="T15" fmla="*/ 469 h 824"/>
                <a:gd name="T16" fmla="*/ 114 w 455"/>
                <a:gd name="T17" fmla="*/ 824 h 824"/>
                <a:gd name="T18" fmla="*/ 0 w 455"/>
                <a:gd name="T19" fmla="*/ 824 h 824"/>
                <a:gd name="T20" fmla="*/ 0 w 455"/>
                <a:gd name="T21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824">
                  <a:moveTo>
                    <a:pt x="0" y="0"/>
                  </a:moveTo>
                  <a:lnTo>
                    <a:pt x="455" y="0"/>
                  </a:lnTo>
                  <a:lnTo>
                    <a:pt x="455" y="99"/>
                  </a:lnTo>
                  <a:lnTo>
                    <a:pt x="114" y="99"/>
                  </a:lnTo>
                  <a:lnTo>
                    <a:pt x="114" y="369"/>
                  </a:lnTo>
                  <a:lnTo>
                    <a:pt x="398" y="369"/>
                  </a:lnTo>
                  <a:lnTo>
                    <a:pt x="398" y="469"/>
                  </a:lnTo>
                  <a:lnTo>
                    <a:pt x="114" y="469"/>
                  </a:lnTo>
                  <a:lnTo>
                    <a:pt x="114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4"/>
            <p:cNvSpPr>
              <a:spLocks noEditPoints="1"/>
            </p:cNvSpPr>
            <p:nvPr/>
          </p:nvSpPr>
          <p:spPr bwMode="auto">
            <a:xfrm>
              <a:off x="6457950" y="17895888"/>
              <a:ext cx="1343025" cy="1352550"/>
            </a:xfrm>
            <a:custGeom>
              <a:avLst/>
              <a:gdLst>
                <a:gd name="T0" fmla="*/ 420 w 846"/>
                <a:gd name="T1" fmla="*/ 106 h 852"/>
                <a:gd name="T2" fmla="*/ 327 w 846"/>
                <a:gd name="T3" fmla="*/ 120 h 852"/>
                <a:gd name="T4" fmla="*/ 242 w 846"/>
                <a:gd name="T5" fmla="*/ 163 h 852"/>
                <a:gd name="T6" fmla="*/ 178 w 846"/>
                <a:gd name="T7" fmla="*/ 227 h 852"/>
                <a:gd name="T8" fmla="*/ 135 w 846"/>
                <a:gd name="T9" fmla="*/ 319 h 852"/>
                <a:gd name="T10" fmla="*/ 121 w 846"/>
                <a:gd name="T11" fmla="*/ 419 h 852"/>
                <a:gd name="T12" fmla="*/ 135 w 846"/>
                <a:gd name="T13" fmla="*/ 525 h 852"/>
                <a:gd name="T14" fmla="*/ 178 w 846"/>
                <a:gd name="T15" fmla="*/ 611 h 852"/>
                <a:gd name="T16" fmla="*/ 242 w 846"/>
                <a:gd name="T17" fmla="*/ 682 h 852"/>
                <a:gd name="T18" fmla="*/ 327 w 846"/>
                <a:gd name="T19" fmla="*/ 724 h 852"/>
                <a:gd name="T20" fmla="*/ 420 w 846"/>
                <a:gd name="T21" fmla="*/ 745 h 852"/>
                <a:gd name="T22" fmla="*/ 519 w 846"/>
                <a:gd name="T23" fmla="*/ 724 h 852"/>
                <a:gd name="T24" fmla="*/ 604 w 846"/>
                <a:gd name="T25" fmla="*/ 682 h 852"/>
                <a:gd name="T26" fmla="*/ 668 w 846"/>
                <a:gd name="T27" fmla="*/ 611 h 852"/>
                <a:gd name="T28" fmla="*/ 711 w 846"/>
                <a:gd name="T29" fmla="*/ 525 h 852"/>
                <a:gd name="T30" fmla="*/ 725 w 846"/>
                <a:gd name="T31" fmla="*/ 419 h 852"/>
                <a:gd name="T32" fmla="*/ 711 w 846"/>
                <a:gd name="T33" fmla="*/ 319 h 852"/>
                <a:gd name="T34" fmla="*/ 668 w 846"/>
                <a:gd name="T35" fmla="*/ 227 h 852"/>
                <a:gd name="T36" fmla="*/ 604 w 846"/>
                <a:gd name="T37" fmla="*/ 163 h 852"/>
                <a:gd name="T38" fmla="*/ 519 w 846"/>
                <a:gd name="T39" fmla="*/ 120 h 852"/>
                <a:gd name="T40" fmla="*/ 420 w 846"/>
                <a:gd name="T41" fmla="*/ 106 h 852"/>
                <a:gd name="T42" fmla="*/ 420 w 846"/>
                <a:gd name="T43" fmla="*/ 0 h 852"/>
                <a:gd name="T44" fmla="*/ 533 w 846"/>
                <a:gd name="T45" fmla="*/ 14 h 852"/>
                <a:gd name="T46" fmla="*/ 640 w 846"/>
                <a:gd name="T47" fmla="*/ 57 h 852"/>
                <a:gd name="T48" fmla="*/ 725 w 846"/>
                <a:gd name="T49" fmla="*/ 120 h 852"/>
                <a:gd name="T50" fmla="*/ 789 w 846"/>
                <a:gd name="T51" fmla="*/ 206 h 852"/>
                <a:gd name="T52" fmla="*/ 831 w 846"/>
                <a:gd name="T53" fmla="*/ 305 h 852"/>
                <a:gd name="T54" fmla="*/ 846 w 846"/>
                <a:gd name="T55" fmla="*/ 419 h 852"/>
                <a:gd name="T56" fmla="*/ 831 w 846"/>
                <a:gd name="T57" fmla="*/ 532 h 852"/>
                <a:gd name="T58" fmla="*/ 789 w 846"/>
                <a:gd name="T59" fmla="*/ 639 h 852"/>
                <a:gd name="T60" fmla="*/ 725 w 846"/>
                <a:gd name="T61" fmla="*/ 724 h 852"/>
                <a:gd name="T62" fmla="*/ 640 w 846"/>
                <a:gd name="T63" fmla="*/ 788 h 852"/>
                <a:gd name="T64" fmla="*/ 533 w 846"/>
                <a:gd name="T65" fmla="*/ 831 h 852"/>
                <a:gd name="T66" fmla="*/ 420 w 846"/>
                <a:gd name="T67" fmla="*/ 852 h 852"/>
                <a:gd name="T68" fmla="*/ 306 w 846"/>
                <a:gd name="T69" fmla="*/ 831 h 852"/>
                <a:gd name="T70" fmla="*/ 206 w 846"/>
                <a:gd name="T71" fmla="*/ 788 h 852"/>
                <a:gd name="T72" fmla="*/ 121 w 846"/>
                <a:gd name="T73" fmla="*/ 724 h 852"/>
                <a:gd name="T74" fmla="*/ 57 w 846"/>
                <a:gd name="T75" fmla="*/ 639 h 852"/>
                <a:gd name="T76" fmla="*/ 15 w 846"/>
                <a:gd name="T77" fmla="*/ 532 h 852"/>
                <a:gd name="T78" fmla="*/ 0 w 846"/>
                <a:gd name="T79" fmla="*/ 419 h 852"/>
                <a:gd name="T80" fmla="*/ 15 w 846"/>
                <a:gd name="T81" fmla="*/ 305 h 852"/>
                <a:gd name="T82" fmla="*/ 57 w 846"/>
                <a:gd name="T83" fmla="*/ 206 h 852"/>
                <a:gd name="T84" fmla="*/ 121 w 846"/>
                <a:gd name="T85" fmla="*/ 120 h 852"/>
                <a:gd name="T86" fmla="*/ 206 w 846"/>
                <a:gd name="T87" fmla="*/ 57 h 852"/>
                <a:gd name="T88" fmla="*/ 306 w 846"/>
                <a:gd name="T89" fmla="*/ 14 h 852"/>
                <a:gd name="T90" fmla="*/ 420 w 846"/>
                <a:gd name="T9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6" h="852">
                  <a:moveTo>
                    <a:pt x="420" y="106"/>
                  </a:moveTo>
                  <a:lnTo>
                    <a:pt x="327" y="120"/>
                  </a:lnTo>
                  <a:lnTo>
                    <a:pt x="242" y="163"/>
                  </a:lnTo>
                  <a:lnTo>
                    <a:pt x="178" y="227"/>
                  </a:lnTo>
                  <a:lnTo>
                    <a:pt x="135" y="319"/>
                  </a:lnTo>
                  <a:lnTo>
                    <a:pt x="121" y="419"/>
                  </a:lnTo>
                  <a:lnTo>
                    <a:pt x="135" y="525"/>
                  </a:lnTo>
                  <a:lnTo>
                    <a:pt x="178" y="611"/>
                  </a:lnTo>
                  <a:lnTo>
                    <a:pt x="242" y="682"/>
                  </a:lnTo>
                  <a:lnTo>
                    <a:pt x="327" y="724"/>
                  </a:lnTo>
                  <a:lnTo>
                    <a:pt x="420" y="745"/>
                  </a:lnTo>
                  <a:lnTo>
                    <a:pt x="519" y="724"/>
                  </a:lnTo>
                  <a:lnTo>
                    <a:pt x="604" y="682"/>
                  </a:lnTo>
                  <a:lnTo>
                    <a:pt x="668" y="611"/>
                  </a:lnTo>
                  <a:lnTo>
                    <a:pt x="711" y="525"/>
                  </a:lnTo>
                  <a:lnTo>
                    <a:pt x="725" y="419"/>
                  </a:lnTo>
                  <a:lnTo>
                    <a:pt x="711" y="319"/>
                  </a:lnTo>
                  <a:lnTo>
                    <a:pt x="668" y="227"/>
                  </a:lnTo>
                  <a:lnTo>
                    <a:pt x="604" y="163"/>
                  </a:lnTo>
                  <a:lnTo>
                    <a:pt x="519" y="120"/>
                  </a:lnTo>
                  <a:lnTo>
                    <a:pt x="420" y="106"/>
                  </a:lnTo>
                  <a:close/>
                  <a:moveTo>
                    <a:pt x="420" y="0"/>
                  </a:moveTo>
                  <a:lnTo>
                    <a:pt x="533" y="14"/>
                  </a:lnTo>
                  <a:lnTo>
                    <a:pt x="640" y="57"/>
                  </a:lnTo>
                  <a:lnTo>
                    <a:pt x="725" y="120"/>
                  </a:lnTo>
                  <a:lnTo>
                    <a:pt x="789" y="206"/>
                  </a:lnTo>
                  <a:lnTo>
                    <a:pt x="831" y="305"/>
                  </a:lnTo>
                  <a:lnTo>
                    <a:pt x="846" y="419"/>
                  </a:lnTo>
                  <a:lnTo>
                    <a:pt x="831" y="532"/>
                  </a:lnTo>
                  <a:lnTo>
                    <a:pt x="789" y="639"/>
                  </a:lnTo>
                  <a:lnTo>
                    <a:pt x="725" y="724"/>
                  </a:lnTo>
                  <a:lnTo>
                    <a:pt x="640" y="788"/>
                  </a:lnTo>
                  <a:lnTo>
                    <a:pt x="533" y="831"/>
                  </a:lnTo>
                  <a:lnTo>
                    <a:pt x="420" y="852"/>
                  </a:lnTo>
                  <a:lnTo>
                    <a:pt x="306" y="831"/>
                  </a:lnTo>
                  <a:lnTo>
                    <a:pt x="206" y="788"/>
                  </a:lnTo>
                  <a:lnTo>
                    <a:pt x="121" y="724"/>
                  </a:lnTo>
                  <a:lnTo>
                    <a:pt x="57" y="639"/>
                  </a:lnTo>
                  <a:lnTo>
                    <a:pt x="15" y="532"/>
                  </a:lnTo>
                  <a:lnTo>
                    <a:pt x="0" y="419"/>
                  </a:lnTo>
                  <a:lnTo>
                    <a:pt x="15" y="305"/>
                  </a:lnTo>
                  <a:lnTo>
                    <a:pt x="57" y="206"/>
                  </a:lnTo>
                  <a:lnTo>
                    <a:pt x="121" y="120"/>
                  </a:lnTo>
                  <a:lnTo>
                    <a:pt x="206" y="57"/>
                  </a:lnTo>
                  <a:lnTo>
                    <a:pt x="306" y="14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 noEditPoints="1"/>
            </p:cNvSpPr>
            <p:nvPr/>
          </p:nvSpPr>
          <p:spPr bwMode="auto">
            <a:xfrm>
              <a:off x="8037513" y="17918113"/>
              <a:ext cx="946150" cy="1308100"/>
            </a:xfrm>
            <a:custGeom>
              <a:avLst/>
              <a:gdLst>
                <a:gd name="T0" fmla="*/ 113 w 596"/>
                <a:gd name="T1" fmla="*/ 99 h 824"/>
                <a:gd name="T2" fmla="*/ 113 w 596"/>
                <a:gd name="T3" fmla="*/ 391 h 824"/>
                <a:gd name="T4" fmla="*/ 284 w 596"/>
                <a:gd name="T5" fmla="*/ 391 h 824"/>
                <a:gd name="T6" fmla="*/ 341 w 596"/>
                <a:gd name="T7" fmla="*/ 383 h 824"/>
                <a:gd name="T8" fmla="*/ 390 w 596"/>
                <a:gd name="T9" fmla="*/ 355 h 824"/>
                <a:gd name="T10" fmla="*/ 419 w 596"/>
                <a:gd name="T11" fmla="*/ 305 h 824"/>
                <a:gd name="T12" fmla="*/ 426 w 596"/>
                <a:gd name="T13" fmla="*/ 241 h 824"/>
                <a:gd name="T14" fmla="*/ 419 w 596"/>
                <a:gd name="T15" fmla="*/ 192 h 824"/>
                <a:gd name="T16" fmla="*/ 398 w 596"/>
                <a:gd name="T17" fmla="*/ 149 h 824"/>
                <a:gd name="T18" fmla="*/ 362 w 596"/>
                <a:gd name="T19" fmla="*/ 121 h 824"/>
                <a:gd name="T20" fmla="*/ 348 w 596"/>
                <a:gd name="T21" fmla="*/ 114 h 824"/>
                <a:gd name="T22" fmla="*/ 334 w 596"/>
                <a:gd name="T23" fmla="*/ 106 h 824"/>
                <a:gd name="T24" fmla="*/ 312 w 596"/>
                <a:gd name="T25" fmla="*/ 99 h 824"/>
                <a:gd name="T26" fmla="*/ 284 w 596"/>
                <a:gd name="T27" fmla="*/ 99 h 824"/>
                <a:gd name="T28" fmla="*/ 248 w 596"/>
                <a:gd name="T29" fmla="*/ 99 h 824"/>
                <a:gd name="T30" fmla="*/ 113 w 596"/>
                <a:gd name="T31" fmla="*/ 99 h 824"/>
                <a:gd name="T32" fmla="*/ 0 w 596"/>
                <a:gd name="T33" fmla="*/ 0 h 824"/>
                <a:gd name="T34" fmla="*/ 255 w 596"/>
                <a:gd name="T35" fmla="*/ 0 h 824"/>
                <a:gd name="T36" fmla="*/ 326 w 596"/>
                <a:gd name="T37" fmla="*/ 0 h 824"/>
                <a:gd name="T38" fmla="*/ 369 w 596"/>
                <a:gd name="T39" fmla="*/ 7 h 824"/>
                <a:gd name="T40" fmla="*/ 405 w 596"/>
                <a:gd name="T41" fmla="*/ 14 h 824"/>
                <a:gd name="T42" fmla="*/ 476 w 596"/>
                <a:gd name="T43" fmla="*/ 64 h 824"/>
                <a:gd name="T44" fmla="*/ 525 w 596"/>
                <a:gd name="T45" fmla="*/ 142 h 824"/>
                <a:gd name="T46" fmla="*/ 547 w 596"/>
                <a:gd name="T47" fmla="*/ 241 h 824"/>
                <a:gd name="T48" fmla="*/ 532 w 596"/>
                <a:gd name="T49" fmla="*/ 312 h 824"/>
                <a:gd name="T50" fmla="*/ 504 w 596"/>
                <a:gd name="T51" fmla="*/ 376 h 824"/>
                <a:gd name="T52" fmla="*/ 454 w 596"/>
                <a:gd name="T53" fmla="*/ 433 h 824"/>
                <a:gd name="T54" fmla="*/ 398 w 596"/>
                <a:gd name="T55" fmla="*/ 462 h 824"/>
                <a:gd name="T56" fmla="*/ 398 w 596"/>
                <a:gd name="T57" fmla="*/ 462 h 824"/>
                <a:gd name="T58" fmla="*/ 398 w 596"/>
                <a:gd name="T59" fmla="*/ 469 h 824"/>
                <a:gd name="T60" fmla="*/ 405 w 596"/>
                <a:gd name="T61" fmla="*/ 476 h 824"/>
                <a:gd name="T62" fmla="*/ 412 w 596"/>
                <a:gd name="T63" fmla="*/ 483 h 824"/>
                <a:gd name="T64" fmla="*/ 419 w 596"/>
                <a:gd name="T65" fmla="*/ 504 h 824"/>
                <a:gd name="T66" fmla="*/ 596 w 596"/>
                <a:gd name="T67" fmla="*/ 824 h 824"/>
                <a:gd name="T68" fmla="*/ 469 w 596"/>
                <a:gd name="T69" fmla="*/ 824 h 824"/>
                <a:gd name="T70" fmla="*/ 291 w 596"/>
                <a:gd name="T71" fmla="*/ 490 h 824"/>
                <a:gd name="T72" fmla="*/ 113 w 596"/>
                <a:gd name="T73" fmla="*/ 490 h 824"/>
                <a:gd name="T74" fmla="*/ 113 w 596"/>
                <a:gd name="T75" fmla="*/ 824 h 824"/>
                <a:gd name="T76" fmla="*/ 0 w 596"/>
                <a:gd name="T77" fmla="*/ 824 h 824"/>
                <a:gd name="T78" fmla="*/ 0 w 596"/>
                <a:gd name="T7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6" h="824">
                  <a:moveTo>
                    <a:pt x="113" y="99"/>
                  </a:moveTo>
                  <a:lnTo>
                    <a:pt x="113" y="391"/>
                  </a:lnTo>
                  <a:lnTo>
                    <a:pt x="284" y="391"/>
                  </a:lnTo>
                  <a:lnTo>
                    <a:pt x="341" y="383"/>
                  </a:lnTo>
                  <a:lnTo>
                    <a:pt x="390" y="355"/>
                  </a:lnTo>
                  <a:lnTo>
                    <a:pt x="419" y="305"/>
                  </a:lnTo>
                  <a:lnTo>
                    <a:pt x="426" y="241"/>
                  </a:lnTo>
                  <a:lnTo>
                    <a:pt x="419" y="192"/>
                  </a:lnTo>
                  <a:lnTo>
                    <a:pt x="398" y="149"/>
                  </a:lnTo>
                  <a:lnTo>
                    <a:pt x="362" y="121"/>
                  </a:lnTo>
                  <a:lnTo>
                    <a:pt x="348" y="114"/>
                  </a:lnTo>
                  <a:lnTo>
                    <a:pt x="334" y="106"/>
                  </a:lnTo>
                  <a:lnTo>
                    <a:pt x="312" y="99"/>
                  </a:lnTo>
                  <a:lnTo>
                    <a:pt x="284" y="99"/>
                  </a:lnTo>
                  <a:lnTo>
                    <a:pt x="248" y="99"/>
                  </a:lnTo>
                  <a:lnTo>
                    <a:pt x="113" y="99"/>
                  </a:lnTo>
                  <a:close/>
                  <a:moveTo>
                    <a:pt x="0" y="0"/>
                  </a:moveTo>
                  <a:lnTo>
                    <a:pt x="255" y="0"/>
                  </a:lnTo>
                  <a:lnTo>
                    <a:pt x="326" y="0"/>
                  </a:lnTo>
                  <a:lnTo>
                    <a:pt x="369" y="7"/>
                  </a:lnTo>
                  <a:lnTo>
                    <a:pt x="405" y="14"/>
                  </a:lnTo>
                  <a:lnTo>
                    <a:pt x="476" y="64"/>
                  </a:lnTo>
                  <a:lnTo>
                    <a:pt x="525" y="142"/>
                  </a:lnTo>
                  <a:lnTo>
                    <a:pt x="547" y="241"/>
                  </a:lnTo>
                  <a:lnTo>
                    <a:pt x="532" y="312"/>
                  </a:lnTo>
                  <a:lnTo>
                    <a:pt x="504" y="376"/>
                  </a:lnTo>
                  <a:lnTo>
                    <a:pt x="454" y="433"/>
                  </a:lnTo>
                  <a:lnTo>
                    <a:pt x="398" y="462"/>
                  </a:lnTo>
                  <a:lnTo>
                    <a:pt x="398" y="462"/>
                  </a:lnTo>
                  <a:lnTo>
                    <a:pt x="398" y="469"/>
                  </a:lnTo>
                  <a:lnTo>
                    <a:pt x="405" y="476"/>
                  </a:lnTo>
                  <a:lnTo>
                    <a:pt x="412" y="483"/>
                  </a:lnTo>
                  <a:lnTo>
                    <a:pt x="419" y="504"/>
                  </a:lnTo>
                  <a:lnTo>
                    <a:pt x="596" y="824"/>
                  </a:lnTo>
                  <a:lnTo>
                    <a:pt x="469" y="824"/>
                  </a:lnTo>
                  <a:lnTo>
                    <a:pt x="291" y="490"/>
                  </a:lnTo>
                  <a:lnTo>
                    <a:pt x="113" y="490"/>
                  </a:lnTo>
                  <a:lnTo>
                    <a:pt x="113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9659938" y="17918113"/>
              <a:ext cx="1049338" cy="1308100"/>
            </a:xfrm>
            <a:custGeom>
              <a:avLst/>
              <a:gdLst>
                <a:gd name="T0" fmla="*/ 0 w 661"/>
                <a:gd name="T1" fmla="*/ 0 h 824"/>
                <a:gd name="T2" fmla="*/ 114 w 661"/>
                <a:gd name="T3" fmla="*/ 0 h 824"/>
                <a:gd name="T4" fmla="*/ 114 w 661"/>
                <a:gd name="T5" fmla="*/ 362 h 824"/>
                <a:gd name="T6" fmla="*/ 540 w 661"/>
                <a:gd name="T7" fmla="*/ 362 h 824"/>
                <a:gd name="T8" fmla="*/ 540 w 661"/>
                <a:gd name="T9" fmla="*/ 0 h 824"/>
                <a:gd name="T10" fmla="*/ 661 w 661"/>
                <a:gd name="T11" fmla="*/ 0 h 824"/>
                <a:gd name="T12" fmla="*/ 661 w 661"/>
                <a:gd name="T13" fmla="*/ 824 h 824"/>
                <a:gd name="T14" fmla="*/ 540 w 661"/>
                <a:gd name="T15" fmla="*/ 824 h 824"/>
                <a:gd name="T16" fmla="*/ 540 w 661"/>
                <a:gd name="T17" fmla="*/ 462 h 824"/>
                <a:gd name="T18" fmla="*/ 114 w 661"/>
                <a:gd name="T19" fmla="*/ 462 h 824"/>
                <a:gd name="T20" fmla="*/ 114 w 661"/>
                <a:gd name="T21" fmla="*/ 824 h 824"/>
                <a:gd name="T22" fmla="*/ 0 w 661"/>
                <a:gd name="T23" fmla="*/ 824 h 824"/>
                <a:gd name="T24" fmla="*/ 0 w 661"/>
                <a:gd name="T2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1" h="824">
                  <a:moveTo>
                    <a:pt x="0" y="0"/>
                  </a:moveTo>
                  <a:lnTo>
                    <a:pt x="114" y="0"/>
                  </a:lnTo>
                  <a:lnTo>
                    <a:pt x="114" y="362"/>
                  </a:lnTo>
                  <a:lnTo>
                    <a:pt x="540" y="362"/>
                  </a:lnTo>
                  <a:lnTo>
                    <a:pt x="540" y="0"/>
                  </a:lnTo>
                  <a:lnTo>
                    <a:pt x="661" y="0"/>
                  </a:lnTo>
                  <a:lnTo>
                    <a:pt x="661" y="824"/>
                  </a:lnTo>
                  <a:lnTo>
                    <a:pt x="540" y="824"/>
                  </a:lnTo>
                  <a:lnTo>
                    <a:pt x="540" y="462"/>
                  </a:lnTo>
                  <a:lnTo>
                    <a:pt x="114" y="462"/>
                  </a:lnTo>
                  <a:lnTo>
                    <a:pt x="114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7"/>
            <p:cNvSpPr>
              <a:spLocks/>
            </p:cNvSpPr>
            <p:nvPr/>
          </p:nvSpPr>
          <p:spPr bwMode="auto">
            <a:xfrm>
              <a:off x="11025188" y="17918113"/>
              <a:ext cx="788988" cy="1308100"/>
            </a:xfrm>
            <a:custGeom>
              <a:avLst/>
              <a:gdLst>
                <a:gd name="T0" fmla="*/ 0 w 497"/>
                <a:gd name="T1" fmla="*/ 0 h 824"/>
                <a:gd name="T2" fmla="*/ 483 w 497"/>
                <a:gd name="T3" fmla="*/ 0 h 824"/>
                <a:gd name="T4" fmla="*/ 483 w 497"/>
                <a:gd name="T5" fmla="*/ 99 h 824"/>
                <a:gd name="T6" fmla="*/ 121 w 497"/>
                <a:gd name="T7" fmla="*/ 99 h 824"/>
                <a:gd name="T8" fmla="*/ 121 w 497"/>
                <a:gd name="T9" fmla="*/ 355 h 824"/>
                <a:gd name="T10" fmla="*/ 412 w 497"/>
                <a:gd name="T11" fmla="*/ 355 h 824"/>
                <a:gd name="T12" fmla="*/ 412 w 497"/>
                <a:gd name="T13" fmla="*/ 454 h 824"/>
                <a:gd name="T14" fmla="*/ 121 w 497"/>
                <a:gd name="T15" fmla="*/ 454 h 824"/>
                <a:gd name="T16" fmla="*/ 121 w 497"/>
                <a:gd name="T17" fmla="*/ 717 h 824"/>
                <a:gd name="T18" fmla="*/ 497 w 497"/>
                <a:gd name="T19" fmla="*/ 717 h 824"/>
                <a:gd name="T20" fmla="*/ 497 w 497"/>
                <a:gd name="T21" fmla="*/ 824 h 824"/>
                <a:gd name="T22" fmla="*/ 0 w 497"/>
                <a:gd name="T23" fmla="*/ 824 h 824"/>
                <a:gd name="T24" fmla="*/ 0 w 497"/>
                <a:gd name="T2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824">
                  <a:moveTo>
                    <a:pt x="0" y="0"/>
                  </a:moveTo>
                  <a:lnTo>
                    <a:pt x="483" y="0"/>
                  </a:lnTo>
                  <a:lnTo>
                    <a:pt x="483" y="99"/>
                  </a:lnTo>
                  <a:lnTo>
                    <a:pt x="121" y="99"/>
                  </a:lnTo>
                  <a:lnTo>
                    <a:pt x="121" y="355"/>
                  </a:lnTo>
                  <a:lnTo>
                    <a:pt x="412" y="355"/>
                  </a:lnTo>
                  <a:lnTo>
                    <a:pt x="412" y="454"/>
                  </a:lnTo>
                  <a:lnTo>
                    <a:pt x="121" y="454"/>
                  </a:lnTo>
                  <a:lnTo>
                    <a:pt x="121" y="717"/>
                  </a:lnTo>
                  <a:lnTo>
                    <a:pt x="497" y="717"/>
                  </a:lnTo>
                  <a:lnTo>
                    <a:pt x="497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8"/>
            <p:cNvSpPr>
              <a:spLocks noEditPoints="1"/>
            </p:cNvSpPr>
            <p:nvPr/>
          </p:nvSpPr>
          <p:spPr bwMode="auto">
            <a:xfrm>
              <a:off x="11938000" y="17918113"/>
              <a:ext cx="1127125" cy="1308100"/>
            </a:xfrm>
            <a:custGeom>
              <a:avLst/>
              <a:gdLst>
                <a:gd name="T0" fmla="*/ 355 w 710"/>
                <a:gd name="T1" fmla="*/ 114 h 824"/>
                <a:gd name="T2" fmla="*/ 355 w 710"/>
                <a:gd name="T3" fmla="*/ 121 h 824"/>
                <a:gd name="T4" fmla="*/ 348 w 710"/>
                <a:gd name="T5" fmla="*/ 156 h 824"/>
                <a:gd name="T6" fmla="*/ 334 w 710"/>
                <a:gd name="T7" fmla="*/ 192 h 824"/>
                <a:gd name="T8" fmla="*/ 327 w 710"/>
                <a:gd name="T9" fmla="*/ 227 h 824"/>
                <a:gd name="T10" fmla="*/ 234 w 710"/>
                <a:gd name="T11" fmla="*/ 490 h 824"/>
                <a:gd name="T12" fmla="*/ 483 w 710"/>
                <a:gd name="T13" fmla="*/ 490 h 824"/>
                <a:gd name="T14" fmla="*/ 391 w 710"/>
                <a:gd name="T15" fmla="*/ 227 h 824"/>
                <a:gd name="T16" fmla="*/ 377 w 710"/>
                <a:gd name="T17" fmla="*/ 192 h 824"/>
                <a:gd name="T18" fmla="*/ 369 w 710"/>
                <a:gd name="T19" fmla="*/ 156 h 824"/>
                <a:gd name="T20" fmla="*/ 362 w 710"/>
                <a:gd name="T21" fmla="*/ 121 h 824"/>
                <a:gd name="T22" fmla="*/ 355 w 710"/>
                <a:gd name="T23" fmla="*/ 114 h 824"/>
                <a:gd name="T24" fmla="*/ 355 w 710"/>
                <a:gd name="T25" fmla="*/ 114 h 824"/>
                <a:gd name="T26" fmla="*/ 298 w 710"/>
                <a:gd name="T27" fmla="*/ 0 h 824"/>
                <a:gd name="T28" fmla="*/ 419 w 710"/>
                <a:gd name="T29" fmla="*/ 0 h 824"/>
                <a:gd name="T30" fmla="*/ 710 w 710"/>
                <a:gd name="T31" fmla="*/ 824 h 824"/>
                <a:gd name="T32" fmla="*/ 597 w 710"/>
                <a:gd name="T33" fmla="*/ 824 h 824"/>
                <a:gd name="T34" fmla="*/ 511 w 710"/>
                <a:gd name="T35" fmla="*/ 582 h 824"/>
                <a:gd name="T36" fmla="*/ 199 w 710"/>
                <a:gd name="T37" fmla="*/ 582 h 824"/>
                <a:gd name="T38" fmla="*/ 121 w 710"/>
                <a:gd name="T39" fmla="*/ 824 h 824"/>
                <a:gd name="T40" fmla="*/ 0 w 710"/>
                <a:gd name="T41" fmla="*/ 824 h 824"/>
                <a:gd name="T42" fmla="*/ 298 w 710"/>
                <a:gd name="T4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0" h="824">
                  <a:moveTo>
                    <a:pt x="355" y="114"/>
                  </a:moveTo>
                  <a:lnTo>
                    <a:pt x="355" y="121"/>
                  </a:lnTo>
                  <a:lnTo>
                    <a:pt x="348" y="156"/>
                  </a:lnTo>
                  <a:lnTo>
                    <a:pt x="334" y="192"/>
                  </a:lnTo>
                  <a:lnTo>
                    <a:pt x="327" y="227"/>
                  </a:lnTo>
                  <a:lnTo>
                    <a:pt x="234" y="490"/>
                  </a:lnTo>
                  <a:lnTo>
                    <a:pt x="483" y="490"/>
                  </a:lnTo>
                  <a:lnTo>
                    <a:pt x="391" y="227"/>
                  </a:lnTo>
                  <a:lnTo>
                    <a:pt x="377" y="192"/>
                  </a:lnTo>
                  <a:lnTo>
                    <a:pt x="369" y="156"/>
                  </a:lnTo>
                  <a:lnTo>
                    <a:pt x="362" y="121"/>
                  </a:lnTo>
                  <a:lnTo>
                    <a:pt x="355" y="114"/>
                  </a:lnTo>
                  <a:lnTo>
                    <a:pt x="355" y="114"/>
                  </a:lnTo>
                  <a:close/>
                  <a:moveTo>
                    <a:pt x="298" y="0"/>
                  </a:moveTo>
                  <a:lnTo>
                    <a:pt x="419" y="0"/>
                  </a:lnTo>
                  <a:lnTo>
                    <a:pt x="710" y="824"/>
                  </a:lnTo>
                  <a:lnTo>
                    <a:pt x="597" y="824"/>
                  </a:lnTo>
                  <a:lnTo>
                    <a:pt x="511" y="582"/>
                  </a:lnTo>
                  <a:lnTo>
                    <a:pt x="199" y="582"/>
                  </a:lnTo>
                  <a:lnTo>
                    <a:pt x="121" y="824"/>
                  </a:lnTo>
                  <a:lnTo>
                    <a:pt x="0" y="82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3234988" y="17918113"/>
              <a:ext cx="766763" cy="1308100"/>
            </a:xfrm>
            <a:custGeom>
              <a:avLst/>
              <a:gdLst>
                <a:gd name="T0" fmla="*/ 0 w 483"/>
                <a:gd name="T1" fmla="*/ 0 h 824"/>
                <a:gd name="T2" fmla="*/ 114 w 483"/>
                <a:gd name="T3" fmla="*/ 0 h 824"/>
                <a:gd name="T4" fmla="*/ 114 w 483"/>
                <a:gd name="T5" fmla="*/ 717 h 824"/>
                <a:gd name="T6" fmla="*/ 483 w 483"/>
                <a:gd name="T7" fmla="*/ 717 h 824"/>
                <a:gd name="T8" fmla="*/ 483 w 483"/>
                <a:gd name="T9" fmla="*/ 824 h 824"/>
                <a:gd name="T10" fmla="*/ 0 w 483"/>
                <a:gd name="T11" fmla="*/ 824 h 824"/>
                <a:gd name="T12" fmla="*/ 0 w 483"/>
                <a:gd name="T1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824">
                  <a:moveTo>
                    <a:pt x="0" y="0"/>
                  </a:moveTo>
                  <a:lnTo>
                    <a:pt x="114" y="0"/>
                  </a:lnTo>
                  <a:lnTo>
                    <a:pt x="114" y="717"/>
                  </a:lnTo>
                  <a:lnTo>
                    <a:pt x="483" y="717"/>
                  </a:lnTo>
                  <a:lnTo>
                    <a:pt x="483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150"/>
            <p:cNvSpPr>
              <a:spLocks/>
            </p:cNvSpPr>
            <p:nvPr/>
          </p:nvSpPr>
          <p:spPr bwMode="auto">
            <a:xfrm>
              <a:off x="13866813" y="17918113"/>
              <a:ext cx="1081088" cy="1308100"/>
            </a:xfrm>
            <a:custGeom>
              <a:avLst/>
              <a:gdLst>
                <a:gd name="T0" fmla="*/ 0 w 681"/>
                <a:gd name="T1" fmla="*/ 0 h 824"/>
                <a:gd name="T2" fmla="*/ 681 w 681"/>
                <a:gd name="T3" fmla="*/ 0 h 824"/>
                <a:gd name="T4" fmla="*/ 681 w 681"/>
                <a:gd name="T5" fmla="*/ 99 h 824"/>
                <a:gd name="T6" fmla="*/ 397 w 681"/>
                <a:gd name="T7" fmla="*/ 99 h 824"/>
                <a:gd name="T8" fmla="*/ 397 w 681"/>
                <a:gd name="T9" fmla="*/ 824 h 824"/>
                <a:gd name="T10" fmla="*/ 284 w 681"/>
                <a:gd name="T11" fmla="*/ 824 h 824"/>
                <a:gd name="T12" fmla="*/ 284 w 681"/>
                <a:gd name="T13" fmla="*/ 99 h 824"/>
                <a:gd name="T14" fmla="*/ 0 w 681"/>
                <a:gd name="T15" fmla="*/ 99 h 824"/>
                <a:gd name="T16" fmla="*/ 0 w 681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824">
                  <a:moveTo>
                    <a:pt x="0" y="0"/>
                  </a:moveTo>
                  <a:lnTo>
                    <a:pt x="681" y="0"/>
                  </a:lnTo>
                  <a:lnTo>
                    <a:pt x="681" y="99"/>
                  </a:lnTo>
                  <a:lnTo>
                    <a:pt x="397" y="99"/>
                  </a:lnTo>
                  <a:lnTo>
                    <a:pt x="397" y="824"/>
                  </a:lnTo>
                  <a:lnTo>
                    <a:pt x="284" y="824"/>
                  </a:lnTo>
                  <a:lnTo>
                    <a:pt x="28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151"/>
            <p:cNvSpPr>
              <a:spLocks/>
            </p:cNvSpPr>
            <p:nvPr/>
          </p:nvSpPr>
          <p:spPr bwMode="auto">
            <a:xfrm>
              <a:off x="15106650" y="17918113"/>
              <a:ext cx="1047750" cy="1308100"/>
            </a:xfrm>
            <a:custGeom>
              <a:avLst/>
              <a:gdLst>
                <a:gd name="T0" fmla="*/ 0 w 660"/>
                <a:gd name="T1" fmla="*/ 0 h 824"/>
                <a:gd name="T2" fmla="*/ 113 w 660"/>
                <a:gd name="T3" fmla="*/ 0 h 824"/>
                <a:gd name="T4" fmla="*/ 113 w 660"/>
                <a:gd name="T5" fmla="*/ 362 h 824"/>
                <a:gd name="T6" fmla="*/ 540 w 660"/>
                <a:gd name="T7" fmla="*/ 362 h 824"/>
                <a:gd name="T8" fmla="*/ 540 w 660"/>
                <a:gd name="T9" fmla="*/ 0 h 824"/>
                <a:gd name="T10" fmla="*/ 660 w 660"/>
                <a:gd name="T11" fmla="*/ 0 h 824"/>
                <a:gd name="T12" fmla="*/ 660 w 660"/>
                <a:gd name="T13" fmla="*/ 824 h 824"/>
                <a:gd name="T14" fmla="*/ 540 w 660"/>
                <a:gd name="T15" fmla="*/ 824 h 824"/>
                <a:gd name="T16" fmla="*/ 540 w 660"/>
                <a:gd name="T17" fmla="*/ 462 h 824"/>
                <a:gd name="T18" fmla="*/ 113 w 660"/>
                <a:gd name="T19" fmla="*/ 462 h 824"/>
                <a:gd name="T20" fmla="*/ 113 w 660"/>
                <a:gd name="T21" fmla="*/ 824 h 824"/>
                <a:gd name="T22" fmla="*/ 0 w 660"/>
                <a:gd name="T23" fmla="*/ 824 h 824"/>
                <a:gd name="T24" fmla="*/ 0 w 660"/>
                <a:gd name="T2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0" h="824">
                  <a:moveTo>
                    <a:pt x="0" y="0"/>
                  </a:moveTo>
                  <a:lnTo>
                    <a:pt x="113" y="0"/>
                  </a:lnTo>
                  <a:lnTo>
                    <a:pt x="113" y="362"/>
                  </a:lnTo>
                  <a:lnTo>
                    <a:pt x="540" y="362"/>
                  </a:lnTo>
                  <a:lnTo>
                    <a:pt x="540" y="0"/>
                  </a:lnTo>
                  <a:lnTo>
                    <a:pt x="660" y="0"/>
                  </a:lnTo>
                  <a:lnTo>
                    <a:pt x="660" y="824"/>
                  </a:lnTo>
                  <a:lnTo>
                    <a:pt x="540" y="824"/>
                  </a:lnTo>
                  <a:lnTo>
                    <a:pt x="540" y="462"/>
                  </a:lnTo>
                  <a:lnTo>
                    <a:pt x="113" y="462"/>
                  </a:lnTo>
                  <a:lnTo>
                    <a:pt x="113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152"/>
            <p:cNvSpPr>
              <a:spLocks noEditPoints="1"/>
            </p:cNvSpPr>
            <p:nvPr/>
          </p:nvSpPr>
          <p:spPr bwMode="auto">
            <a:xfrm>
              <a:off x="16943388" y="17918113"/>
              <a:ext cx="892175" cy="1308100"/>
            </a:xfrm>
            <a:custGeom>
              <a:avLst/>
              <a:gdLst>
                <a:gd name="T0" fmla="*/ 114 w 562"/>
                <a:gd name="T1" fmla="*/ 99 h 824"/>
                <a:gd name="T2" fmla="*/ 114 w 562"/>
                <a:gd name="T3" fmla="*/ 419 h 824"/>
                <a:gd name="T4" fmla="*/ 285 w 562"/>
                <a:gd name="T5" fmla="*/ 419 h 824"/>
                <a:gd name="T6" fmla="*/ 348 w 562"/>
                <a:gd name="T7" fmla="*/ 405 h 824"/>
                <a:gd name="T8" fmla="*/ 398 w 562"/>
                <a:gd name="T9" fmla="*/ 376 h 824"/>
                <a:gd name="T10" fmla="*/ 434 w 562"/>
                <a:gd name="T11" fmla="*/ 320 h 824"/>
                <a:gd name="T12" fmla="*/ 441 w 562"/>
                <a:gd name="T13" fmla="*/ 256 h 824"/>
                <a:gd name="T14" fmla="*/ 434 w 562"/>
                <a:gd name="T15" fmla="*/ 192 h 824"/>
                <a:gd name="T16" fmla="*/ 398 w 562"/>
                <a:gd name="T17" fmla="*/ 142 h 824"/>
                <a:gd name="T18" fmla="*/ 348 w 562"/>
                <a:gd name="T19" fmla="*/ 106 h 824"/>
                <a:gd name="T20" fmla="*/ 285 w 562"/>
                <a:gd name="T21" fmla="*/ 99 h 824"/>
                <a:gd name="T22" fmla="*/ 114 w 562"/>
                <a:gd name="T23" fmla="*/ 99 h 824"/>
                <a:gd name="T24" fmla="*/ 0 w 562"/>
                <a:gd name="T25" fmla="*/ 0 h 824"/>
                <a:gd name="T26" fmla="*/ 299 w 562"/>
                <a:gd name="T27" fmla="*/ 0 h 824"/>
                <a:gd name="T28" fmla="*/ 384 w 562"/>
                <a:gd name="T29" fmla="*/ 7 h 824"/>
                <a:gd name="T30" fmla="*/ 455 w 562"/>
                <a:gd name="T31" fmla="*/ 43 h 824"/>
                <a:gd name="T32" fmla="*/ 512 w 562"/>
                <a:gd name="T33" fmla="*/ 99 h 824"/>
                <a:gd name="T34" fmla="*/ 547 w 562"/>
                <a:gd name="T35" fmla="*/ 170 h 824"/>
                <a:gd name="T36" fmla="*/ 562 w 562"/>
                <a:gd name="T37" fmla="*/ 256 h 824"/>
                <a:gd name="T38" fmla="*/ 547 w 562"/>
                <a:gd name="T39" fmla="*/ 341 h 824"/>
                <a:gd name="T40" fmla="*/ 512 w 562"/>
                <a:gd name="T41" fmla="*/ 412 h 824"/>
                <a:gd name="T42" fmla="*/ 455 w 562"/>
                <a:gd name="T43" fmla="*/ 469 h 824"/>
                <a:gd name="T44" fmla="*/ 384 w 562"/>
                <a:gd name="T45" fmla="*/ 504 h 824"/>
                <a:gd name="T46" fmla="*/ 299 w 562"/>
                <a:gd name="T47" fmla="*/ 518 h 824"/>
                <a:gd name="T48" fmla="*/ 114 w 562"/>
                <a:gd name="T49" fmla="*/ 518 h 824"/>
                <a:gd name="T50" fmla="*/ 114 w 562"/>
                <a:gd name="T51" fmla="*/ 824 h 824"/>
                <a:gd name="T52" fmla="*/ 0 w 562"/>
                <a:gd name="T53" fmla="*/ 824 h 824"/>
                <a:gd name="T54" fmla="*/ 0 w 562"/>
                <a:gd name="T5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2" h="824">
                  <a:moveTo>
                    <a:pt x="114" y="99"/>
                  </a:moveTo>
                  <a:lnTo>
                    <a:pt x="114" y="419"/>
                  </a:lnTo>
                  <a:lnTo>
                    <a:pt x="285" y="419"/>
                  </a:lnTo>
                  <a:lnTo>
                    <a:pt x="348" y="405"/>
                  </a:lnTo>
                  <a:lnTo>
                    <a:pt x="398" y="376"/>
                  </a:lnTo>
                  <a:lnTo>
                    <a:pt x="434" y="320"/>
                  </a:lnTo>
                  <a:lnTo>
                    <a:pt x="441" y="256"/>
                  </a:lnTo>
                  <a:lnTo>
                    <a:pt x="434" y="192"/>
                  </a:lnTo>
                  <a:lnTo>
                    <a:pt x="398" y="142"/>
                  </a:lnTo>
                  <a:lnTo>
                    <a:pt x="348" y="106"/>
                  </a:lnTo>
                  <a:lnTo>
                    <a:pt x="285" y="99"/>
                  </a:lnTo>
                  <a:lnTo>
                    <a:pt x="114" y="99"/>
                  </a:lnTo>
                  <a:close/>
                  <a:moveTo>
                    <a:pt x="0" y="0"/>
                  </a:moveTo>
                  <a:lnTo>
                    <a:pt x="299" y="0"/>
                  </a:lnTo>
                  <a:lnTo>
                    <a:pt x="384" y="7"/>
                  </a:lnTo>
                  <a:lnTo>
                    <a:pt x="455" y="43"/>
                  </a:lnTo>
                  <a:lnTo>
                    <a:pt x="512" y="99"/>
                  </a:lnTo>
                  <a:lnTo>
                    <a:pt x="547" y="170"/>
                  </a:lnTo>
                  <a:lnTo>
                    <a:pt x="562" y="256"/>
                  </a:lnTo>
                  <a:lnTo>
                    <a:pt x="547" y="341"/>
                  </a:lnTo>
                  <a:lnTo>
                    <a:pt x="512" y="412"/>
                  </a:lnTo>
                  <a:lnTo>
                    <a:pt x="455" y="469"/>
                  </a:lnTo>
                  <a:lnTo>
                    <a:pt x="384" y="504"/>
                  </a:lnTo>
                  <a:lnTo>
                    <a:pt x="299" y="518"/>
                  </a:lnTo>
                  <a:lnTo>
                    <a:pt x="114" y="518"/>
                  </a:lnTo>
                  <a:lnTo>
                    <a:pt x="114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153"/>
            <p:cNvSpPr>
              <a:spLocks noEditPoints="1"/>
            </p:cNvSpPr>
            <p:nvPr/>
          </p:nvSpPr>
          <p:spPr bwMode="auto">
            <a:xfrm>
              <a:off x="17959388" y="17895888"/>
              <a:ext cx="1341438" cy="1352550"/>
            </a:xfrm>
            <a:custGeom>
              <a:avLst/>
              <a:gdLst>
                <a:gd name="T0" fmla="*/ 426 w 845"/>
                <a:gd name="T1" fmla="*/ 106 h 852"/>
                <a:gd name="T2" fmla="*/ 326 w 845"/>
                <a:gd name="T3" fmla="*/ 120 h 852"/>
                <a:gd name="T4" fmla="*/ 248 w 845"/>
                <a:gd name="T5" fmla="*/ 163 h 852"/>
                <a:gd name="T6" fmla="*/ 177 w 845"/>
                <a:gd name="T7" fmla="*/ 227 h 852"/>
                <a:gd name="T8" fmla="*/ 135 w 845"/>
                <a:gd name="T9" fmla="*/ 319 h 852"/>
                <a:gd name="T10" fmla="*/ 120 w 845"/>
                <a:gd name="T11" fmla="*/ 419 h 852"/>
                <a:gd name="T12" fmla="*/ 135 w 845"/>
                <a:gd name="T13" fmla="*/ 525 h 852"/>
                <a:gd name="T14" fmla="*/ 177 w 845"/>
                <a:gd name="T15" fmla="*/ 611 h 852"/>
                <a:gd name="T16" fmla="*/ 248 w 845"/>
                <a:gd name="T17" fmla="*/ 682 h 852"/>
                <a:gd name="T18" fmla="*/ 326 w 845"/>
                <a:gd name="T19" fmla="*/ 724 h 852"/>
                <a:gd name="T20" fmla="*/ 426 w 845"/>
                <a:gd name="T21" fmla="*/ 745 h 852"/>
                <a:gd name="T22" fmla="*/ 525 w 845"/>
                <a:gd name="T23" fmla="*/ 724 h 852"/>
                <a:gd name="T24" fmla="*/ 603 w 845"/>
                <a:gd name="T25" fmla="*/ 682 h 852"/>
                <a:gd name="T26" fmla="*/ 667 w 845"/>
                <a:gd name="T27" fmla="*/ 611 h 852"/>
                <a:gd name="T28" fmla="*/ 710 w 845"/>
                <a:gd name="T29" fmla="*/ 525 h 852"/>
                <a:gd name="T30" fmla="*/ 731 w 845"/>
                <a:gd name="T31" fmla="*/ 419 h 852"/>
                <a:gd name="T32" fmla="*/ 710 w 845"/>
                <a:gd name="T33" fmla="*/ 319 h 852"/>
                <a:gd name="T34" fmla="*/ 667 w 845"/>
                <a:gd name="T35" fmla="*/ 227 h 852"/>
                <a:gd name="T36" fmla="*/ 603 w 845"/>
                <a:gd name="T37" fmla="*/ 163 h 852"/>
                <a:gd name="T38" fmla="*/ 525 w 845"/>
                <a:gd name="T39" fmla="*/ 120 h 852"/>
                <a:gd name="T40" fmla="*/ 426 w 845"/>
                <a:gd name="T41" fmla="*/ 106 h 852"/>
                <a:gd name="T42" fmla="*/ 426 w 845"/>
                <a:gd name="T43" fmla="*/ 0 h 852"/>
                <a:gd name="T44" fmla="*/ 539 w 845"/>
                <a:gd name="T45" fmla="*/ 14 h 852"/>
                <a:gd name="T46" fmla="*/ 639 w 845"/>
                <a:gd name="T47" fmla="*/ 57 h 852"/>
                <a:gd name="T48" fmla="*/ 724 w 845"/>
                <a:gd name="T49" fmla="*/ 120 h 852"/>
                <a:gd name="T50" fmla="*/ 788 w 845"/>
                <a:gd name="T51" fmla="*/ 206 h 852"/>
                <a:gd name="T52" fmla="*/ 831 w 845"/>
                <a:gd name="T53" fmla="*/ 305 h 852"/>
                <a:gd name="T54" fmla="*/ 845 w 845"/>
                <a:gd name="T55" fmla="*/ 419 h 852"/>
                <a:gd name="T56" fmla="*/ 831 w 845"/>
                <a:gd name="T57" fmla="*/ 532 h 852"/>
                <a:gd name="T58" fmla="*/ 788 w 845"/>
                <a:gd name="T59" fmla="*/ 639 h 852"/>
                <a:gd name="T60" fmla="*/ 724 w 845"/>
                <a:gd name="T61" fmla="*/ 724 h 852"/>
                <a:gd name="T62" fmla="*/ 639 w 845"/>
                <a:gd name="T63" fmla="*/ 788 h 852"/>
                <a:gd name="T64" fmla="*/ 539 w 845"/>
                <a:gd name="T65" fmla="*/ 831 h 852"/>
                <a:gd name="T66" fmla="*/ 426 w 845"/>
                <a:gd name="T67" fmla="*/ 852 h 852"/>
                <a:gd name="T68" fmla="*/ 312 w 845"/>
                <a:gd name="T69" fmla="*/ 831 h 852"/>
                <a:gd name="T70" fmla="*/ 213 w 845"/>
                <a:gd name="T71" fmla="*/ 788 h 852"/>
                <a:gd name="T72" fmla="*/ 127 w 845"/>
                <a:gd name="T73" fmla="*/ 724 h 852"/>
                <a:gd name="T74" fmla="*/ 56 w 845"/>
                <a:gd name="T75" fmla="*/ 639 h 852"/>
                <a:gd name="T76" fmla="*/ 21 w 845"/>
                <a:gd name="T77" fmla="*/ 532 h 852"/>
                <a:gd name="T78" fmla="*/ 0 w 845"/>
                <a:gd name="T79" fmla="*/ 419 h 852"/>
                <a:gd name="T80" fmla="*/ 21 w 845"/>
                <a:gd name="T81" fmla="*/ 305 h 852"/>
                <a:gd name="T82" fmla="*/ 56 w 845"/>
                <a:gd name="T83" fmla="*/ 206 h 852"/>
                <a:gd name="T84" fmla="*/ 127 w 845"/>
                <a:gd name="T85" fmla="*/ 120 h 852"/>
                <a:gd name="T86" fmla="*/ 213 w 845"/>
                <a:gd name="T87" fmla="*/ 57 h 852"/>
                <a:gd name="T88" fmla="*/ 312 w 845"/>
                <a:gd name="T89" fmla="*/ 14 h 852"/>
                <a:gd name="T90" fmla="*/ 426 w 845"/>
                <a:gd name="T9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852">
                  <a:moveTo>
                    <a:pt x="426" y="106"/>
                  </a:moveTo>
                  <a:lnTo>
                    <a:pt x="326" y="120"/>
                  </a:lnTo>
                  <a:lnTo>
                    <a:pt x="248" y="163"/>
                  </a:lnTo>
                  <a:lnTo>
                    <a:pt x="177" y="227"/>
                  </a:lnTo>
                  <a:lnTo>
                    <a:pt x="135" y="319"/>
                  </a:lnTo>
                  <a:lnTo>
                    <a:pt x="120" y="419"/>
                  </a:lnTo>
                  <a:lnTo>
                    <a:pt x="135" y="525"/>
                  </a:lnTo>
                  <a:lnTo>
                    <a:pt x="177" y="611"/>
                  </a:lnTo>
                  <a:lnTo>
                    <a:pt x="248" y="682"/>
                  </a:lnTo>
                  <a:lnTo>
                    <a:pt x="326" y="724"/>
                  </a:lnTo>
                  <a:lnTo>
                    <a:pt x="426" y="745"/>
                  </a:lnTo>
                  <a:lnTo>
                    <a:pt x="525" y="724"/>
                  </a:lnTo>
                  <a:lnTo>
                    <a:pt x="603" y="682"/>
                  </a:lnTo>
                  <a:lnTo>
                    <a:pt x="667" y="611"/>
                  </a:lnTo>
                  <a:lnTo>
                    <a:pt x="710" y="525"/>
                  </a:lnTo>
                  <a:lnTo>
                    <a:pt x="731" y="419"/>
                  </a:lnTo>
                  <a:lnTo>
                    <a:pt x="710" y="319"/>
                  </a:lnTo>
                  <a:lnTo>
                    <a:pt x="667" y="227"/>
                  </a:lnTo>
                  <a:lnTo>
                    <a:pt x="603" y="163"/>
                  </a:lnTo>
                  <a:lnTo>
                    <a:pt x="525" y="120"/>
                  </a:lnTo>
                  <a:lnTo>
                    <a:pt x="426" y="106"/>
                  </a:lnTo>
                  <a:close/>
                  <a:moveTo>
                    <a:pt x="426" y="0"/>
                  </a:moveTo>
                  <a:lnTo>
                    <a:pt x="539" y="14"/>
                  </a:lnTo>
                  <a:lnTo>
                    <a:pt x="639" y="57"/>
                  </a:lnTo>
                  <a:lnTo>
                    <a:pt x="724" y="120"/>
                  </a:lnTo>
                  <a:lnTo>
                    <a:pt x="788" y="206"/>
                  </a:lnTo>
                  <a:lnTo>
                    <a:pt x="831" y="305"/>
                  </a:lnTo>
                  <a:lnTo>
                    <a:pt x="845" y="419"/>
                  </a:lnTo>
                  <a:lnTo>
                    <a:pt x="831" y="532"/>
                  </a:lnTo>
                  <a:lnTo>
                    <a:pt x="788" y="639"/>
                  </a:lnTo>
                  <a:lnTo>
                    <a:pt x="724" y="724"/>
                  </a:lnTo>
                  <a:lnTo>
                    <a:pt x="639" y="788"/>
                  </a:lnTo>
                  <a:lnTo>
                    <a:pt x="539" y="831"/>
                  </a:lnTo>
                  <a:lnTo>
                    <a:pt x="426" y="852"/>
                  </a:lnTo>
                  <a:lnTo>
                    <a:pt x="312" y="831"/>
                  </a:lnTo>
                  <a:lnTo>
                    <a:pt x="213" y="788"/>
                  </a:lnTo>
                  <a:lnTo>
                    <a:pt x="127" y="724"/>
                  </a:lnTo>
                  <a:lnTo>
                    <a:pt x="56" y="639"/>
                  </a:lnTo>
                  <a:lnTo>
                    <a:pt x="21" y="532"/>
                  </a:lnTo>
                  <a:lnTo>
                    <a:pt x="0" y="419"/>
                  </a:lnTo>
                  <a:lnTo>
                    <a:pt x="21" y="305"/>
                  </a:lnTo>
                  <a:lnTo>
                    <a:pt x="56" y="206"/>
                  </a:lnTo>
                  <a:lnTo>
                    <a:pt x="127" y="120"/>
                  </a:lnTo>
                  <a:lnTo>
                    <a:pt x="213" y="57"/>
                  </a:lnTo>
                  <a:lnTo>
                    <a:pt x="312" y="14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154"/>
            <p:cNvSpPr>
              <a:spLocks/>
            </p:cNvSpPr>
            <p:nvPr/>
          </p:nvSpPr>
          <p:spPr bwMode="auto">
            <a:xfrm>
              <a:off x="19548475" y="17918113"/>
              <a:ext cx="766763" cy="1308100"/>
            </a:xfrm>
            <a:custGeom>
              <a:avLst/>
              <a:gdLst>
                <a:gd name="T0" fmla="*/ 0 w 483"/>
                <a:gd name="T1" fmla="*/ 0 h 824"/>
                <a:gd name="T2" fmla="*/ 114 w 483"/>
                <a:gd name="T3" fmla="*/ 0 h 824"/>
                <a:gd name="T4" fmla="*/ 114 w 483"/>
                <a:gd name="T5" fmla="*/ 717 h 824"/>
                <a:gd name="T6" fmla="*/ 483 w 483"/>
                <a:gd name="T7" fmla="*/ 717 h 824"/>
                <a:gd name="T8" fmla="*/ 483 w 483"/>
                <a:gd name="T9" fmla="*/ 824 h 824"/>
                <a:gd name="T10" fmla="*/ 0 w 483"/>
                <a:gd name="T11" fmla="*/ 824 h 824"/>
                <a:gd name="T12" fmla="*/ 0 w 483"/>
                <a:gd name="T1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824">
                  <a:moveTo>
                    <a:pt x="0" y="0"/>
                  </a:moveTo>
                  <a:lnTo>
                    <a:pt x="114" y="0"/>
                  </a:lnTo>
                  <a:lnTo>
                    <a:pt x="114" y="717"/>
                  </a:lnTo>
                  <a:lnTo>
                    <a:pt x="483" y="717"/>
                  </a:lnTo>
                  <a:lnTo>
                    <a:pt x="483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Rectangle 155"/>
            <p:cNvSpPr>
              <a:spLocks noChangeArrowheads="1"/>
            </p:cNvSpPr>
            <p:nvPr/>
          </p:nvSpPr>
          <p:spPr bwMode="auto">
            <a:xfrm>
              <a:off x="20485100" y="17918113"/>
              <a:ext cx="179388" cy="130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156"/>
            <p:cNvSpPr>
              <a:spLocks/>
            </p:cNvSpPr>
            <p:nvPr/>
          </p:nvSpPr>
          <p:spPr bwMode="auto">
            <a:xfrm>
              <a:off x="20912138" y="17895888"/>
              <a:ext cx="1173163" cy="1352550"/>
            </a:xfrm>
            <a:custGeom>
              <a:avLst/>
              <a:gdLst>
                <a:gd name="T0" fmla="*/ 412 w 739"/>
                <a:gd name="T1" fmla="*/ 0 h 852"/>
                <a:gd name="T2" fmla="*/ 519 w 739"/>
                <a:gd name="T3" fmla="*/ 7 h 852"/>
                <a:gd name="T4" fmla="*/ 604 w 739"/>
                <a:gd name="T5" fmla="*/ 35 h 852"/>
                <a:gd name="T6" fmla="*/ 668 w 739"/>
                <a:gd name="T7" fmla="*/ 71 h 852"/>
                <a:gd name="T8" fmla="*/ 704 w 739"/>
                <a:gd name="T9" fmla="*/ 99 h 852"/>
                <a:gd name="T10" fmla="*/ 711 w 739"/>
                <a:gd name="T11" fmla="*/ 106 h 852"/>
                <a:gd name="T12" fmla="*/ 654 w 739"/>
                <a:gd name="T13" fmla="*/ 191 h 852"/>
                <a:gd name="T14" fmla="*/ 647 w 739"/>
                <a:gd name="T15" fmla="*/ 184 h 852"/>
                <a:gd name="T16" fmla="*/ 611 w 739"/>
                <a:gd name="T17" fmla="*/ 163 h 852"/>
                <a:gd name="T18" fmla="*/ 561 w 739"/>
                <a:gd name="T19" fmla="*/ 135 h 852"/>
                <a:gd name="T20" fmla="*/ 498 w 739"/>
                <a:gd name="T21" fmla="*/ 113 h 852"/>
                <a:gd name="T22" fmla="*/ 419 w 739"/>
                <a:gd name="T23" fmla="*/ 106 h 852"/>
                <a:gd name="T24" fmla="*/ 320 w 739"/>
                <a:gd name="T25" fmla="*/ 120 h 852"/>
                <a:gd name="T26" fmla="*/ 235 w 739"/>
                <a:gd name="T27" fmla="*/ 163 h 852"/>
                <a:gd name="T28" fmla="*/ 171 w 739"/>
                <a:gd name="T29" fmla="*/ 234 h 852"/>
                <a:gd name="T30" fmla="*/ 128 w 739"/>
                <a:gd name="T31" fmla="*/ 319 h 852"/>
                <a:gd name="T32" fmla="*/ 114 w 739"/>
                <a:gd name="T33" fmla="*/ 419 h 852"/>
                <a:gd name="T34" fmla="*/ 128 w 739"/>
                <a:gd name="T35" fmla="*/ 518 h 852"/>
                <a:gd name="T36" fmla="*/ 171 w 739"/>
                <a:gd name="T37" fmla="*/ 611 h 852"/>
                <a:gd name="T38" fmla="*/ 235 w 739"/>
                <a:gd name="T39" fmla="*/ 682 h 852"/>
                <a:gd name="T40" fmla="*/ 320 w 739"/>
                <a:gd name="T41" fmla="*/ 724 h 852"/>
                <a:gd name="T42" fmla="*/ 419 w 739"/>
                <a:gd name="T43" fmla="*/ 745 h 852"/>
                <a:gd name="T44" fmla="*/ 505 w 739"/>
                <a:gd name="T45" fmla="*/ 731 h 852"/>
                <a:gd name="T46" fmla="*/ 576 w 739"/>
                <a:gd name="T47" fmla="*/ 703 h 852"/>
                <a:gd name="T48" fmla="*/ 633 w 739"/>
                <a:gd name="T49" fmla="*/ 674 h 852"/>
                <a:gd name="T50" fmla="*/ 661 w 739"/>
                <a:gd name="T51" fmla="*/ 646 h 852"/>
                <a:gd name="T52" fmla="*/ 675 w 739"/>
                <a:gd name="T53" fmla="*/ 639 h 852"/>
                <a:gd name="T54" fmla="*/ 739 w 739"/>
                <a:gd name="T55" fmla="*/ 717 h 852"/>
                <a:gd name="T56" fmla="*/ 725 w 739"/>
                <a:gd name="T57" fmla="*/ 731 h 852"/>
                <a:gd name="T58" fmla="*/ 696 w 739"/>
                <a:gd name="T59" fmla="*/ 753 h 852"/>
                <a:gd name="T60" fmla="*/ 654 w 739"/>
                <a:gd name="T61" fmla="*/ 781 h 852"/>
                <a:gd name="T62" fmla="*/ 590 w 739"/>
                <a:gd name="T63" fmla="*/ 816 h 852"/>
                <a:gd name="T64" fmla="*/ 512 w 739"/>
                <a:gd name="T65" fmla="*/ 838 h 852"/>
                <a:gd name="T66" fmla="*/ 419 w 739"/>
                <a:gd name="T67" fmla="*/ 852 h 852"/>
                <a:gd name="T68" fmla="*/ 299 w 739"/>
                <a:gd name="T69" fmla="*/ 831 h 852"/>
                <a:gd name="T70" fmla="*/ 199 w 739"/>
                <a:gd name="T71" fmla="*/ 788 h 852"/>
                <a:gd name="T72" fmla="*/ 114 w 739"/>
                <a:gd name="T73" fmla="*/ 724 h 852"/>
                <a:gd name="T74" fmla="*/ 50 w 739"/>
                <a:gd name="T75" fmla="*/ 639 h 852"/>
                <a:gd name="T76" fmla="*/ 8 w 739"/>
                <a:gd name="T77" fmla="*/ 532 h 852"/>
                <a:gd name="T78" fmla="*/ 0 w 739"/>
                <a:gd name="T79" fmla="*/ 419 h 852"/>
                <a:gd name="T80" fmla="*/ 15 w 739"/>
                <a:gd name="T81" fmla="*/ 305 h 852"/>
                <a:gd name="T82" fmla="*/ 50 w 739"/>
                <a:gd name="T83" fmla="*/ 206 h 852"/>
                <a:gd name="T84" fmla="*/ 114 w 739"/>
                <a:gd name="T85" fmla="*/ 120 h 852"/>
                <a:gd name="T86" fmla="*/ 199 w 739"/>
                <a:gd name="T87" fmla="*/ 57 h 852"/>
                <a:gd name="T88" fmla="*/ 299 w 739"/>
                <a:gd name="T89" fmla="*/ 14 h 852"/>
                <a:gd name="T90" fmla="*/ 412 w 739"/>
                <a:gd name="T9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852">
                  <a:moveTo>
                    <a:pt x="412" y="0"/>
                  </a:moveTo>
                  <a:lnTo>
                    <a:pt x="519" y="7"/>
                  </a:lnTo>
                  <a:lnTo>
                    <a:pt x="604" y="35"/>
                  </a:lnTo>
                  <a:lnTo>
                    <a:pt x="668" y="71"/>
                  </a:lnTo>
                  <a:lnTo>
                    <a:pt x="704" y="99"/>
                  </a:lnTo>
                  <a:lnTo>
                    <a:pt x="711" y="106"/>
                  </a:lnTo>
                  <a:lnTo>
                    <a:pt x="654" y="191"/>
                  </a:lnTo>
                  <a:lnTo>
                    <a:pt x="647" y="184"/>
                  </a:lnTo>
                  <a:lnTo>
                    <a:pt x="611" y="163"/>
                  </a:lnTo>
                  <a:lnTo>
                    <a:pt x="561" y="135"/>
                  </a:lnTo>
                  <a:lnTo>
                    <a:pt x="498" y="113"/>
                  </a:lnTo>
                  <a:lnTo>
                    <a:pt x="419" y="106"/>
                  </a:lnTo>
                  <a:lnTo>
                    <a:pt x="320" y="120"/>
                  </a:lnTo>
                  <a:lnTo>
                    <a:pt x="235" y="163"/>
                  </a:lnTo>
                  <a:lnTo>
                    <a:pt x="171" y="234"/>
                  </a:lnTo>
                  <a:lnTo>
                    <a:pt x="128" y="319"/>
                  </a:lnTo>
                  <a:lnTo>
                    <a:pt x="114" y="419"/>
                  </a:lnTo>
                  <a:lnTo>
                    <a:pt x="128" y="518"/>
                  </a:lnTo>
                  <a:lnTo>
                    <a:pt x="171" y="611"/>
                  </a:lnTo>
                  <a:lnTo>
                    <a:pt x="235" y="682"/>
                  </a:lnTo>
                  <a:lnTo>
                    <a:pt x="320" y="724"/>
                  </a:lnTo>
                  <a:lnTo>
                    <a:pt x="419" y="745"/>
                  </a:lnTo>
                  <a:lnTo>
                    <a:pt x="505" y="731"/>
                  </a:lnTo>
                  <a:lnTo>
                    <a:pt x="576" y="703"/>
                  </a:lnTo>
                  <a:lnTo>
                    <a:pt x="633" y="674"/>
                  </a:lnTo>
                  <a:lnTo>
                    <a:pt x="661" y="646"/>
                  </a:lnTo>
                  <a:lnTo>
                    <a:pt x="675" y="639"/>
                  </a:lnTo>
                  <a:lnTo>
                    <a:pt x="739" y="717"/>
                  </a:lnTo>
                  <a:lnTo>
                    <a:pt x="725" y="731"/>
                  </a:lnTo>
                  <a:lnTo>
                    <a:pt x="696" y="753"/>
                  </a:lnTo>
                  <a:lnTo>
                    <a:pt x="654" y="781"/>
                  </a:lnTo>
                  <a:lnTo>
                    <a:pt x="590" y="816"/>
                  </a:lnTo>
                  <a:lnTo>
                    <a:pt x="512" y="838"/>
                  </a:lnTo>
                  <a:lnTo>
                    <a:pt x="419" y="852"/>
                  </a:lnTo>
                  <a:lnTo>
                    <a:pt x="299" y="831"/>
                  </a:lnTo>
                  <a:lnTo>
                    <a:pt x="199" y="788"/>
                  </a:lnTo>
                  <a:lnTo>
                    <a:pt x="114" y="724"/>
                  </a:lnTo>
                  <a:lnTo>
                    <a:pt x="50" y="639"/>
                  </a:lnTo>
                  <a:lnTo>
                    <a:pt x="8" y="532"/>
                  </a:lnTo>
                  <a:lnTo>
                    <a:pt x="0" y="419"/>
                  </a:lnTo>
                  <a:lnTo>
                    <a:pt x="15" y="305"/>
                  </a:lnTo>
                  <a:lnTo>
                    <a:pt x="50" y="206"/>
                  </a:lnTo>
                  <a:lnTo>
                    <a:pt x="114" y="120"/>
                  </a:lnTo>
                  <a:lnTo>
                    <a:pt x="199" y="57"/>
                  </a:lnTo>
                  <a:lnTo>
                    <a:pt x="299" y="14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157"/>
            <p:cNvSpPr>
              <a:spLocks/>
            </p:cNvSpPr>
            <p:nvPr/>
          </p:nvSpPr>
          <p:spPr bwMode="auto">
            <a:xfrm>
              <a:off x="22142450" y="17918113"/>
              <a:ext cx="1058863" cy="1308100"/>
            </a:xfrm>
            <a:custGeom>
              <a:avLst/>
              <a:gdLst>
                <a:gd name="T0" fmla="*/ 0 w 667"/>
                <a:gd name="T1" fmla="*/ 0 h 824"/>
                <a:gd name="T2" fmla="*/ 134 w 667"/>
                <a:gd name="T3" fmla="*/ 0 h 824"/>
                <a:gd name="T4" fmla="*/ 284 w 667"/>
                <a:gd name="T5" fmla="*/ 270 h 824"/>
                <a:gd name="T6" fmla="*/ 298 w 667"/>
                <a:gd name="T7" fmla="*/ 291 h 824"/>
                <a:gd name="T8" fmla="*/ 305 w 667"/>
                <a:gd name="T9" fmla="*/ 312 h 824"/>
                <a:gd name="T10" fmla="*/ 319 w 667"/>
                <a:gd name="T11" fmla="*/ 341 h 824"/>
                <a:gd name="T12" fmla="*/ 326 w 667"/>
                <a:gd name="T13" fmla="*/ 355 h 824"/>
                <a:gd name="T14" fmla="*/ 333 w 667"/>
                <a:gd name="T15" fmla="*/ 369 h 824"/>
                <a:gd name="T16" fmla="*/ 333 w 667"/>
                <a:gd name="T17" fmla="*/ 369 h 824"/>
                <a:gd name="T18" fmla="*/ 333 w 667"/>
                <a:gd name="T19" fmla="*/ 369 h 824"/>
                <a:gd name="T20" fmla="*/ 340 w 667"/>
                <a:gd name="T21" fmla="*/ 369 h 824"/>
                <a:gd name="T22" fmla="*/ 340 w 667"/>
                <a:gd name="T23" fmla="*/ 355 h 824"/>
                <a:gd name="T24" fmla="*/ 355 w 667"/>
                <a:gd name="T25" fmla="*/ 341 h 824"/>
                <a:gd name="T26" fmla="*/ 362 w 667"/>
                <a:gd name="T27" fmla="*/ 320 h 824"/>
                <a:gd name="T28" fmla="*/ 376 w 667"/>
                <a:gd name="T29" fmla="*/ 291 h 824"/>
                <a:gd name="T30" fmla="*/ 383 w 667"/>
                <a:gd name="T31" fmla="*/ 270 h 824"/>
                <a:gd name="T32" fmla="*/ 539 w 667"/>
                <a:gd name="T33" fmla="*/ 0 h 824"/>
                <a:gd name="T34" fmla="*/ 667 w 667"/>
                <a:gd name="T35" fmla="*/ 0 h 824"/>
                <a:gd name="T36" fmla="*/ 390 w 667"/>
                <a:gd name="T37" fmla="*/ 476 h 824"/>
                <a:gd name="T38" fmla="*/ 390 w 667"/>
                <a:gd name="T39" fmla="*/ 824 h 824"/>
                <a:gd name="T40" fmla="*/ 277 w 667"/>
                <a:gd name="T41" fmla="*/ 824 h 824"/>
                <a:gd name="T42" fmla="*/ 277 w 667"/>
                <a:gd name="T43" fmla="*/ 476 h 824"/>
                <a:gd name="T44" fmla="*/ 0 w 667"/>
                <a:gd name="T4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7" h="824">
                  <a:moveTo>
                    <a:pt x="0" y="0"/>
                  </a:moveTo>
                  <a:lnTo>
                    <a:pt x="134" y="0"/>
                  </a:lnTo>
                  <a:lnTo>
                    <a:pt x="284" y="270"/>
                  </a:lnTo>
                  <a:lnTo>
                    <a:pt x="298" y="291"/>
                  </a:lnTo>
                  <a:lnTo>
                    <a:pt x="305" y="312"/>
                  </a:lnTo>
                  <a:lnTo>
                    <a:pt x="319" y="341"/>
                  </a:lnTo>
                  <a:lnTo>
                    <a:pt x="326" y="355"/>
                  </a:lnTo>
                  <a:lnTo>
                    <a:pt x="333" y="369"/>
                  </a:lnTo>
                  <a:lnTo>
                    <a:pt x="333" y="369"/>
                  </a:lnTo>
                  <a:lnTo>
                    <a:pt x="333" y="369"/>
                  </a:lnTo>
                  <a:lnTo>
                    <a:pt x="340" y="369"/>
                  </a:lnTo>
                  <a:lnTo>
                    <a:pt x="340" y="355"/>
                  </a:lnTo>
                  <a:lnTo>
                    <a:pt x="355" y="341"/>
                  </a:lnTo>
                  <a:lnTo>
                    <a:pt x="362" y="320"/>
                  </a:lnTo>
                  <a:lnTo>
                    <a:pt x="376" y="291"/>
                  </a:lnTo>
                  <a:lnTo>
                    <a:pt x="383" y="270"/>
                  </a:lnTo>
                  <a:lnTo>
                    <a:pt x="539" y="0"/>
                  </a:lnTo>
                  <a:lnTo>
                    <a:pt x="667" y="0"/>
                  </a:lnTo>
                  <a:lnTo>
                    <a:pt x="390" y="476"/>
                  </a:lnTo>
                  <a:lnTo>
                    <a:pt x="390" y="824"/>
                  </a:lnTo>
                  <a:lnTo>
                    <a:pt x="277" y="824"/>
                  </a:lnTo>
                  <a:lnTo>
                    <a:pt x="277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158"/>
            <p:cNvSpPr>
              <a:spLocks noEditPoints="1"/>
            </p:cNvSpPr>
            <p:nvPr/>
          </p:nvSpPr>
          <p:spPr bwMode="auto">
            <a:xfrm>
              <a:off x="23753763" y="17895888"/>
              <a:ext cx="1082675" cy="1352550"/>
            </a:xfrm>
            <a:custGeom>
              <a:avLst/>
              <a:gdLst>
                <a:gd name="T0" fmla="*/ 220 w 682"/>
                <a:gd name="T1" fmla="*/ 461 h 852"/>
                <a:gd name="T2" fmla="*/ 128 w 682"/>
                <a:gd name="T3" fmla="*/ 539 h 852"/>
                <a:gd name="T4" fmla="*/ 128 w 682"/>
                <a:gd name="T5" fmla="*/ 653 h 852"/>
                <a:gd name="T6" fmla="*/ 213 w 682"/>
                <a:gd name="T7" fmla="*/ 731 h 852"/>
                <a:gd name="T8" fmla="*/ 355 w 682"/>
                <a:gd name="T9" fmla="*/ 731 h 852"/>
                <a:gd name="T10" fmla="*/ 448 w 682"/>
                <a:gd name="T11" fmla="*/ 639 h 852"/>
                <a:gd name="T12" fmla="*/ 455 w 682"/>
                <a:gd name="T13" fmla="*/ 454 h 852"/>
                <a:gd name="T14" fmla="*/ 291 w 682"/>
                <a:gd name="T15" fmla="*/ 0 h 852"/>
                <a:gd name="T16" fmla="*/ 334 w 682"/>
                <a:gd name="T17" fmla="*/ 0 h 852"/>
                <a:gd name="T18" fmla="*/ 377 w 682"/>
                <a:gd name="T19" fmla="*/ 7 h 852"/>
                <a:gd name="T20" fmla="*/ 391 w 682"/>
                <a:gd name="T21" fmla="*/ 14 h 852"/>
                <a:gd name="T22" fmla="*/ 355 w 682"/>
                <a:gd name="T23" fmla="*/ 106 h 852"/>
                <a:gd name="T24" fmla="*/ 334 w 682"/>
                <a:gd name="T25" fmla="*/ 99 h 852"/>
                <a:gd name="T26" fmla="*/ 298 w 682"/>
                <a:gd name="T27" fmla="*/ 99 h 852"/>
                <a:gd name="T28" fmla="*/ 192 w 682"/>
                <a:gd name="T29" fmla="*/ 128 h 852"/>
                <a:gd name="T30" fmla="*/ 149 w 682"/>
                <a:gd name="T31" fmla="*/ 220 h 852"/>
                <a:gd name="T32" fmla="*/ 171 w 682"/>
                <a:gd name="T33" fmla="*/ 291 h 852"/>
                <a:gd name="T34" fmla="*/ 242 w 682"/>
                <a:gd name="T35" fmla="*/ 341 h 852"/>
                <a:gd name="T36" fmla="*/ 455 w 682"/>
                <a:gd name="T37" fmla="*/ 355 h 852"/>
                <a:gd name="T38" fmla="*/ 568 w 682"/>
                <a:gd name="T39" fmla="*/ 241 h 852"/>
                <a:gd name="T40" fmla="*/ 682 w 682"/>
                <a:gd name="T41" fmla="*/ 355 h 852"/>
                <a:gd name="T42" fmla="*/ 568 w 682"/>
                <a:gd name="T43" fmla="*/ 454 h 852"/>
                <a:gd name="T44" fmla="*/ 554 w 682"/>
                <a:gd name="T45" fmla="*/ 660 h 852"/>
                <a:gd name="T46" fmla="*/ 462 w 682"/>
                <a:gd name="T47" fmla="*/ 802 h 852"/>
                <a:gd name="T48" fmla="*/ 284 w 682"/>
                <a:gd name="T49" fmla="*/ 852 h 852"/>
                <a:gd name="T50" fmla="*/ 114 w 682"/>
                <a:gd name="T51" fmla="*/ 802 h 852"/>
                <a:gd name="T52" fmla="*/ 14 w 682"/>
                <a:gd name="T53" fmla="*/ 682 h 852"/>
                <a:gd name="T54" fmla="*/ 7 w 682"/>
                <a:gd name="T55" fmla="*/ 539 h 852"/>
                <a:gd name="T56" fmla="*/ 85 w 682"/>
                <a:gd name="T57" fmla="*/ 426 h 852"/>
                <a:gd name="T58" fmla="*/ 142 w 682"/>
                <a:gd name="T59" fmla="*/ 390 h 852"/>
                <a:gd name="T60" fmla="*/ 107 w 682"/>
                <a:gd name="T61" fmla="*/ 369 h 852"/>
                <a:gd name="T62" fmla="*/ 50 w 682"/>
                <a:gd name="T63" fmla="*/ 284 h 852"/>
                <a:gd name="T64" fmla="*/ 50 w 682"/>
                <a:gd name="T65" fmla="*/ 135 h 852"/>
                <a:gd name="T66" fmla="*/ 135 w 682"/>
                <a:gd name="T67" fmla="*/ 35 h 852"/>
                <a:gd name="T68" fmla="*/ 291 w 682"/>
                <a:gd name="T69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2" h="852">
                  <a:moveTo>
                    <a:pt x="298" y="454"/>
                  </a:moveTo>
                  <a:lnTo>
                    <a:pt x="220" y="461"/>
                  </a:lnTo>
                  <a:lnTo>
                    <a:pt x="164" y="490"/>
                  </a:lnTo>
                  <a:lnTo>
                    <a:pt x="128" y="539"/>
                  </a:lnTo>
                  <a:lnTo>
                    <a:pt x="121" y="596"/>
                  </a:lnTo>
                  <a:lnTo>
                    <a:pt x="128" y="653"/>
                  </a:lnTo>
                  <a:lnTo>
                    <a:pt x="156" y="703"/>
                  </a:lnTo>
                  <a:lnTo>
                    <a:pt x="213" y="731"/>
                  </a:lnTo>
                  <a:lnTo>
                    <a:pt x="284" y="745"/>
                  </a:lnTo>
                  <a:lnTo>
                    <a:pt x="355" y="731"/>
                  </a:lnTo>
                  <a:lnTo>
                    <a:pt x="412" y="696"/>
                  </a:lnTo>
                  <a:lnTo>
                    <a:pt x="448" y="639"/>
                  </a:lnTo>
                  <a:lnTo>
                    <a:pt x="455" y="554"/>
                  </a:lnTo>
                  <a:lnTo>
                    <a:pt x="455" y="454"/>
                  </a:lnTo>
                  <a:lnTo>
                    <a:pt x="298" y="454"/>
                  </a:lnTo>
                  <a:close/>
                  <a:moveTo>
                    <a:pt x="291" y="0"/>
                  </a:moveTo>
                  <a:lnTo>
                    <a:pt x="313" y="0"/>
                  </a:lnTo>
                  <a:lnTo>
                    <a:pt x="334" y="0"/>
                  </a:lnTo>
                  <a:lnTo>
                    <a:pt x="355" y="7"/>
                  </a:lnTo>
                  <a:lnTo>
                    <a:pt x="377" y="7"/>
                  </a:lnTo>
                  <a:lnTo>
                    <a:pt x="384" y="7"/>
                  </a:lnTo>
                  <a:lnTo>
                    <a:pt x="391" y="14"/>
                  </a:lnTo>
                  <a:lnTo>
                    <a:pt x="362" y="106"/>
                  </a:lnTo>
                  <a:lnTo>
                    <a:pt x="355" y="106"/>
                  </a:lnTo>
                  <a:lnTo>
                    <a:pt x="348" y="99"/>
                  </a:lnTo>
                  <a:lnTo>
                    <a:pt x="334" y="99"/>
                  </a:lnTo>
                  <a:lnTo>
                    <a:pt x="313" y="99"/>
                  </a:lnTo>
                  <a:lnTo>
                    <a:pt x="298" y="99"/>
                  </a:lnTo>
                  <a:lnTo>
                    <a:pt x="242" y="106"/>
                  </a:lnTo>
                  <a:lnTo>
                    <a:pt x="192" y="128"/>
                  </a:lnTo>
                  <a:lnTo>
                    <a:pt x="164" y="170"/>
                  </a:lnTo>
                  <a:lnTo>
                    <a:pt x="149" y="220"/>
                  </a:lnTo>
                  <a:lnTo>
                    <a:pt x="156" y="255"/>
                  </a:lnTo>
                  <a:lnTo>
                    <a:pt x="171" y="291"/>
                  </a:lnTo>
                  <a:lnTo>
                    <a:pt x="199" y="319"/>
                  </a:lnTo>
                  <a:lnTo>
                    <a:pt x="242" y="341"/>
                  </a:lnTo>
                  <a:lnTo>
                    <a:pt x="306" y="355"/>
                  </a:lnTo>
                  <a:lnTo>
                    <a:pt x="455" y="355"/>
                  </a:lnTo>
                  <a:lnTo>
                    <a:pt x="455" y="241"/>
                  </a:lnTo>
                  <a:lnTo>
                    <a:pt x="568" y="241"/>
                  </a:lnTo>
                  <a:lnTo>
                    <a:pt x="568" y="355"/>
                  </a:lnTo>
                  <a:lnTo>
                    <a:pt x="682" y="355"/>
                  </a:lnTo>
                  <a:lnTo>
                    <a:pt x="682" y="454"/>
                  </a:lnTo>
                  <a:lnTo>
                    <a:pt x="568" y="454"/>
                  </a:lnTo>
                  <a:lnTo>
                    <a:pt x="568" y="561"/>
                  </a:lnTo>
                  <a:lnTo>
                    <a:pt x="554" y="660"/>
                  </a:lnTo>
                  <a:lnTo>
                    <a:pt x="519" y="738"/>
                  </a:lnTo>
                  <a:lnTo>
                    <a:pt x="462" y="802"/>
                  </a:lnTo>
                  <a:lnTo>
                    <a:pt x="384" y="838"/>
                  </a:lnTo>
                  <a:lnTo>
                    <a:pt x="284" y="852"/>
                  </a:lnTo>
                  <a:lnTo>
                    <a:pt x="192" y="838"/>
                  </a:lnTo>
                  <a:lnTo>
                    <a:pt x="114" y="802"/>
                  </a:lnTo>
                  <a:lnTo>
                    <a:pt x="50" y="753"/>
                  </a:lnTo>
                  <a:lnTo>
                    <a:pt x="14" y="682"/>
                  </a:lnTo>
                  <a:lnTo>
                    <a:pt x="0" y="603"/>
                  </a:lnTo>
                  <a:lnTo>
                    <a:pt x="7" y="539"/>
                  </a:lnTo>
                  <a:lnTo>
                    <a:pt x="36" y="476"/>
                  </a:lnTo>
                  <a:lnTo>
                    <a:pt x="85" y="426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35" y="383"/>
                  </a:lnTo>
                  <a:lnTo>
                    <a:pt x="107" y="369"/>
                  </a:lnTo>
                  <a:lnTo>
                    <a:pt x="71" y="334"/>
                  </a:lnTo>
                  <a:lnTo>
                    <a:pt x="50" y="284"/>
                  </a:lnTo>
                  <a:lnTo>
                    <a:pt x="36" y="213"/>
                  </a:lnTo>
                  <a:lnTo>
                    <a:pt x="50" y="135"/>
                  </a:lnTo>
                  <a:lnTo>
                    <a:pt x="85" y="78"/>
                  </a:lnTo>
                  <a:lnTo>
                    <a:pt x="135" y="35"/>
                  </a:lnTo>
                  <a:lnTo>
                    <a:pt x="206" y="7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159"/>
            <p:cNvSpPr>
              <a:spLocks/>
            </p:cNvSpPr>
            <p:nvPr/>
          </p:nvSpPr>
          <p:spPr bwMode="auto">
            <a:xfrm>
              <a:off x="25444450" y="17895888"/>
              <a:ext cx="1173163" cy="1352550"/>
            </a:xfrm>
            <a:custGeom>
              <a:avLst/>
              <a:gdLst>
                <a:gd name="T0" fmla="*/ 419 w 739"/>
                <a:gd name="T1" fmla="*/ 0 h 852"/>
                <a:gd name="T2" fmla="*/ 526 w 739"/>
                <a:gd name="T3" fmla="*/ 7 h 852"/>
                <a:gd name="T4" fmla="*/ 611 w 739"/>
                <a:gd name="T5" fmla="*/ 35 h 852"/>
                <a:gd name="T6" fmla="*/ 668 w 739"/>
                <a:gd name="T7" fmla="*/ 71 h 852"/>
                <a:gd name="T8" fmla="*/ 704 w 739"/>
                <a:gd name="T9" fmla="*/ 99 h 852"/>
                <a:gd name="T10" fmla="*/ 718 w 739"/>
                <a:gd name="T11" fmla="*/ 106 h 852"/>
                <a:gd name="T12" fmla="*/ 661 w 739"/>
                <a:gd name="T13" fmla="*/ 191 h 852"/>
                <a:gd name="T14" fmla="*/ 647 w 739"/>
                <a:gd name="T15" fmla="*/ 184 h 852"/>
                <a:gd name="T16" fmla="*/ 618 w 739"/>
                <a:gd name="T17" fmla="*/ 163 h 852"/>
                <a:gd name="T18" fmla="*/ 569 w 739"/>
                <a:gd name="T19" fmla="*/ 135 h 852"/>
                <a:gd name="T20" fmla="*/ 505 w 739"/>
                <a:gd name="T21" fmla="*/ 113 h 852"/>
                <a:gd name="T22" fmla="*/ 427 w 739"/>
                <a:gd name="T23" fmla="*/ 106 h 852"/>
                <a:gd name="T24" fmla="*/ 320 w 739"/>
                <a:gd name="T25" fmla="*/ 120 h 852"/>
                <a:gd name="T26" fmla="*/ 235 w 739"/>
                <a:gd name="T27" fmla="*/ 163 h 852"/>
                <a:gd name="T28" fmla="*/ 171 w 739"/>
                <a:gd name="T29" fmla="*/ 234 h 852"/>
                <a:gd name="T30" fmla="*/ 135 w 739"/>
                <a:gd name="T31" fmla="*/ 319 h 852"/>
                <a:gd name="T32" fmla="*/ 121 w 739"/>
                <a:gd name="T33" fmla="*/ 419 h 852"/>
                <a:gd name="T34" fmla="*/ 135 w 739"/>
                <a:gd name="T35" fmla="*/ 518 h 852"/>
                <a:gd name="T36" fmla="*/ 171 w 739"/>
                <a:gd name="T37" fmla="*/ 611 h 852"/>
                <a:gd name="T38" fmla="*/ 235 w 739"/>
                <a:gd name="T39" fmla="*/ 682 h 852"/>
                <a:gd name="T40" fmla="*/ 320 w 739"/>
                <a:gd name="T41" fmla="*/ 724 h 852"/>
                <a:gd name="T42" fmla="*/ 427 w 739"/>
                <a:gd name="T43" fmla="*/ 745 h 852"/>
                <a:gd name="T44" fmla="*/ 512 w 739"/>
                <a:gd name="T45" fmla="*/ 731 h 852"/>
                <a:gd name="T46" fmla="*/ 583 w 739"/>
                <a:gd name="T47" fmla="*/ 703 h 852"/>
                <a:gd name="T48" fmla="*/ 633 w 739"/>
                <a:gd name="T49" fmla="*/ 674 h 852"/>
                <a:gd name="T50" fmla="*/ 668 w 739"/>
                <a:gd name="T51" fmla="*/ 646 h 852"/>
                <a:gd name="T52" fmla="*/ 675 w 739"/>
                <a:gd name="T53" fmla="*/ 639 h 852"/>
                <a:gd name="T54" fmla="*/ 739 w 739"/>
                <a:gd name="T55" fmla="*/ 717 h 852"/>
                <a:gd name="T56" fmla="*/ 732 w 739"/>
                <a:gd name="T57" fmla="*/ 731 h 852"/>
                <a:gd name="T58" fmla="*/ 704 w 739"/>
                <a:gd name="T59" fmla="*/ 753 h 852"/>
                <a:gd name="T60" fmla="*/ 661 w 739"/>
                <a:gd name="T61" fmla="*/ 781 h 852"/>
                <a:gd name="T62" fmla="*/ 597 w 739"/>
                <a:gd name="T63" fmla="*/ 816 h 852"/>
                <a:gd name="T64" fmla="*/ 519 w 739"/>
                <a:gd name="T65" fmla="*/ 838 h 852"/>
                <a:gd name="T66" fmla="*/ 419 w 739"/>
                <a:gd name="T67" fmla="*/ 852 h 852"/>
                <a:gd name="T68" fmla="*/ 306 w 739"/>
                <a:gd name="T69" fmla="*/ 831 h 852"/>
                <a:gd name="T70" fmla="*/ 199 w 739"/>
                <a:gd name="T71" fmla="*/ 788 h 852"/>
                <a:gd name="T72" fmla="*/ 121 w 739"/>
                <a:gd name="T73" fmla="*/ 724 h 852"/>
                <a:gd name="T74" fmla="*/ 57 w 739"/>
                <a:gd name="T75" fmla="*/ 639 h 852"/>
                <a:gd name="T76" fmla="*/ 15 w 739"/>
                <a:gd name="T77" fmla="*/ 532 h 852"/>
                <a:gd name="T78" fmla="*/ 0 w 739"/>
                <a:gd name="T79" fmla="*/ 419 h 852"/>
                <a:gd name="T80" fmla="*/ 15 w 739"/>
                <a:gd name="T81" fmla="*/ 305 h 852"/>
                <a:gd name="T82" fmla="*/ 57 w 739"/>
                <a:gd name="T83" fmla="*/ 206 h 852"/>
                <a:gd name="T84" fmla="*/ 121 w 739"/>
                <a:gd name="T85" fmla="*/ 120 h 852"/>
                <a:gd name="T86" fmla="*/ 206 w 739"/>
                <a:gd name="T87" fmla="*/ 57 h 852"/>
                <a:gd name="T88" fmla="*/ 306 w 739"/>
                <a:gd name="T89" fmla="*/ 14 h 852"/>
                <a:gd name="T90" fmla="*/ 419 w 739"/>
                <a:gd name="T9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852">
                  <a:moveTo>
                    <a:pt x="419" y="0"/>
                  </a:moveTo>
                  <a:lnTo>
                    <a:pt x="526" y="7"/>
                  </a:lnTo>
                  <a:lnTo>
                    <a:pt x="611" y="35"/>
                  </a:lnTo>
                  <a:lnTo>
                    <a:pt x="668" y="71"/>
                  </a:lnTo>
                  <a:lnTo>
                    <a:pt x="704" y="99"/>
                  </a:lnTo>
                  <a:lnTo>
                    <a:pt x="718" y="106"/>
                  </a:lnTo>
                  <a:lnTo>
                    <a:pt x="661" y="191"/>
                  </a:lnTo>
                  <a:lnTo>
                    <a:pt x="647" y="184"/>
                  </a:lnTo>
                  <a:lnTo>
                    <a:pt x="618" y="163"/>
                  </a:lnTo>
                  <a:lnTo>
                    <a:pt x="569" y="135"/>
                  </a:lnTo>
                  <a:lnTo>
                    <a:pt x="505" y="113"/>
                  </a:lnTo>
                  <a:lnTo>
                    <a:pt x="427" y="106"/>
                  </a:lnTo>
                  <a:lnTo>
                    <a:pt x="320" y="120"/>
                  </a:lnTo>
                  <a:lnTo>
                    <a:pt x="235" y="163"/>
                  </a:lnTo>
                  <a:lnTo>
                    <a:pt x="171" y="234"/>
                  </a:lnTo>
                  <a:lnTo>
                    <a:pt x="135" y="319"/>
                  </a:lnTo>
                  <a:lnTo>
                    <a:pt x="121" y="419"/>
                  </a:lnTo>
                  <a:lnTo>
                    <a:pt x="135" y="518"/>
                  </a:lnTo>
                  <a:lnTo>
                    <a:pt x="171" y="611"/>
                  </a:lnTo>
                  <a:lnTo>
                    <a:pt x="235" y="682"/>
                  </a:lnTo>
                  <a:lnTo>
                    <a:pt x="320" y="724"/>
                  </a:lnTo>
                  <a:lnTo>
                    <a:pt x="427" y="745"/>
                  </a:lnTo>
                  <a:lnTo>
                    <a:pt x="512" y="731"/>
                  </a:lnTo>
                  <a:lnTo>
                    <a:pt x="583" y="703"/>
                  </a:lnTo>
                  <a:lnTo>
                    <a:pt x="633" y="674"/>
                  </a:lnTo>
                  <a:lnTo>
                    <a:pt x="668" y="646"/>
                  </a:lnTo>
                  <a:lnTo>
                    <a:pt x="675" y="639"/>
                  </a:lnTo>
                  <a:lnTo>
                    <a:pt x="739" y="717"/>
                  </a:lnTo>
                  <a:lnTo>
                    <a:pt x="732" y="731"/>
                  </a:lnTo>
                  <a:lnTo>
                    <a:pt x="704" y="753"/>
                  </a:lnTo>
                  <a:lnTo>
                    <a:pt x="661" y="781"/>
                  </a:lnTo>
                  <a:lnTo>
                    <a:pt x="597" y="816"/>
                  </a:lnTo>
                  <a:lnTo>
                    <a:pt x="519" y="838"/>
                  </a:lnTo>
                  <a:lnTo>
                    <a:pt x="419" y="852"/>
                  </a:lnTo>
                  <a:lnTo>
                    <a:pt x="306" y="831"/>
                  </a:lnTo>
                  <a:lnTo>
                    <a:pt x="199" y="788"/>
                  </a:lnTo>
                  <a:lnTo>
                    <a:pt x="121" y="724"/>
                  </a:lnTo>
                  <a:lnTo>
                    <a:pt x="57" y="639"/>
                  </a:lnTo>
                  <a:lnTo>
                    <a:pt x="15" y="532"/>
                  </a:lnTo>
                  <a:lnTo>
                    <a:pt x="0" y="419"/>
                  </a:lnTo>
                  <a:lnTo>
                    <a:pt x="15" y="305"/>
                  </a:lnTo>
                  <a:lnTo>
                    <a:pt x="57" y="206"/>
                  </a:lnTo>
                  <a:lnTo>
                    <a:pt x="121" y="120"/>
                  </a:lnTo>
                  <a:lnTo>
                    <a:pt x="206" y="57"/>
                  </a:lnTo>
                  <a:lnTo>
                    <a:pt x="306" y="1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160"/>
            <p:cNvSpPr>
              <a:spLocks/>
            </p:cNvSpPr>
            <p:nvPr/>
          </p:nvSpPr>
          <p:spPr bwMode="auto">
            <a:xfrm>
              <a:off x="26820813" y="17918113"/>
              <a:ext cx="766763" cy="1308100"/>
            </a:xfrm>
            <a:custGeom>
              <a:avLst/>
              <a:gdLst>
                <a:gd name="T0" fmla="*/ 0 w 483"/>
                <a:gd name="T1" fmla="*/ 0 h 824"/>
                <a:gd name="T2" fmla="*/ 114 w 483"/>
                <a:gd name="T3" fmla="*/ 0 h 824"/>
                <a:gd name="T4" fmla="*/ 114 w 483"/>
                <a:gd name="T5" fmla="*/ 717 h 824"/>
                <a:gd name="T6" fmla="*/ 483 w 483"/>
                <a:gd name="T7" fmla="*/ 717 h 824"/>
                <a:gd name="T8" fmla="*/ 483 w 483"/>
                <a:gd name="T9" fmla="*/ 824 h 824"/>
                <a:gd name="T10" fmla="*/ 0 w 483"/>
                <a:gd name="T11" fmla="*/ 824 h 824"/>
                <a:gd name="T12" fmla="*/ 0 w 483"/>
                <a:gd name="T1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824">
                  <a:moveTo>
                    <a:pt x="0" y="0"/>
                  </a:moveTo>
                  <a:lnTo>
                    <a:pt x="114" y="0"/>
                  </a:lnTo>
                  <a:lnTo>
                    <a:pt x="114" y="717"/>
                  </a:lnTo>
                  <a:lnTo>
                    <a:pt x="483" y="717"/>
                  </a:lnTo>
                  <a:lnTo>
                    <a:pt x="483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Rectangle 161"/>
            <p:cNvSpPr>
              <a:spLocks noChangeArrowheads="1"/>
            </p:cNvSpPr>
            <p:nvPr/>
          </p:nvSpPr>
          <p:spPr bwMode="auto">
            <a:xfrm>
              <a:off x="27755850" y="17918113"/>
              <a:ext cx="180975" cy="130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162"/>
            <p:cNvSpPr>
              <a:spLocks/>
            </p:cNvSpPr>
            <p:nvPr/>
          </p:nvSpPr>
          <p:spPr bwMode="auto">
            <a:xfrm>
              <a:off x="28263850" y="17918113"/>
              <a:ext cx="1047750" cy="1308100"/>
            </a:xfrm>
            <a:custGeom>
              <a:avLst/>
              <a:gdLst>
                <a:gd name="T0" fmla="*/ 0 w 660"/>
                <a:gd name="T1" fmla="*/ 0 h 824"/>
                <a:gd name="T2" fmla="*/ 114 w 660"/>
                <a:gd name="T3" fmla="*/ 0 h 824"/>
                <a:gd name="T4" fmla="*/ 476 w 660"/>
                <a:gd name="T5" fmla="*/ 533 h 824"/>
                <a:gd name="T6" fmla="*/ 504 w 660"/>
                <a:gd name="T7" fmla="*/ 568 h 824"/>
                <a:gd name="T8" fmla="*/ 526 w 660"/>
                <a:gd name="T9" fmla="*/ 611 h 824"/>
                <a:gd name="T10" fmla="*/ 540 w 660"/>
                <a:gd name="T11" fmla="*/ 639 h 824"/>
                <a:gd name="T12" fmla="*/ 547 w 660"/>
                <a:gd name="T13" fmla="*/ 653 h 824"/>
                <a:gd name="T14" fmla="*/ 547 w 660"/>
                <a:gd name="T15" fmla="*/ 653 h 824"/>
                <a:gd name="T16" fmla="*/ 547 w 660"/>
                <a:gd name="T17" fmla="*/ 632 h 824"/>
                <a:gd name="T18" fmla="*/ 547 w 660"/>
                <a:gd name="T19" fmla="*/ 582 h 824"/>
                <a:gd name="T20" fmla="*/ 540 w 660"/>
                <a:gd name="T21" fmla="*/ 533 h 824"/>
                <a:gd name="T22" fmla="*/ 540 w 660"/>
                <a:gd name="T23" fmla="*/ 0 h 824"/>
                <a:gd name="T24" fmla="*/ 660 w 660"/>
                <a:gd name="T25" fmla="*/ 0 h 824"/>
                <a:gd name="T26" fmla="*/ 660 w 660"/>
                <a:gd name="T27" fmla="*/ 824 h 824"/>
                <a:gd name="T28" fmla="*/ 547 w 660"/>
                <a:gd name="T29" fmla="*/ 824 h 824"/>
                <a:gd name="T30" fmla="*/ 178 w 660"/>
                <a:gd name="T31" fmla="*/ 284 h 824"/>
                <a:gd name="T32" fmla="*/ 156 w 660"/>
                <a:gd name="T33" fmla="*/ 248 h 824"/>
                <a:gd name="T34" fmla="*/ 135 w 660"/>
                <a:gd name="T35" fmla="*/ 213 h 824"/>
                <a:gd name="T36" fmla="*/ 114 w 660"/>
                <a:gd name="T37" fmla="*/ 177 h 824"/>
                <a:gd name="T38" fmla="*/ 107 w 660"/>
                <a:gd name="T39" fmla="*/ 170 h 824"/>
                <a:gd name="T40" fmla="*/ 107 w 660"/>
                <a:gd name="T41" fmla="*/ 170 h 824"/>
                <a:gd name="T42" fmla="*/ 107 w 660"/>
                <a:gd name="T43" fmla="*/ 185 h 824"/>
                <a:gd name="T44" fmla="*/ 114 w 660"/>
                <a:gd name="T45" fmla="*/ 234 h 824"/>
                <a:gd name="T46" fmla="*/ 114 w 660"/>
                <a:gd name="T47" fmla="*/ 284 h 824"/>
                <a:gd name="T48" fmla="*/ 114 w 660"/>
                <a:gd name="T49" fmla="*/ 824 h 824"/>
                <a:gd name="T50" fmla="*/ 0 w 660"/>
                <a:gd name="T51" fmla="*/ 824 h 824"/>
                <a:gd name="T52" fmla="*/ 0 w 660"/>
                <a:gd name="T5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0" h="824">
                  <a:moveTo>
                    <a:pt x="0" y="0"/>
                  </a:moveTo>
                  <a:lnTo>
                    <a:pt x="114" y="0"/>
                  </a:lnTo>
                  <a:lnTo>
                    <a:pt x="476" y="533"/>
                  </a:lnTo>
                  <a:lnTo>
                    <a:pt x="504" y="568"/>
                  </a:lnTo>
                  <a:lnTo>
                    <a:pt x="526" y="611"/>
                  </a:lnTo>
                  <a:lnTo>
                    <a:pt x="540" y="639"/>
                  </a:lnTo>
                  <a:lnTo>
                    <a:pt x="547" y="653"/>
                  </a:lnTo>
                  <a:lnTo>
                    <a:pt x="547" y="653"/>
                  </a:lnTo>
                  <a:lnTo>
                    <a:pt x="547" y="632"/>
                  </a:lnTo>
                  <a:lnTo>
                    <a:pt x="547" y="582"/>
                  </a:lnTo>
                  <a:lnTo>
                    <a:pt x="540" y="533"/>
                  </a:lnTo>
                  <a:lnTo>
                    <a:pt x="540" y="0"/>
                  </a:lnTo>
                  <a:lnTo>
                    <a:pt x="660" y="0"/>
                  </a:lnTo>
                  <a:lnTo>
                    <a:pt x="660" y="824"/>
                  </a:lnTo>
                  <a:lnTo>
                    <a:pt x="547" y="824"/>
                  </a:lnTo>
                  <a:lnTo>
                    <a:pt x="178" y="284"/>
                  </a:lnTo>
                  <a:lnTo>
                    <a:pt x="156" y="248"/>
                  </a:lnTo>
                  <a:lnTo>
                    <a:pt x="135" y="213"/>
                  </a:lnTo>
                  <a:lnTo>
                    <a:pt x="114" y="17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7" y="185"/>
                  </a:lnTo>
                  <a:lnTo>
                    <a:pt x="114" y="234"/>
                  </a:lnTo>
                  <a:lnTo>
                    <a:pt x="114" y="284"/>
                  </a:lnTo>
                  <a:lnTo>
                    <a:pt x="114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Rectangle 163"/>
            <p:cNvSpPr>
              <a:spLocks noChangeArrowheads="1"/>
            </p:cNvSpPr>
            <p:nvPr/>
          </p:nvSpPr>
          <p:spPr bwMode="auto">
            <a:xfrm>
              <a:off x="29627513" y="17918113"/>
              <a:ext cx="192088" cy="130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164"/>
            <p:cNvSpPr>
              <a:spLocks/>
            </p:cNvSpPr>
            <p:nvPr/>
          </p:nvSpPr>
          <p:spPr bwMode="auto">
            <a:xfrm>
              <a:off x="30056138" y="17895888"/>
              <a:ext cx="1173163" cy="1352550"/>
            </a:xfrm>
            <a:custGeom>
              <a:avLst/>
              <a:gdLst>
                <a:gd name="T0" fmla="*/ 419 w 739"/>
                <a:gd name="T1" fmla="*/ 0 h 852"/>
                <a:gd name="T2" fmla="*/ 526 w 739"/>
                <a:gd name="T3" fmla="*/ 7 h 852"/>
                <a:gd name="T4" fmla="*/ 604 w 739"/>
                <a:gd name="T5" fmla="*/ 35 h 852"/>
                <a:gd name="T6" fmla="*/ 668 w 739"/>
                <a:gd name="T7" fmla="*/ 71 h 852"/>
                <a:gd name="T8" fmla="*/ 703 w 739"/>
                <a:gd name="T9" fmla="*/ 99 h 852"/>
                <a:gd name="T10" fmla="*/ 718 w 739"/>
                <a:gd name="T11" fmla="*/ 106 h 852"/>
                <a:gd name="T12" fmla="*/ 661 w 739"/>
                <a:gd name="T13" fmla="*/ 191 h 852"/>
                <a:gd name="T14" fmla="*/ 647 w 739"/>
                <a:gd name="T15" fmla="*/ 184 h 852"/>
                <a:gd name="T16" fmla="*/ 618 w 739"/>
                <a:gd name="T17" fmla="*/ 163 h 852"/>
                <a:gd name="T18" fmla="*/ 568 w 739"/>
                <a:gd name="T19" fmla="*/ 135 h 852"/>
                <a:gd name="T20" fmla="*/ 497 w 739"/>
                <a:gd name="T21" fmla="*/ 113 h 852"/>
                <a:gd name="T22" fmla="*/ 419 w 739"/>
                <a:gd name="T23" fmla="*/ 106 h 852"/>
                <a:gd name="T24" fmla="*/ 320 w 739"/>
                <a:gd name="T25" fmla="*/ 120 h 852"/>
                <a:gd name="T26" fmla="*/ 235 w 739"/>
                <a:gd name="T27" fmla="*/ 163 h 852"/>
                <a:gd name="T28" fmla="*/ 171 w 739"/>
                <a:gd name="T29" fmla="*/ 234 h 852"/>
                <a:gd name="T30" fmla="*/ 128 w 739"/>
                <a:gd name="T31" fmla="*/ 319 h 852"/>
                <a:gd name="T32" fmla="*/ 114 w 739"/>
                <a:gd name="T33" fmla="*/ 419 h 852"/>
                <a:gd name="T34" fmla="*/ 128 w 739"/>
                <a:gd name="T35" fmla="*/ 518 h 852"/>
                <a:gd name="T36" fmla="*/ 171 w 739"/>
                <a:gd name="T37" fmla="*/ 611 h 852"/>
                <a:gd name="T38" fmla="*/ 235 w 739"/>
                <a:gd name="T39" fmla="*/ 682 h 852"/>
                <a:gd name="T40" fmla="*/ 320 w 739"/>
                <a:gd name="T41" fmla="*/ 724 h 852"/>
                <a:gd name="T42" fmla="*/ 419 w 739"/>
                <a:gd name="T43" fmla="*/ 745 h 852"/>
                <a:gd name="T44" fmla="*/ 512 w 739"/>
                <a:gd name="T45" fmla="*/ 731 h 852"/>
                <a:gd name="T46" fmla="*/ 576 w 739"/>
                <a:gd name="T47" fmla="*/ 703 h 852"/>
                <a:gd name="T48" fmla="*/ 632 w 739"/>
                <a:gd name="T49" fmla="*/ 674 h 852"/>
                <a:gd name="T50" fmla="*/ 668 w 739"/>
                <a:gd name="T51" fmla="*/ 646 h 852"/>
                <a:gd name="T52" fmla="*/ 675 w 739"/>
                <a:gd name="T53" fmla="*/ 639 h 852"/>
                <a:gd name="T54" fmla="*/ 739 w 739"/>
                <a:gd name="T55" fmla="*/ 717 h 852"/>
                <a:gd name="T56" fmla="*/ 732 w 739"/>
                <a:gd name="T57" fmla="*/ 731 h 852"/>
                <a:gd name="T58" fmla="*/ 703 w 739"/>
                <a:gd name="T59" fmla="*/ 753 h 852"/>
                <a:gd name="T60" fmla="*/ 654 w 739"/>
                <a:gd name="T61" fmla="*/ 781 h 852"/>
                <a:gd name="T62" fmla="*/ 590 w 739"/>
                <a:gd name="T63" fmla="*/ 816 h 852"/>
                <a:gd name="T64" fmla="*/ 512 w 739"/>
                <a:gd name="T65" fmla="*/ 838 h 852"/>
                <a:gd name="T66" fmla="*/ 419 w 739"/>
                <a:gd name="T67" fmla="*/ 852 h 852"/>
                <a:gd name="T68" fmla="*/ 299 w 739"/>
                <a:gd name="T69" fmla="*/ 831 h 852"/>
                <a:gd name="T70" fmla="*/ 199 w 739"/>
                <a:gd name="T71" fmla="*/ 788 h 852"/>
                <a:gd name="T72" fmla="*/ 114 w 739"/>
                <a:gd name="T73" fmla="*/ 724 h 852"/>
                <a:gd name="T74" fmla="*/ 50 w 739"/>
                <a:gd name="T75" fmla="*/ 639 h 852"/>
                <a:gd name="T76" fmla="*/ 14 w 739"/>
                <a:gd name="T77" fmla="*/ 532 h 852"/>
                <a:gd name="T78" fmla="*/ 0 w 739"/>
                <a:gd name="T79" fmla="*/ 419 h 852"/>
                <a:gd name="T80" fmla="*/ 14 w 739"/>
                <a:gd name="T81" fmla="*/ 305 h 852"/>
                <a:gd name="T82" fmla="*/ 57 w 739"/>
                <a:gd name="T83" fmla="*/ 206 h 852"/>
                <a:gd name="T84" fmla="*/ 121 w 739"/>
                <a:gd name="T85" fmla="*/ 120 h 852"/>
                <a:gd name="T86" fmla="*/ 199 w 739"/>
                <a:gd name="T87" fmla="*/ 57 h 852"/>
                <a:gd name="T88" fmla="*/ 306 w 739"/>
                <a:gd name="T89" fmla="*/ 14 h 852"/>
                <a:gd name="T90" fmla="*/ 419 w 739"/>
                <a:gd name="T9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852">
                  <a:moveTo>
                    <a:pt x="419" y="0"/>
                  </a:moveTo>
                  <a:lnTo>
                    <a:pt x="526" y="7"/>
                  </a:lnTo>
                  <a:lnTo>
                    <a:pt x="604" y="35"/>
                  </a:lnTo>
                  <a:lnTo>
                    <a:pt x="668" y="71"/>
                  </a:lnTo>
                  <a:lnTo>
                    <a:pt x="703" y="99"/>
                  </a:lnTo>
                  <a:lnTo>
                    <a:pt x="718" y="106"/>
                  </a:lnTo>
                  <a:lnTo>
                    <a:pt x="661" y="191"/>
                  </a:lnTo>
                  <a:lnTo>
                    <a:pt x="647" y="184"/>
                  </a:lnTo>
                  <a:lnTo>
                    <a:pt x="618" y="163"/>
                  </a:lnTo>
                  <a:lnTo>
                    <a:pt x="568" y="135"/>
                  </a:lnTo>
                  <a:lnTo>
                    <a:pt x="497" y="113"/>
                  </a:lnTo>
                  <a:lnTo>
                    <a:pt x="419" y="106"/>
                  </a:lnTo>
                  <a:lnTo>
                    <a:pt x="320" y="120"/>
                  </a:lnTo>
                  <a:lnTo>
                    <a:pt x="235" y="163"/>
                  </a:lnTo>
                  <a:lnTo>
                    <a:pt x="171" y="234"/>
                  </a:lnTo>
                  <a:lnTo>
                    <a:pt x="128" y="319"/>
                  </a:lnTo>
                  <a:lnTo>
                    <a:pt x="114" y="419"/>
                  </a:lnTo>
                  <a:lnTo>
                    <a:pt x="128" y="518"/>
                  </a:lnTo>
                  <a:lnTo>
                    <a:pt x="171" y="611"/>
                  </a:lnTo>
                  <a:lnTo>
                    <a:pt x="235" y="682"/>
                  </a:lnTo>
                  <a:lnTo>
                    <a:pt x="320" y="724"/>
                  </a:lnTo>
                  <a:lnTo>
                    <a:pt x="419" y="745"/>
                  </a:lnTo>
                  <a:lnTo>
                    <a:pt x="512" y="731"/>
                  </a:lnTo>
                  <a:lnTo>
                    <a:pt x="576" y="703"/>
                  </a:lnTo>
                  <a:lnTo>
                    <a:pt x="632" y="674"/>
                  </a:lnTo>
                  <a:lnTo>
                    <a:pt x="668" y="646"/>
                  </a:lnTo>
                  <a:lnTo>
                    <a:pt x="675" y="639"/>
                  </a:lnTo>
                  <a:lnTo>
                    <a:pt x="739" y="717"/>
                  </a:lnTo>
                  <a:lnTo>
                    <a:pt x="732" y="731"/>
                  </a:lnTo>
                  <a:lnTo>
                    <a:pt x="703" y="753"/>
                  </a:lnTo>
                  <a:lnTo>
                    <a:pt x="654" y="781"/>
                  </a:lnTo>
                  <a:lnTo>
                    <a:pt x="590" y="816"/>
                  </a:lnTo>
                  <a:lnTo>
                    <a:pt x="512" y="838"/>
                  </a:lnTo>
                  <a:lnTo>
                    <a:pt x="419" y="852"/>
                  </a:lnTo>
                  <a:lnTo>
                    <a:pt x="299" y="831"/>
                  </a:lnTo>
                  <a:lnTo>
                    <a:pt x="199" y="788"/>
                  </a:lnTo>
                  <a:lnTo>
                    <a:pt x="114" y="724"/>
                  </a:lnTo>
                  <a:lnTo>
                    <a:pt x="50" y="639"/>
                  </a:lnTo>
                  <a:lnTo>
                    <a:pt x="14" y="532"/>
                  </a:lnTo>
                  <a:lnTo>
                    <a:pt x="0" y="419"/>
                  </a:lnTo>
                  <a:lnTo>
                    <a:pt x="14" y="305"/>
                  </a:lnTo>
                  <a:lnTo>
                    <a:pt x="57" y="206"/>
                  </a:lnTo>
                  <a:lnTo>
                    <a:pt x="121" y="120"/>
                  </a:lnTo>
                  <a:lnTo>
                    <a:pt x="199" y="57"/>
                  </a:lnTo>
                  <a:lnTo>
                    <a:pt x="306" y="1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165"/>
            <p:cNvSpPr>
              <a:spLocks noEditPoints="1"/>
            </p:cNvSpPr>
            <p:nvPr/>
          </p:nvSpPr>
          <p:spPr bwMode="auto">
            <a:xfrm>
              <a:off x="31319788" y="17918113"/>
              <a:ext cx="1127125" cy="1308100"/>
            </a:xfrm>
            <a:custGeom>
              <a:avLst/>
              <a:gdLst>
                <a:gd name="T0" fmla="*/ 355 w 710"/>
                <a:gd name="T1" fmla="*/ 114 h 824"/>
                <a:gd name="T2" fmla="*/ 348 w 710"/>
                <a:gd name="T3" fmla="*/ 121 h 824"/>
                <a:gd name="T4" fmla="*/ 341 w 710"/>
                <a:gd name="T5" fmla="*/ 156 h 824"/>
                <a:gd name="T6" fmla="*/ 326 w 710"/>
                <a:gd name="T7" fmla="*/ 192 h 824"/>
                <a:gd name="T8" fmla="*/ 319 w 710"/>
                <a:gd name="T9" fmla="*/ 227 h 824"/>
                <a:gd name="T10" fmla="*/ 227 w 710"/>
                <a:gd name="T11" fmla="*/ 490 h 824"/>
                <a:gd name="T12" fmla="*/ 476 w 710"/>
                <a:gd name="T13" fmla="*/ 490 h 824"/>
                <a:gd name="T14" fmla="*/ 383 w 710"/>
                <a:gd name="T15" fmla="*/ 227 h 824"/>
                <a:gd name="T16" fmla="*/ 376 w 710"/>
                <a:gd name="T17" fmla="*/ 192 h 824"/>
                <a:gd name="T18" fmla="*/ 362 w 710"/>
                <a:gd name="T19" fmla="*/ 156 h 824"/>
                <a:gd name="T20" fmla="*/ 355 w 710"/>
                <a:gd name="T21" fmla="*/ 121 h 824"/>
                <a:gd name="T22" fmla="*/ 355 w 710"/>
                <a:gd name="T23" fmla="*/ 114 h 824"/>
                <a:gd name="T24" fmla="*/ 355 w 710"/>
                <a:gd name="T25" fmla="*/ 114 h 824"/>
                <a:gd name="T26" fmla="*/ 291 w 710"/>
                <a:gd name="T27" fmla="*/ 0 h 824"/>
                <a:gd name="T28" fmla="*/ 412 w 710"/>
                <a:gd name="T29" fmla="*/ 0 h 824"/>
                <a:gd name="T30" fmla="*/ 710 w 710"/>
                <a:gd name="T31" fmla="*/ 824 h 824"/>
                <a:gd name="T32" fmla="*/ 589 w 710"/>
                <a:gd name="T33" fmla="*/ 824 h 824"/>
                <a:gd name="T34" fmla="*/ 504 w 710"/>
                <a:gd name="T35" fmla="*/ 582 h 824"/>
                <a:gd name="T36" fmla="*/ 199 w 710"/>
                <a:gd name="T37" fmla="*/ 582 h 824"/>
                <a:gd name="T38" fmla="*/ 113 w 710"/>
                <a:gd name="T39" fmla="*/ 824 h 824"/>
                <a:gd name="T40" fmla="*/ 0 w 710"/>
                <a:gd name="T41" fmla="*/ 824 h 824"/>
                <a:gd name="T42" fmla="*/ 291 w 710"/>
                <a:gd name="T4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0" h="824">
                  <a:moveTo>
                    <a:pt x="355" y="114"/>
                  </a:moveTo>
                  <a:lnTo>
                    <a:pt x="348" y="121"/>
                  </a:lnTo>
                  <a:lnTo>
                    <a:pt x="341" y="156"/>
                  </a:lnTo>
                  <a:lnTo>
                    <a:pt x="326" y="192"/>
                  </a:lnTo>
                  <a:lnTo>
                    <a:pt x="319" y="227"/>
                  </a:lnTo>
                  <a:lnTo>
                    <a:pt x="227" y="490"/>
                  </a:lnTo>
                  <a:lnTo>
                    <a:pt x="476" y="490"/>
                  </a:lnTo>
                  <a:lnTo>
                    <a:pt x="383" y="227"/>
                  </a:lnTo>
                  <a:lnTo>
                    <a:pt x="376" y="192"/>
                  </a:lnTo>
                  <a:lnTo>
                    <a:pt x="362" y="156"/>
                  </a:lnTo>
                  <a:lnTo>
                    <a:pt x="355" y="121"/>
                  </a:lnTo>
                  <a:lnTo>
                    <a:pt x="355" y="114"/>
                  </a:lnTo>
                  <a:lnTo>
                    <a:pt x="355" y="114"/>
                  </a:lnTo>
                  <a:close/>
                  <a:moveTo>
                    <a:pt x="291" y="0"/>
                  </a:moveTo>
                  <a:lnTo>
                    <a:pt x="412" y="0"/>
                  </a:lnTo>
                  <a:lnTo>
                    <a:pt x="710" y="824"/>
                  </a:lnTo>
                  <a:lnTo>
                    <a:pt x="589" y="824"/>
                  </a:lnTo>
                  <a:lnTo>
                    <a:pt x="504" y="582"/>
                  </a:lnTo>
                  <a:lnTo>
                    <a:pt x="199" y="582"/>
                  </a:lnTo>
                  <a:lnTo>
                    <a:pt x="113" y="824"/>
                  </a:lnTo>
                  <a:lnTo>
                    <a:pt x="0" y="824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166"/>
            <p:cNvSpPr>
              <a:spLocks/>
            </p:cNvSpPr>
            <p:nvPr/>
          </p:nvSpPr>
          <p:spPr bwMode="auto">
            <a:xfrm>
              <a:off x="32615188" y="17918113"/>
              <a:ext cx="766763" cy="1308100"/>
            </a:xfrm>
            <a:custGeom>
              <a:avLst/>
              <a:gdLst>
                <a:gd name="T0" fmla="*/ 0 w 483"/>
                <a:gd name="T1" fmla="*/ 0 h 824"/>
                <a:gd name="T2" fmla="*/ 114 w 483"/>
                <a:gd name="T3" fmla="*/ 0 h 824"/>
                <a:gd name="T4" fmla="*/ 114 w 483"/>
                <a:gd name="T5" fmla="*/ 717 h 824"/>
                <a:gd name="T6" fmla="*/ 483 w 483"/>
                <a:gd name="T7" fmla="*/ 717 h 824"/>
                <a:gd name="T8" fmla="*/ 483 w 483"/>
                <a:gd name="T9" fmla="*/ 824 h 824"/>
                <a:gd name="T10" fmla="*/ 0 w 483"/>
                <a:gd name="T11" fmla="*/ 824 h 824"/>
                <a:gd name="T12" fmla="*/ 0 w 483"/>
                <a:gd name="T1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824">
                  <a:moveTo>
                    <a:pt x="0" y="0"/>
                  </a:moveTo>
                  <a:lnTo>
                    <a:pt x="114" y="0"/>
                  </a:lnTo>
                  <a:lnTo>
                    <a:pt x="114" y="717"/>
                  </a:lnTo>
                  <a:lnTo>
                    <a:pt x="483" y="717"/>
                  </a:lnTo>
                  <a:lnTo>
                    <a:pt x="483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167"/>
            <p:cNvSpPr>
              <a:spLocks noEditPoints="1"/>
            </p:cNvSpPr>
            <p:nvPr/>
          </p:nvSpPr>
          <p:spPr bwMode="auto">
            <a:xfrm>
              <a:off x="34024888" y="17918113"/>
              <a:ext cx="890588" cy="1308100"/>
            </a:xfrm>
            <a:custGeom>
              <a:avLst/>
              <a:gdLst>
                <a:gd name="T0" fmla="*/ 114 w 561"/>
                <a:gd name="T1" fmla="*/ 99 h 824"/>
                <a:gd name="T2" fmla="*/ 114 w 561"/>
                <a:gd name="T3" fmla="*/ 419 h 824"/>
                <a:gd name="T4" fmla="*/ 284 w 561"/>
                <a:gd name="T5" fmla="*/ 419 h 824"/>
                <a:gd name="T6" fmla="*/ 348 w 561"/>
                <a:gd name="T7" fmla="*/ 405 h 824"/>
                <a:gd name="T8" fmla="*/ 398 w 561"/>
                <a:gd name="T9" fmla="*/ 376 h 824"/>
                <a:gd name="T10" fmla="*/ 433 w 561"/>
                <a:gd name="T11" fmla="*/ 320 h 824"/>
                <a:gd name="T12" fmla="*/ 441 w 561"/>
                <a:gd name="T13" fmla="*/ 256 h 824"/>
                <a:gd name="T14" fmla="*/ 433 w 561"/>
                <a:gd name="T15" fmla="*/ 192 h 824"/>
                <a:gd name="T16" fmla="*/ 398 w 561"/>
                <a:gd name="T17" fmla="*/ 142 h 824"/>
                <a:gd name="T18" fmla="*/ 348 w 561"/>
                <a:gd name="T19" fmla="*/ 106 h 824"/>
                <a:gd name="T20" fmla="*/ 284 w 561"/>
                <a:gd name="T21" fmla="*/ 99 h 824"/>
                <a:gd name="T22" fmla="*/ 114 w 561"/>
                <a:gd name="T23" fmla="*/ 99 h 824"/>
                <a:gd name="T24" fmla="*/ 0 w 561"/>
                <a:gd name="T25" fmla="*/ 0 h 824"/>
                <a:gd name="T26" fmla="*/ 298 w 561"/>
                <a:gd name="T27" fmla="*/ 0 h 824"/>
                <a:gd name="T28" fmla="*/ 384 w 561"/>
                <a:gd name="T29" fmla="*/ 7 h 824"/>
                <a:gd name="T30" fmla="*/ 455 w 561"/>
                <a:gd name="T31" fmla="*/ 43 h 824"/>
                <a:gd name="T32" fmla="*/ 512 w 561"/>
                <a:gd name="T33" fmla="*/ 99 h 824"/>
                <a:gd name="T34" fmla="*/ 547 w 561"/>
                <a:gd name="T35" fmla="*/ 170 h 824"/>
                <a:gd name="T36" fmla="*/ 561 w 561"/>
                <a:gd name="T37" fmla="*/ 256 h 824"/>
                <a:gd name="T38" fmla="*/ 547 w 561"/>
                <a:gd name="T39" fmla="*/ 341 h 824"/>
                <a:gd name="T40" fmla="*/ 512 w 561"/>
                <a:gd name="T41" fmla="*/ 412 h 824"/>
                <a:gd name="T42" fmla="*/ 455 w 561"/>
                <a:gd name="T43" fmla="*/ 469 h 824"/>
                <a:gd name="T44" fmla="*/ 384 w 561"/>
                <a:gd name="T45" fmla="*/ 504 h 824"/>
                <a:gd name="T46" fmla="*/ 298 w 561"/>
                <a:gd name="T47" fmla="*/ 518 h 824"/>
                <a:gd name="T48" fmla="*/ 114 w 561"/>
                <a:gd name="T49" fmla="*/ 518 h 824"/>
                <a:gd name="T50" fmla="*/ 114 w 561"/>
                <a:gd name="T51" fmla="*/ 824 h 824"/>
                <a:gd name="T52" fmla="*/ 0 w 561"/>
                <a:gd name="T53" fmla="*/ 824 h 824"/>
                <a:gd name="T54" fmla="*/ 0 w 561"/>
                <a:gd name="T5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1" h="824">
                  <a:moveTo>
                    <a:pt x="114" y="99"/>
                  </a:moveTo>
                  <a:lnTo>
                    <a:pt x="114" y="419"/>
                  </a:lnTo>
                  <a:lnTo>
                    <a:pt x="284" y="419"/>
                  </a:lnTo>
                  <a:lnTo>
                    <a:pt x="348" y="405"/>
                  </a:lnTo>
                  <a:lnTo>
                    <a:pt x="398" y="376"/>
                  </a:lnTo>
                  <a:lnTo>
                    <a:pt x="433" y="320"/>
                  </a:lnTo>
                  <a:lnTo>
                    <a:pt x="441" y="256"/>
                  </a:lnTo>
                  <a:lnTo>
                    <a:pt x="433" y="192"/>
                  </a:lnTo>
                  <a:lnTo>
                    <a:pt x="398" y="142"/>
                  </a:lnTo>
                  <a:lnTo>
                    <a:pt x="348" y="106"/>
                  </a:lnTo>
                  <a:lnTo>
                    <a:pt x="284" y="99"/>
                  </a:lnTo>
                  <a:lnTo>
                    <a:pt x="114" y="99"/>
                  </a:lnTo>
                  <a:close/>
                  <a:moveTo>
                    <a:pt x="0" y="0"/>
                  </a:moveTo>
                  <a:lnTo>
                    <a:pt x="298" y="0"/>
                  </a:lnTo>
                  <a:lnTo>
                    <a:pt x="384" y="7"/>
                  </a:lnTo>
                  <a:lnTo>
                    <a:pt x="455" y="43"/>
                  </a:lnTo>
                  <a:lnTo>
                    <a:pt x="512" y="99"/>
                  </a:lnTo>
                  <a:lnTo>
                    <a:pt x="547" y="170"/>
                  </a:lnTo>
                  <a:lnTo>
                    <a:pt x="561" y="256"/>
                  </a:lnTo>
                  <a:lnTo>
                    <a:pt x="547" y="341"/>
                  </a:lnTo>
                  <a:lnTo>
                    <a:pt x="512" y="412"/>
                  </a:lnTo>
                  <a:lnTo>
                    <a:pt x="455" y="469"/>
                  </a:lnTo>
                  <a:lnTo>
                    <a:pt x="384" y="504"/>
                  </a:lnTo>
                  <a:lnTo>
                    <a:pt x="298" y="518"/>
                  </a:lnTo>
                  <a:lnTo>
                    <a:pt x="114" y="518"/>
                  </a:lnTo>
                  <a:lnTo>
                    <a:pt x="114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168"/>
            <p:cNvSpPr>
              <a:spLocks noEditPoints="1"/>
            </p:cNvSpPr>
            <p:nvPr/>
          </p:nvSpPr>
          <p:spPr bwMode="auto">
            <a:xfrm>
              <a:off x="35107563" y="17918113"/>
              <a:ext cx="947738" cy="1308100"/>
            </a:xfrm>
            <a:custGeom>
              <a:avLst/>
              <a:gdLst>
                <a:gd name="T0" fmla="*/ 114 w 597"/>
                <a:gd name="T1" fmla="*/ 99 h 824"/>
                <a:gd name="T2" fmla="*/ 114 w 597"/>
                <a:gd name="T3" fmla="*/ 391 h 824"/>
                <a:gd name="T4" fmla="*/ 277 w 597"/>
                <a:gd name="T5" fmla="*/ 391 h 824"/>
                <a:gd name="T6" fmla="*/ 341 w 597"/>
                <a:gd name="T7" fmla="*/ 383 h 824"/>
                <a:gd name="T8" fmla="*/ 384 w 597"/>
                <a:gd name="T9" fmla="*/ 355 h 824"/>
                <a:gd name="T10" fmla="*/ 412 w 597"/>
                <a:gd name="T11" fmla="*/ 305 h 824"/>
                <a:gd name="T12" fmla="*/ 426 w 597"/>
                <a:gd name="T13" fmla="*/ 241 h 824"/>
                <a:gd name="T14" fmla="*/ 419 w 597"/>
                <a:gd name="T15" fmla="*/ 192 h 824"/>
                <a:gd name="T16" fmla="*/ 398 w 597"/>
                <a:gd name="T17" fmla="*/ 149 h 824"/>
                <a:gd name="T18" fmla="*/ 362 w 597"/>
                <a:gd name="T19" fmla="*/ 121 h 824"/>
                <a:gd name="T20" fmla="*/ 348 w 597"/>
                <a:gd name="T21" fmla="*/ 114 h 824"/>
                <a:gd name="T22" fmla="*/ 327 w 597"/>
                <a:gd name="T23" fmla="*/ 106 h 824"/>
                <a:gd name="T24" fmla="*/ 305 w 597"/>
                <a:gd name="T25" fmla="*/ 99 h 824"/>
                <a:gd name="T26" fmla="*/ 284 w 597"/>
                <a:gd name="T27" fmla="*/ 99 h 824"/>
                <a:gd name="T28" fmla="*/ 249 w 597"/>
                <a:gd name="T29" fmla="*/ 99 h 824"/>
                <a:gd name="T30" fmla="*/ 114 w 597"/>
                <a:gd name="T31" fmla="*/ 99 h 824"/>
                <a:gd name="T32" fmla="*/ 0 w 597"/>
                <a:gd name="T33" fmla="*/ 0 h 824"/>
                <a:gd name="T34" fmla="*/ 249 w 597"/>
                <a:gd name="T35" fmla="*/ 0 h 824"/>
                <a:gd name="T36" fmla="*/ 320 w 597"/>
                <a:gd name="T37" fmla="*/ 0 h 824"/>
                <a:gd name="T38" fmla="*/ 369 w 597"/>
                <a:gd name="T39" fmla="*/ 7 h 824"/>
                <a:gd name="T40" fmla="*/ 405 w 597"/>
                <a:gd name="T41" fmla="*/ 14 h 824"/>
                <a:gd name="T42" fmla="*/ 476 w 597"/>
                <a:gd name="T43" fmla="*/ 64 h 824"/>
                <a:gd name="T44" fmla="*/ 526 w 597"/>
                <a:gd name="T45" fmla="*/ 142 h 824"/>
                <a:gd name="T46" fmla="*/ 540 w 597"/>
                <a:gd name="T47" fmla="*/ 241 h 824"/>
                <a:gd name="T48" fmla="*/ 533 w 597"/>
                <a:gd name="T49" fmla="*/ 312 h 824"/>
                <a:gd name="T50" fmla="*/ 504 w 597"/>
                <a:gd name="T51" fmla="*/ 376 h 824"/>
                <a:gd name="T52" fmla="*/ 455 w 597"/>
                <a:gd name="T53" fmla="*/ 433 h 824"/>
                <a:gd name="T54" fmla="*/ 398 w 597"/>
                <a:gd name="T55" fmla="*/ 462 h 824"/>
                <a:gd name="T56" fmla="*/ 398 w 597"/>
                <a:gd name="T57" fmla="*/ 462 h 824"/>
                <a:gd name="T58" fmla="*/ 398 w 597"/>
                <a:gd name="T59" fmla="*/ 469 h 824"/>
                <a:gd name="T60" fmla="*/ 398 w 597"/>
                <a:gd name="T61" fmla="*/ 476 h 824"/>
                <a:gd name="T62" fmla="*/ 412 w 597"/>
                <a:gd name="T63" fmla="*/ 483 h 824"/>
                <a:gd name="T64" fmla="*/ 419 w 597"/>
                <a:gd name="T65" fmla="*/ 504 h 824"/>
                <a:gd name="T66" fmla="*/ 597 w 597"/>
                <a:gd name="T67" fmla="*/ 824 h 824"/>
                <a:gd name="T68" fmla="*/ 462 w 597"/>
                <a:gd name="T69" fmla="*/ 824 h 824"/>
                <a:gd name="T70" fmla="*/ 291 w 597"/>
                <a:gd name="T71" fmla="*/ 490 h 824"/>
                <a:gd name="T72" fmla="*/ 114 w 597"/>
                <a:gd name="T73" fmla="*/ 490 h 824"/>
                <a:gd name="T74" fmla="*/ 114 w 597"/>
                <a:gd name="T75" fmla="*/ 824 h 824"/>
                <a:gd name="T76" fmla="*/ 0 w 597"/>
                <a:gd name="T77" fmla="*/ 824 h 824"/>
                <a:gd name="T78" fmla="*/ 0 w 597"/>
                <a:gd name="T7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7" h="824">
                  <a:moveTo>
                    <a:pt x="114" y="99"/>
                  </a:moveTo>
                  <a:lnTo>
                    <a:pt x="114" y="391"/>
                  </a:lnTo>
                  <a:lnTo>
                    <a:pt x="277" y="391"/>
                  </a:lnTo>
                  <a:lnTo>
                    <a:pt x="341" y="383"/>
                  </a:lnTo>
                  <a:lnTo>
                    <a:pt x="384" y="355"/>
                  </a:lnTo>
                  <a:lnTo>
                    <a:pt x="412" y="305"/>
                  </a:lnTo>
                  <a:lnTo>
                    <a:pt x="426" y="241"/>
                  </a:lnTo>
                  <a:lnTo>
                    <a:pt x="419" y="192"/>
                  </a:lnTo>
                  <a:lnTo>
                    <a:pt x="398" y="149"/>
                  </a:lnTo>
                  <a:lnTo>
                    <a:pt x="362" y="121"/>
                  </a:lnTo>
                  <a:lnTo>
                    <a:pt x="348" y="114"/>
                  </a:lnTo>
                  <a:lnTo>
                    <a:pt x="327" y="106"/>
                  </a:lnTo>
                  <a:lnTo>
                    <a:pt x="305" y="99"/>
                  </a:lnTo>
                  <a:lnTo>
                    <a:pt x="284" y="99"/>
                  </a:lnTo>
                  <a:lnTo>
                    <a:pt x="249" y="99"/>
                  </a:lnTo>
                  <a:lnTo>
                    <a:pt x="114" y="99"/>
                  </a:lnTo>
                  <a:close/>
                  <a:moveTo>
                    <a:pt x="0" y="0"/>
                  </a:moveTo>
                  <a:lnTo>
                    <a:pt x="249" y="0"/>
                  </a:lnTo>
                  <a:lnTo>
                    <a:pt x="320" y="0"/>
                  </a:lnTo>
                  <a:lnTo>
                    <a:pt x="369" y="7"/>
                  </a:lnTo>
                  <a:lnTo>
                    <a:pt x="405" y="14"/>
                  </a:lnTo>
                  <a:lnTo>
                    <a:pt x="476" y="64"/>
                  </a:lnTo>
                  <a:lnTo>
                    <a:pt x="526" y="142"/>
                  </a:lnTo>
                  <a:lnTo>
                    <a:pt x="540" y="241"/>
                  </a:lnTo>
                  <a:lnTo>
                    <a:pt x="533" y="312"/>
                  </a:lnTo>
                  <a:lnTo>
                    <a:pt x="504" y="376"/>
                  </a:lnTo>
                  <a:lnTo>
                    <a:pt x="455" y="433"/>
                  </a:lnTo>
                  <a:lnTo>
                    <a:pt x="398" y="462"/>
                  </a:lnTo>
                  <a:lnTo>
                    <a:pt x="398" y="462"/>
                  </a:lnTo>
                  <a:lnTo>
                    <a:pt x="398" y="469"/>
                  </a:lnTo>
                  <a:lnTo>
                    <a:pt x="398" y="476"/>
                  </a:lnTo>
                  <a:lnTo>
                    <a:pt x="412" y="483"/>
                  </a:lnTo>
                  <a:lnTo>
                    <a:pt x="419" y="504"/>
                  </a:lnTo>
                  <a:lnTo>
                    <a:pt x="597" y="824"/>
                  </a:lnTo>
                  <a:lnTo>
                    <a:pt x="462" y="824"/>
                  </a:lnTo>
                  <a:lnTo>
                    <a:pt x="291" y="490"/>
                  </a:lnTo>
                  <a:lnTo>
                    <a:pt x="114" y="490"/>
                  </a:lnTo>
                  <a:lnTo>
                    <a:pt x="114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169"/>
            <p:cNvSpPr>
              <a:spLocks noEditPoints="1"/>
            </p:cNvSpPr>
            <p:nvPr/>
          </p:nvSpPr>
          <p:spPr bwMode="auto">
            <a:xfrm>
              <a:off x="36155313" y="17918113"/>
              <a:ext cx="1139825" cy="1308100"/>
            </a:xfrm>
            <a:custGeom>
              <a:avLst/>
              <a:gdLst>
                <a:gd name="T0" fmla="*/ 356 w 718"/>
                <a:gd name="T1" fmla="*/ 114 h 824"/>
                <a:gd name="T2" fmla="*/ 356 w 718"/>
                <a:gd name="T3" fmla="*/ 121 h 824"/>
                <a:gd name="T4" fmla="*/ 348 w 718"/>
                <a:gd name="T5" fmla="*/ 156 h 824"/>
                <a:gd name="T6" fmla="*/ 334 w 718"/>
                <a:gd name="T7" fmla="*/ 192 h 824"/>
                <a:gd name="T8" fmla="*/ 327 w 718"/>
                <a:gd name="T9" fmla="*/ 227 h 824"/>
                <a:gd name="T10" fmla="*/ 235 w 718"/>
                <a:gd name="T11" fmla="*/ 490 h 824"/>
                <a:gd name="T12" fmla="*/ 483 w 718"/>
                <a:gd name="T13" fmla="*/ 490 h 824"/>
                <a:gd name="T14" fmla="*/ 391 w 718"/>
                <a:gd name="T15" fmla="*/ 227 h 824"/>
                <a:gd name="T16" fmla="*/ 377 w 718"/>
                <a:gd name="T17" fmla="*/ 192 h 824"/>
                <a:gd name="T18" fmla="*/ 370 w 718"/>
                <a:gd name="T19" fmla="*/ 156 h 824"/>
                <a:gd name="T20" fmla="*/ 363 w 718"/>
                <a:gd name="T21" fmla="*/ 121 h 824"/>
                <a:gd name="T22" fmla="*/ 356 w 718"/>
                <a:gd name="T23" fmla="*/ 114 h 824"/>
                <a:gd name="T24" fmla="*/ 356 w 718"/>
                <a:gd name="T25" fmla="*/ 114 h 824"/>
                <a:gd name="T26" fmla="*/ 299 w 718"/>
                <a:gd name="T27" fmla="*/ 0 h 824"/>
                <a:gd name="T28" fmla="*/ 420 w 718"/>
                <a:gd name="T29" fmla="*/ 0 h 824"/>
                <a:gd name="T30" fmla="*/ 718 w 718"/>
                <a:gd name="T31" fmla="*/ 824 h 824"/>
                <a:gd name="T32" fmla="*/ 597 w 718"/>
                <a:gd name="T33" fmla="*/ 824 h 824"/>
                <a:gd name="T34" fmla="*/ 512 w 718"/>
                <a:gd name="T35" fmla="*/ 582 h 824"/>
                <a:gd name="T36" fmla="*/ 199 w 718"/>
                <a:gd name="T37" fmla="*/ 582 h 824"/>
                <a:gd name="T38" fmla="*/ 121 w 718"/>
                <a:gd name="T39" fmla="*/ 824 h 824"/>
                <a:gd name="T40" fmla="*/ 0 w 718"/>
                <a:gd name="T41" fmla="*/ 824 h 824"/>
                <a:gd name="T42" fmla="*/ 299 w 718"/>
                <a:gd name="T4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8" h="824">
                  <a:moveTo>
                    <a:pt x="356" y="114"/>
                  </a:moveTo>
                  <a:lnTo>
                    <a:pt x="356" y="121"/>
                  </a:lnTo>
                  <a:lnTo>
                    <a:pt x="348" y="156"/>
                  </a:lnTo>
                  <a:lnTo>
                    <a:pt x="334" y="192"/>
                  </a:lnTo>
                  <a:lnTo>
                    <a:pt x="327" y="227"/>
                  </a:lnTo>
                  <a:lnTo>
                    <a:pt x="235" y="490"/>
                  </a:lnTo>
                  <a:lnTo>
                    <a:pt x="483" y="490"/>
                  </a:lnTo>
                  <a:lnTo>
                    <a:pt x="391" y="227"/>
                  </a:lnTo>
                  <a:lnTo>
                    <a:pt x="377" y="192"/>
                  </a:lnTo>
                  <a:lnTo>
                    <a:pt x="370" y="156"/>
                  </a:lnTo>
                  <a:lnTo>
                    <a:pt x="363" y="121"/>
                  </a:lnTo>
                  <a:lnTo>
                    <a:pt x="356" y="114"/>
                  </a:lnTo>
                  <a:lnTo>
                    <a:pt x="356" y="114"/>
                  </a:lnTo>
                  <a:close/>
                  <a:moveTo>
                    <a:pt x="299" y="0"/>
                  </a:moveTo>
                  <a:lnTo>
                    <a:pt x="420" y="0"/>
                  </a:lnTo>
                  <a:lnTo>
                    <a:pt x="718" y="824"/>
                  </a:lnTo>
                  <a:lnTo>
                    <a:pt x="597" y="824"/>
                  </a:lnTo>
                  <a:lnTo>
                    <a:pt x="512" y="582"/>
                  </a:lnTo>
                  <a:lnTo>
                    <a:pt x="199" y="582"/>
                  </a:lnTo>
                  <a:lnTo>
                    <a:pt x="121" y="824"/>
                  </a:lnTo>
                  <a:lnTo>
                    <a:pt x="0" y="82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170"/>
            <p:cNvSpPr>
              <a:spLocks/>
            </p:cNvSpPr>
            <p:nvPr/>
          </p:nvSpPr>
          <p:spPr bwMode="auto">
            <a:xfrm>
              <a:off x="37328475" y="17895888"/>
              <a:ext cx="1173163" cy="1352550"/>
            </a:xfrm>
            <a:custGeom>
              <a:avLst/>
              <a:gdLst>
                <a:gd name="T0" fmla="*/ 419 w 739"/>
                <a:gd name="T1" fmla="*/ 0 h 852"/>
                <a:gd name="T2" fmla="*/ 526 w 739"/>
                <a:gd name="T3" fmla="*/ 7 h 852"/>
                <a:gd name="T4" fmla="*/ 611 w 739"/>
                <a:gd name="T5" fmla="*/ 35 h 852"/>
                <a:gd name="T6" fmla="*/ 675 w 739"/>
                <a:gd name="T7" fmla="*/ 71 h 852"/>
                <a:gd name="T8" fmla="*/ 710 w 739"/>
                <a:gd name="T9" fmla="*/ 99 h 852"/>
                <a:gd name="T10" fmla="*/ 717 w 739"/>
                <a:gd name="T11" fmla="*/ 106 h 852"/>
                <a:gd name="T12" fmla="*/ 661 w 739"/>
                <a:gd name="T13" fmla="*/ 191 h 852"/>
                <a:gd name="T14" fmla="*/ 654 w 739"/>
                <a:gd name="T15" fmla="*/ 184 h 852"/>
                <a:gd name="T16" fmla="*/ 618 w 739"/>
                <a:gd name="T17" fmla="*/ 163 h 852"/>
                <a:gd name="T18" fmla="*/ 568 w 739"/>
                <a:gd name="T19" fmla="*/ 135 h 852"/>
                <a:gd name="T20" fmla="*/ 504 w 739"/>
                <a:gd name="T21" fmla="*/ 113 h 852"/>
                <a:gd name="T22" fmla="*/ 426 w 739"/>
                <a:gd name="T23" fmla="*/ 106 h 852"/>
                <a:gd name="T24" fmla="*/ 320 w 739"/>
                <a:gd name="T25" fmla="*/ 120 h 852"/>
                <a:gd name="T26" fmla="*/ 242 w 739"/>
                <a:gd name="T27" fmla="*/ 163 h 852"/>
                <a:gd name="T28" fmla="*/ 178 w 739"/>
                <a:gd name="T29" fmla="*/ 234 h 852"/>
                <a:gd name="T30" fmla="*/ 135 w 739"/>
                <a:gd name="T31" fmla="*/ 319 h 852"/>
                <a:gd name="T32" fmla="*/ 121 w 739"/>
                <a:gd name="T33" fmla="*/ 419 h 852"/>
                <a:gd name="T34" fmla="*/ 135 w 739"/>
                <a:gd name="T35" fmla="*/ 518 h 852"/>
                <a:gd name="T36" fmla="*/ 178 w 739"/>
                <a:gd name="T37" fmla="*/ 611 h 852"/>
                <a:gd name="T38" fmla="*/ 242 w 739"/>
                <a:gd name="T39" fmla="*/ 682 h 852"/>
                <a:gd name="T40" fmla="*/ 327 w 739"/>
                <a:gd name="T41" fmla="*/ 724 h 852"/>
                <a:gd name="T42" fmla="*/ 426 w 739"/>
                <a:gd name="T43" fmla="*/ 745 h 852"/>
                <a:gd name="T44" fmla="*/ 511 w 739"/>
                <a:gd name="T45" fmla="*/ 731 h 852"/>
                <a:gd name="T46" fmla="*/ 582 w 739"/>
                <a:gd name="T47" fmla="*/ 703 h 852"/>
                <a:gd name="T48" fmla="*/ 632 w 739"/>
                <a:gd name="T49" fmla="*/ 674 h 852"/>
                <a:gd name="T50" fmla="*/ 668 w 739"/>
                <a:gd name="T51" fmla="*/ 646 h 852"/>
                <a:gd name="T52" fmla="*/ 682 w 739"/>
                <a:gd name="T53" fmla="*/ 639 h 852"/>
                <a:gd name="T54" fmla="*/ 739 w 739"/>
                <a:gd name="T55" fmla="*/ 717 h 852"/>
                <a:gd name="T56" fmla="*/ 732 w 739"/>
                <a:gd name="T57" fmla="*/ 731 h 852"/>
                <a:gd name="T58" fmla="*/ 703 w 739"/>
                <a:gd name="T59" fmla="*/ 753 h 852"/>
                <a:gd name="T60" fmla="*/ 661 w 739"/>
                <a:gd name="T61" fmla="*/ 781 h 852"/>
                <a:gd name="T62" fmla="*/ 597 w 739"/>
                <a:gd name="T63" fmla="*/ 816 h 852"/>
                <a:gd name="T64" fmla="*/ 519 w 739"/>
                <a:gd name="T65" fmla="*/ 838 h 852"/>
                <a:gd name="T66" fmla="*/ 426 w 739"/>
                <a:gd name="T67" fmla="*/ 852 h 852"/>
                <a:gd name="T68" fmla="*/ 305 w 739"/>
                <a:gd name="T69" fmla="*/ 831 h 852"/>
                <a:gd name="T70" fmla="*/ 206 w 739"/>
                <a:gd name="T71" fmla="*/ 788 h 852"/>
                <a:gd name="T72" fmla="*/ 121 w 739"/>
                <a:gd name="T73" fmla="*/ 724 h 852"/>
                <a:gd name="T74" fmla="*/ 57 w 739"/>
                <a:gd name="T75" fmla="*/ 639 h 852"/>
                <a:gd name="T76" fmla="*/ 14 w 739"/>
                <a:gd name="T77" fmla="*/ 532 h 852"/>
                <a:gd name="T78" fmla="*/ 0 w 739"/>
                <a:gd name="T79" fmla="*/ 419 h 852"/>
                <a:gd name="T80" fmla="*/ 14 w 739"/>
                <a:gd name="T81" fmla="*/ 305 h 852"/>
                <a:gd name="T82" fmla="*/ 57 w 739"/>
                <a:gd name="T83" fmla="*/ 206 h 852"/>
                <a:gd name="T84" fmla="*/ 121 w 739"/>
                <a:gd name="T85" fmla="*/ 120 h 852"/>
                <a:gd name="T86" fmla="*/ 206 w 739"/>
                <a:gd name="T87" fmla="*/ 57 h 852"/>
                <a:gd name="T88" fmla="*/ 305 w 739"/>
                <a:gd name="T89" fmla="*/ 14 h 852"/>
                <a:gd name="T90" fmla="*/ 419 w 739"/>
                <a:gd name="T9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852">
                  <a:moveTo>
                    <a:pt x="419" y="0"/>
                  </a:moveTo>
                  <a:lnTo>
                    <a:pt x="526" y="7"/>
                  </a:lnTo>
                  <a:lnTo>
                    <a:pt x="611" y="35"/>
                  </a:lnTo>
                  <a:lnTo>
                    <a:pt x="675" y="71"/>
                  </a:lnTo>
                  <a:lnTo>
                    <a:pt x="710" y="99"/>
                  </a:lnTo>
                  <a:lnTo>
                    <a:pt x="717" y="106"/>
                  </a:lnTo>
                  <a:lnTo>
                    <a:pt x="661" y="191"/>
                  </a:lnTo>
                  <a:lnTo>
                    <a:pt x="654" y="184"/>
                  </a:lnTo>
                  <a:lnTo>
                    <a:pt x="618" y="163"/>
                  </a:lnTo>
                  <a:lnTo>
                    <a:pt x="568" y="135"/>
                  </a:lnTo>
                  <a:lnTo>
                    <a:pt x="504" y="113"/>
                  </a:lnTo>
                  <a:lnTo>
                    <a:pt x="426" y="106"/>
                  </a:lnTo>
                  <a:lnTo>
                    <a:pt x="320" y="120"/>
                  </a:lnTo>
                  <a:lnTo>
                    <a:pt x="242" y="163"/>
                  </a:lnTo>
                  <a:lnTo>
                    <a:pt x="178" y="234"/>
                  </a:lnTo>
                  <a:lnTo>
                    <a:pt x="135" y="319"/>
                  </a:lnTo>
                  <a:lnTo>
                    <a:pt x="121" y="419"/>
                  </a:lnTo>
                  <a:lnTo>
                    <a:pt x="135" y="518"/>
                  </a:lnTo>
                  <a:lnTo>
                    <a:pt x="178" y="611"/>
                  </a:lnTo>
                  <a:lnTo>
                    <a:pt x="242" y="682"/>
                  </a:lnTo>
                  <a:lnTo>
                    <a:pt x="327" y="724"/>
                  </a:lnTo>
                  <a:lnTo>
                    <a:pt x="426" y="745"/>
                  </a:lnTo>
                  <a:lnTo>
                    <a:pt x="511" y="731"/>
                  </a:lnTo>
                  <a:lnTo>
                    <a:pt x="582" y="703"/>
                  </a:lnTo>
                  <a:lnTo>
                    <a:pt x="632" y="674"/>
                  </a:lnTo>
                  <a:lnTo>
                    <a:pt x="668" y="646"/>
                  </a:lnTo>
                  <a:lnTo>
                    <a:pt x="682" y="639"/>
                  </a:lnTo>
                  <a:lnTo>
                    <a:pt x="739" y="717"/>
                  </a:lnTo>
                  <a:lnTo>
                    <a:pt x="732" y="731"/>
                  </a:lnTo>
                  <a:lnTo>
                    <a:pt x="703" y="753"/>
                  </a:lnTo>
                  <a:lnTo>
                    <a:pt x="661" y="781"/>
                  </a:lnTo>
                  <a:lnTo>
                    <a:pt x="597" y="816"/>
                  </a:lnTo>
                  <a:lnTo>
                    <a:pt x="519" y="838"/>
                  </a:lnTo>
                  <a:lnTo>
                    <a:pt x="426" y="852"/>
                  </a:lnTo>
                  <a:lnTo>
                    <a:pt x="305" y="831"/>
                  </a:lnTo>
                  <a:lnTo>
                    <a:pt x="206" y="788"/>
                  </a:lnTo>
                  <a:lnTo>
                    <a:pt x="121" y="724"/>
                  </a:lnTo>
                  <a:lnTo>
                    <a:pt x="57" y="639"/>
                  </a:lnTo>
                  <a:lnTo>
                    <a:pt x="14" y="532"/>
                  </a:lnTo>
                  <a:lnTo>
                    <a:pt x="0" y="419"/>
                  </a:lnTo>
                  <a:lnTo>
                    <a:pt x="14" y="305"/>
                  </a:lnTo>
                  <a:lnTo>
                    <a:pt x="57" y="206"/>
                  </a:lnTo>
                  <a:lnTo>
                    <a:pt x="121" y="120"/>
                  </a:lnTo>
                  <a:lnTo>
                    <a:pt x="206" y="57"/>
                  </a:lnTo>
                  <a:lnTo>
                    <a:pt x="305" y="1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171"/>
            <p:cNvSpPr>
              <a:spLocks/>
            </p:cNvSpPr>
            <p:nvPr/>
          </p:nvSpPr>
          <p:spPr bwMode="auto">
            <a:xfrm>
              <a:off x="38603238" y="17918113"/>
              <a:ext cx="1069975" cy="1308100"/>
            </a:xfrm>
            <a:custGeom>
              <a:avLst/>
              <a:gdLst>
                <a:gd name="T0" fmla="*/ 0 w 674"/>
                <a:gd name="T1" fmla="*/ 0 h 824"/>
                <a:gd name="T2" fmla="*/ 674 w 674"/>
                <a:gd name="T3" fmla="*/ 0 h 824"/>
                <a:gd name="T4" fmla="*/ 674 w 674"/>
                <a:gd name="T5" fmla="*/ 99 h 824"/>
                <a:gd name="T6" fmla="*/ 397 w 674"/>
                <a:gd name="T7" fmla="*/ 99 h 824"/>
                <a:gd name="T8" fmla="*/ 397 w 674"/>
                <a:gd name="T9" fmla="*/ 824 h 824"/>
                <a:gd name="T10" fmla="*/ 277 w 674"/>
                <a:gd name="T11" fmla="*/ 824 h 824"/>
                <a:gd name="T12" fmla="*/ 277 w 674"/>
                <a:gd name="T13" fmla="*/ 99 h 824"/>
                <a:gd name="T14" fmla="*/ 0 w 674"/>
                <a:gd name="T15" fmla="*/ 99 h 824"/>
                <a:gd name="T16" fmla="*/ 0 w 674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824">
                  <a:moveTo>
                    <a:pt x="0" y="0"/>
                  </a:moveTo>
                  <a:lnTo>
                    <a:pt x="674" y="0"/>
                  </a:lnTo>
                  <a:lnTo>
                    <a:pt x="674" y="99"/>
                  </a:lnTo>
                  <a:lnTo>
                    <a:pt x="397" y="99"/>
                  </a:lnTo>
                  <a:lnTo>
                    <a:pt x="397" y="824"/>
                  </a:lnTo>
                  <a:lnTo>
                    <a:pt x="277" y="824"/>
                  </a:lnTo>
                  <a:lnTo>
                    <a:pt x="277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Rectangle 172"/>
            <p:cNvSpPr>
              <a:spLocks noChangeArrowheads="1"/>
            </p:cNvSpPr>
            <p:nvPr/>
          </p:nvSpPr>
          <p:spPr bwMode="auto">
            <a:xfrm>
              <a:off x="39843075" y="17918113"/>
              <a:ext cx="180975" cy="130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173"/>
            <p:cNvSpPr>
              <a:spLocks/>
            </p:cNvSpPr>
            <p:nvPr/>
          </p:nvSpPr>
          <p:spPr bwMode="auto">
            <a:xfrm>
              <a:off x="40260588" y="17895888"/>
              <a:ext cx="1171575" cy="1352550"/>
            </a:xfrm>
            <a:custGeom>
              <a:avLst/>
              <a:gdLst>
                <a:gd name="T0" fmla="*/ 419 w 738"/>
                <a:gd name="T1" fmla="*/ 0 h 852"/>
                <a:gd name="T2" fmla="*/ 525 w 738"/>
                <a:gd name="T3" fmla="*/ 7 h 852"/>
                <a:gd name="T4" fmla="*/ 610 w 738"/>
                <a:gd name="T5" fmla="*/ 35 h 852"/>
                <a:gd name="T6" fmla="*/ 667 w 738"/>
                <a:gd name="T7" fmla="*/ 71 h 852"/>
                <a:gd name="T8" fmla="*/ 703 w 738"/>
                <a:gd name="T9" fmla="*/ 99 h 852"/>
                <a:gd name="T10" fmla="*/ 717 w 738"/>
                <a:gd name="T11" fmla="*/ 106 h 852"/>
                <a:gd name="T12" fmla="*/ 660 w 738"/>
                <a:gd name="T13" fmla="*/ 191 h 852"/>
                <a:gd name="T14" fmla="*/ 646 w 738"/>
                <a:gd name="T15" fmla="*/ 184 h 852"/>
                <a:gd name="T16" fmla="*/ 618 w 738"/>
                <a:gd name="T17" fmla="*/ 163 h 852"/>
                <a:gd name="T18" fmla="*/ 568 w 738"/>
                <a:gd name="T19" fmla="*/ 135 h 852"/>
                <a:gd name="T20" fmla="*/ 504 w 738"/>
                <a:gd name="T21" fmla="*/ 113 h 852"/>
                <a:gd name="T22" fmla="*/ 426 w 738"/>
                <a:gd name="T23" fmla="*/ 106 h 852"/>
                <a:gd name="T24" fmla="*/ 319 w 738"/>
                <a:gd name="T25" fmla="*/ 120 h 852"/>
                <a:gd name="T26" fmla="*/ 234 w 738"/>
                <a:gd name="T27" fmla="*/ 163 h 852"/>
                <a:gd name="T28" fmla="*/ 170 w 738"/>
                <a:gd name="T29" fmla="*/ 234 h 852"/>
                <a:gd name="T30" fmla="*/ 135 w 738"/>
                <a:gd name="T31" fmla="*/ 319 h 852"/>
                <a:gd name="T32" fmla="*/ 120 w 738"/>
                <a:gd name="T33" fmla="*/ 419 h 852"/>
                <a:gd name="T34" fmla="*/ 135 w 738"/>
                <a:gd name="T35" fmla="*/ 518 h 852"/>
                <a:gd name="T36" fmla="*/ 170 w 738"/>
                <a:gd name="T37" fmla="*/ 611 h 852"/>
                <a:gd name="T38" fmla="*/ 234 w 738"/>
                <a:gd name="T39" fmla="*/ 682 h 852"/>
                <a:gd name="T40" fmla="*/ 319 w 738"/>
                <a:gd name="T41" fmla="*/ 724 h 852"/>
                <a:gd name="T42" fmla="*/ 426 w 738"/>
                <a:gd name="T43" fmla="*/ 745 h 852"/>
                <a:gd name="T44" fmla="*/ 511 w 738"/>
                <a:gd name="T45" fmla="*/ 731 h 852"/>
                <a:gd name="T46" fmla="*/ 582 w 738"/>
                <a:gd name="T47" fmla="*/ 703 h 852"/>
                <a:gd name="T48" fmla="*/ 632 w 738"/>
                <a:gd name="T49" fmla="*/ 674 h 852"/>
                <a:gd name="T50" fmla="*/ 667 w 738"/>
                <a:gd name="T51" fmla="*/ 646 h 852"/>
                <a:gd name="T52" fmla="*/ 674 w 738"/>
                <a:gd name="T53" fmla="*/ 639 h 852"/>
                <a:gd name="T54" fmla="*/ 738 w 738"/>
                <a:gd name="T55" fmla="*/ 717 h 852"/>
                <a:gd name="T56" fmla="*/ 731 w 738"/>
                <a:gd name="T57" fmla="*/ 731 h 852"/>
                <a:gd name="T58" fmla="*/ 703 w 738"/>
                <a:gd name="T59" fmla="*/ 753 h 852"/>
                <a:gd name="T60" fmla="*/ 660 w 738"/>
                <a:gd name="T61" fmla="*/ 781 h 852"/>
                <a:gd name="T62" fmla="*/ 596 w 738"/>
                <a:gd name="T63" fmla="*/ 816 h 852"/>
                <a:gd name="T64" fmla="*/ 518 w 738"/>
                <a:gd name="T65" fmla="*/ 838 h 852"/>
                <a:gd name="T66" fmla="*/ 419 w 738"/>
                <a:gd name="T67" fmla="*/ 852 h 852"/>
                <a:gd name="T68" fmla="*/ 305 w 738"/>
                <a:gd name="T69" fmla="*/ 831 h 852"/>
                <a:gd name="T70" fmla="*/ 199 w 738"/>
                <a:gd name="T71" fmla="*/ 788 h 852"/>
                <a:gd name="T72" fmla="*/ 120 w 738"/>
                <a:gd name="T73" fmla="*/ 724 h 852"/>
                <a:gd name="T74" fmla="*/ 56 w 738"/>
                <a:gd name="T75" fmla="*/ 639 h 852"/>
                <a:gd name="T76" fmla="*/ 14 w 738"/>
                <a:gd name="T77" fmla="*/ 532 h 852"/>
                <a:gd name="T78" fmla="*/ 0 w 738"/>
                <a:gd name="T79" fmla="*/ 419 h 852"/>
                <a:gd name="T80" fmla="*/ 14 w 738"/>
                <a:gd name="T81" fmla="*/ 305 h 852"/>
                <a:gd name="T82" fmla="*/ 56 w 738"/>
                <a:gd name="T83" fmla="*/ 206 h 852"/>
                <a:gd name="T84" fmla="*/ 120 w 738"/>
                <a:gd name="T85" fmla="*/ 120 h 852"/>
                <a:gd name="T86" fmla="*/ 206 w 738"/>
                <a:gd name="T87" fmla="*/ 57 h 852"/>
                <a:gd name="T88" fmla="*/ 305 w 738"/>
                <a:gd name="T89" fmla="*/ 14 h 852"/>
                <a:gd name="T90" fmla="*/ 419 w 738"/>
                <a:gd name="T9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8" h="852">
                  <a:moveTo>
                    <a:pt x="419" y="0"/>
                  </a:moveTo>
                  <a:lnTo>
                    <a:pt x="525" y="7"/>
                  </a:lnTo>
                  <a:lnTo>
                    <a:pt x="610" y="35"/>
                  </a:lnTo>
                  <a:lnTo>
                    <a:pt x="667" y="71"/>
                  </a:lnTo>
                  <a:lnTo>
                    <a:pt x="703" y="99"/>
                  </a:lnTo>
                  <a:lnTo>
                    <a:pt x="717" y="106"/>
                  </a:lnTo>
                  <a:lnTo>
                    <a:pt x="660" y="191"/>
                  </a:lnTo>
                  <a:lnTo>
                    <a:pt x="646" y="184"/>
                  </a:lnTo>
                  <a:lnTo>
                    <a:pt x="618" y="163"/>
                  </a:lnTo>
                  <a:lnTo>
                    <a:pt x="568" y="135"/>
                  </a:lnTo>
                  <a:lnTo>
                    <a:pt x="504" y="113"/>
                  </a:lnTo>
                  <a:lnTo>
                    <a:pt x="426" y="106"/>
                  </a:lnTo>
                  <a:lnTo>
                    <a:pt x="319" y="120"/>
                  </a:lnTo>
                  <a:lnTo>
                    <a:pt x="234" y="163"/>
                  </a:lnTo>
                  <a:lnTo>
                    <a:pt x="170" y="234"/>
                  </a:lnTo>
                  <a:lnTo>
                    <a:pt x="135" y="319"/>
                  </a:lnTo>
                  <a:lnTo>
                    <a:pt x="120" y="419"/>
                  </a:lnTo>
                  <a:lnTo>
                    <a:pt x="135" y="518"/>
                  </a:lnTo>
                  <a:lnTo>
                    <a:pt x="170" y="611"/>
                  </a:lnTo>
                  <a:lnTo>
                    <a:pt x="234" y="682"/>
                  </a:lnTo>
                  <a:lnTo>
                    <a:pt x="319" y="724"/>
                  </a:lnTo>
                  <a:lnTo>
                    <a:pt x="426" y="745"/>
                  </a:lnTo>
                  <a:lnTo>
                    <a:pt x="511" y="731"/>
                  </a:lnTo>
                  <a:lnTo>
                    <a:pt x="582" y="703"/>
                  </a:lnTo>
                  <a:lnTo>
                    <a:pt x="632" y="674"/>
                  </a:lnTo>
                  <a:lnTo>
                    <a:pt x="667" y="646"/>
                  </a:lnTo>
                  <a:lnTo>
                    <a:pt x="674" y="639"/>
                  </a:lnTo>
                  <a:lnTo>
                    <a:pt x="738" y="717"/>
                  </a:lnTo>
                  <a:lnTo>
                    <a:pt x="731" y="731"/>
                  </a:lnTo>
                  <a:lnTo>
                    <a:pt x="703" y="753"/>
                  </a:lnTo>
                  <a:lnTo>
                    <a:pt x="660" y="781"/>
                  </a:lnTo>
                  <a:lnTo>
                    <a:pt x="596" y="816"/>
                  </a:lnTo>
                  <a:lnTo>
                    <a:pt x="518" y="838"/>
                  </a:lnTo>
                  <a:lnTo>
                    <a:pt x="419" y="852"/>
                  </a:lnTo>
                  <a:lnTo>
                    <a:pt x="305" y="831"/>
                  </a:lnTo>
                  <a:lnTo>
                    <a:pt x="199" y="788"/>
                  </a:lnTo>
                  <a:lnTo>
                    <a:pt x="120" y="724"/>
                  </a:lnTo>
                  <a:lnTo>
                    <a:pt x="56" y="639"/>
                  </a:lnTo>
                  <a:lnTo>
                    <a:pt x="14" y="532"/>
                  </a:lnTo>
                  <a:lnTo>
                    <a:pt x="0" y="419"/>
                  </a:lnTo>
                  <a:lnTo>
                    <a:pt x="14" y="305"/>
                  </a:lnTo>
                  <a:lnTo>
                    <a:pt x="56" y="206"/>
                  </a:lnTo>
                  <a:lnTo>
                    <a:pt x="120" y="120"/>
                  </a:lnTo>
                  <a:lnTo>
                    <a:pt x="206" y="57"/>
                  </a:lnTo>
                  <a:lnTo>
                    <a:pt x="305" y="1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174"/>
            <p:cNvSpPr>
              <a:spLocks/>
            </p:cNvSpPr>
            <p:nvPr/>
          </p:nvSpPr>
          <p:spPr bwMode="auto">
            <a:xfrm>
              <a:off x="41635363" y="17918113"/>
              <a:ext cx="788988" cy="1308100"/>
            </a:xfrm>
            <a:custGeom>
              <a:avLst/>
              <a:gdLst>
                <a:gd name="T0" fmla="*/ 0 w 497"/>
                <a:gd name="T1" fmla="*/ 0 h 824"/>
                <a:gd name="T2" fmla="*/ 476 w 497"/>
                <a:gd name="T3" fmla="*/ 0 h 824"/>
                <a:gd name="T4" fmla="*/ 476 w 497"/>
                <a:gd name="T5" fmla="*/ 99 h 824"/>
                <a:gd name="T6" fmla="*/ 114 w 497"/>
                <a:gd name="T7" fmla="*/ 99 h 824"/>
                <a:gd name="T8" fmla="*/ 114 w 497"/>
                <a:gd name="T9" fmla="*/ 355 h 824"/>
                <a:gd name="T10" fmla="*/ 405 w 497"/>
                <a:gd name="T11" fmla="*/ 355 h 824"/>
                <a:gd name="T12" fmla="*/ 405 w 497"/>
                <a:gd name="T13" fmla="*/ 454 h 824"/>
                <a:gd name="T14" fmla="*/ 114 w 497"/>
                <a:gd name="T15" fmla="*/ 454 h 824"/>
                <a:gd name="T16" fmla="*/ 114 w 497"/>
                <a:gd name="T17" fmla="*/ 717 h 824"/>
                <a:gd name="T18" fmla="*/ 497 w 497"/>
                <a:gd name="T19" fmla="*/ 717 h 824"/>
                <a:gd name="T20" fmla="*/ 497 w 497"/>
                <a:gd name="T21" fmla="*/ 824 h 824"/>
                <a:gd name="T22" fmla="*/ 0 w 497"/>
                <a:gd name="T23" fmla="*/ 824 h 824"/>
                <a:gd name="T24" fmla="*/ 0 w 497"/>
                <a:gd name="T2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824">
                  <a:moveTo>
                    <a:pt x="0" y="0"/>
                  </a:moveTo>
                  <a:lnTo>
                    <a:pt x="476" y="0"/>
                  </a:lnTo>
                  <a:lnTo>
                    <a:pt x="476" y="99"/>
                  </a:lnTo>
                  <a:lnTo>
                    <a:pt x="114" y="99"/>
                  </a:lnTo>
                  <a:lnTo>
                    <a:pt x="114" y="355"/>
                  </a:lnTo>
                  <a:lnTo>
                    <a:pt x="405" y="355"/>
                  </a:lnTo>
                  <a:lnTo>
                    <a:pt x="405" y="454"/>
                  </a:lnTo>
                  <a:lnTo>
                    <a:pt x="114" y="454"/>
                  </a:lnTo>
                  <a:lnTo>
                    <a:pt x="114" y="717"/>
                  </a:lnTo>
                  <a:lnTo>
                    <a:pt x="497" y="717"/>
                  </a:lnTo>
                  <a:lnTo>
                    <a:pt x="497" y="824"/>
                  </a:lnTo>
                  <a:lnTo>
                    <a:pt x="0" y="8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420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Georgia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Dartmouth-Hitchcock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Harley P. Friedman</dc:creator>
  <cp:lastModifiedBy>Timothy B. Gardner</cp:lastModifiedBy>
  <cp:revision>46</cp:revision>
  <dcterms:created xsi:type="dcterms:W3CDTF">2015-01-26T18:44:23Z</dcterms:created>
  <dcterms:modified xsi:type="dcterms:W3CDTF">2022-10-10T21:58:41Z</dcterms:modified>
</cp:coreProperties>
</file>