
<file path=[Content_Types].xml><?xml version="1.0" encoding="utf-8"?>
<Types xmlns="http://schemas.openxmlformats.org/package/2006/content-types">
  <Default Extension="bmp" ContentType="image/bmp"/>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8" r:id="rId4"/>
  </p:sldMasterIdLst>
  <p:notesMasterIdLst>
    <p:notesMasterId r:id="rId27"/>
  </p:notesMasterIdLst>
  <p:handoutMasterIdLst>
    <p:handoutMasterId r:id="rId28"/>
  </p:handoutMasterIdLst>
  <p:sldIdLst>
    <p:sldId id="256" r:id="rId5"/>
    <p:sldId id="280" r:id="rId6"/>
    <p:sldId id="267" r:id="rId7"/>
    <p:sldId id="283" r:id="rId8"/>
    <p:sldId id="281" r:id="rId9"/>
    <p:sldId id="282" r:id="rId10"/>
    <p:sldId id="284" r:id="rId11"/>
    <p:sldId id="274" r:id="rId12"/>
    <p:sldId id="258" r:id="rId13"/>
    <p:sldId id="278" r:id="rId14"/>
    <p:sldId id="290" r:id="rId15"/>
    <p:sldId id="285" r:id="rId16"/>
    <p:sldId id="275" r:id="rId17"/>
    <p:sldId id="272" r:id="rId18"/>
    <p:sldId id="276" r:id="rId19"/>
    <p:sldId id="262" r:id="rId20"/>
    <p:sldId id="266" r:id="rId21"/>
    <p:sldId id="286" r:id="rId22"/>
    <p:sldId id="287" r:id="rId23"/>
    <p:sldId id="288" r:id="rId24"/>
    <p:sldId id="289" r:id="rId25"/>
    <p:sldId id="260"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0FEBFAA-1034-4D7C-A915-8EE7C8B4A818}" v="1902" dt="2023-08-07T20:04:22.74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05" autoAdjust="0"/>
  </p:normalViewPr>
  <p:slideViewPr>
    <p:cSldViewPr snapToGrid="0">
      <p:cViewPr varScale="1">
        <p:scale>
          <a:sx n="64" d="100"/>
          <a:sy n="64" d="100"/>
        </p:scale>
        <p:origin x="748" y="48"/>
      </p:cViewPr>
      <p:guideLst/>
    </p:cSldViewPr>
  </p:slideViewPr>
  <p:notesTextViewPr>
    <p:cViewPr>
      <p:scale>
        <a:sx n="1" d="1"/>
        <a:sy n="1" d="1"/>
      </p:scale>
      <p:origin x="0" y="0"/>
    </p:cViewPr>
  </p:notesTextViewPr>
  <p:notesViewPr>
    <p:cSldViewPr snapToGrid="0">
      <p:cViewPr varScale="1">
        <p:scale>
          <a:sx n="68" d="100"/>
          <a:sy n="68" d="100"/>
        </p:scale>
        <p:origin x="3288"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phanie Morgan" userId="d33c0d5c-dbbc-4a5f-a7bf-151bd6054802" providerId="ADAL" clId="{60FEBFAA-1034-4D7C-A915-8EE7C8B4A818}"/>
    <pc:docChg chg="undo redo custSel addSld delSld modSld sldOrd">
      <pc:chgData name="Stephanie Morgan" userId="d33c0d5c-dbbc-4a5f-a7bf-151bd6054802" providerId="ADAL" clId="{60FEBFAA-1034-4D7C-A915-8EE7C8B4A818}" dt="2023-08-07T20:17:57.133" v="14237" actId="2696"/>
      <pc:docMkLst>
        <pc:docMk/>
      </pc:docMkLst>
      <pc:sldChg chg="modSp mod">
        <pc:chgData name="Stephanie Morgan" userId="d33c0d5c-dbbc-4a5f-a7bf-151bd6054802" providerId="ADAL" clId="{60FEBFAA-1034-4D7C-A915-8EE7C8B4A818}" dt="2023-08-04T19:46:03.740" v="152" actId="14100"/>
        <pc:sldMkLst>
          <pc:docMk/>
          <pc:sldMk cId="755769779" sldId="256"/>
        </pc:sldMkLst>
        <pc:spChg chg="mod">
          <ac:chgData name="Stephanie Morgan" userId="d33c0d5c-dbbc-4a5f-a7bf-151bd6054802" providerId="ADAL" clId="{60FEBFAA-1034-4D7C-A915-8EE7C8B4A818}" dt="2023-08-04T19:46:03.740" v="152" actId="14100"/>
          <ac:spMkLst>
            <pc:docMk/>
            <pc:sldMk cId="755769779" sldId="256"/>
            <ac:spMk id="2" creationId="{ED90EC3D-482A-4E73-B198-E8341A0D0973}"/>
          </ac:spMkLst>
        </pc:spChg>
        <pc:spChg chg="mod">
          <ac:chgData name="Stephanie Morgan" userId="d33c0d5c-dbbc-4a5f-a7bf-151bd6054802" providerId="ADAL" clId="{60FEBFAA-1034-4D7C-A915-8EE7C8B4A818}" dt="2023-08-04T19:46:00.307" v="151" actId="14100"/>
          <ac:spMkLst>
            <pc:docMk/>
            <pc:sldMk cId="755769779" sldId="256"/>
            <ac:spMk id="7" creationId="{2048EE7C-B77F-4E59-88A7-DD66337BB69C}"/>
          </ac:spMkLst>
        </pc:spChg>
      </pc:sldChg>
      <pc:sldChg chg="addSp modSp mod ord">
        <pc:chgData name="Stephanie Morgan" userId="d33c0d5c-dbbc-4a5f-a7bf-151bd6054802" providerId="ADAL" clId="{60FEBFAA-1034-4D7C-A915-8EE7C8B4A818}" dt="2023-08-07T17:15:06.706" v="13306" actId="20577"/>
        <pc:sldMkLst>
          <pc:docMk/>
          <pc:sldMk cId="2276795429" sldId="258"/>
        </pc:sldMkLst>
        <pc:spChg chg="mod">
          <ac:chgData name="Stephanie Morgan" userId="d33c0d5c-dbbc-4a5f-a7bf-151bd6054802" providerId="ADAL" clId="{60FEBFAA-1034-4D7C-A915-8EE7C8B4A818}" dt="2023-08-04T20:14:51.409" v="472" actId="27636"/>
          <ac:spMkLst>
            <pc:docMk/>
            <pc:sldMk cId="2276795429" sldId="258"/>
            <ac:spMk id="2" creationId="{A850B972-0B7A-40CD-9E79-07E8A87AB03C}"/>
          </ac:spMkLst>
        </pc:spChg>
        <pc:spChg chg="add mod">
          <ac:chgData name="Stephanie Morgan" userId="d33c0d5c-dbbc-4a5f-a7bf-151bd6054802" providerId="ADAL" clId="{60FEBFAA-1034-4D7C-A915-8EE7C8B4A818}" dt="2023-08-04T21:27:51.242" v="1093" actId="113"/>
          <ac:spMkLst>
            <pc:docMk/>
            <pc:sldMk cId="2276795429" sldId="258"/>
            <ac:spMk id="3" creationId="{E0EC4E54-903B-8589-B9B0-3FC6AEDC6FE8}"/>
          </ac:spMkLst>
        </pc:spChg>
        <pc:graphicFrameChg chg="mod modGraphic">
          <ac:chgData name="Stephanie Morgan" userId="d33c0d5c-dbbc-4a5f-a7bf-151bd6054802" providerId="ADAL" clId="{60FEBFAA-1034-4D7C-A915-8EE7C8B4A818}" dt="2023-08-07T17:15:06.706" v="13306" actId="20577"/>
          <ac:graphicFrameMkLst>
            <pc:docMk/>
            <pc:sldMk cId="2276795429" sldId="258"/>
            <ac:graphicFrameMk id="9" creationId="{8FF6EDB8-0D3A-4193-BDFE-DD56CEA7DAB2}"/>
          </ac:graphicFrameMkLst>
        </pc:graphicFrameChg>
      </pc:sldChg>
      <pc:sldChg chg="del ord">
        <pc:chgData name="Stephanie Morgan" userId="d33c0d5c-dbbc-4a5f-a7bf-151bd6054802" providerId="ADAL" clId="{60FEBFAA-1034-4D7C-A915-8EE7C8B4A818}" dt="2023-08-07T20:17:57.133" v="14237" actId="2696"/>
        <pc:sldMkLst>
          <pc:docMk/>
          <pc:sldMk cId="4112772953" sldId="259"/>
        </pc:sldMkLst>
      </pc:sldChg>
      <pc:sldChg chg="addSp delSp modSp mod">
        <pc:chgData name="Stephanie Morgan" userId="d33c0d5c-dbbc-4a5f-a7bf-151bd6054802" providerId="ADAL" clId="{60FEBFAA-1034-4D7C-A915-8EE7C8B4A818}" dt="2023-08-07T15:39:45.537" v="10521" actId="478"/>
        <pc:sldMkLst>
          <pc:docMk/>
          <pc:sldMk cId="3782906153" sldId="260"/>
        </pc:sldMkLst>
        <pc:spChg chg="mod">
          <ac:chgData name="Stephanie Morgan" userId="d33c0d5c-dbbc-4a5f-a7bf-151bd6054802" providerId="ADAL" clId="{60FEBFAA-1034-4D7C-A915-8EE7C8B4A818}" dt="2023-08-07T15:39:23.536" v="10518" actId="20577"/>
          <ac:spMkLst>
            <pc:docMk/>
            <pc:sldMk cId="3782906153" sldId="260"/>
            <ac:spMk id="2" creationId="{722BAEBB-B897-4E2E-8BE7-753F1060BEA5}"/>
          </ac:spMkLst>
        </pc:spChg>
        <pc:spChg chg="del">
          <ac:chgData name="Stephanie Morgan" userId="d33c0d5c-dbbc-4a5f-a7bf-151bd6054802" providerId="ADAL" clId="{60FEBFAA-1034-4D7C-A915-8EE7C8B4A818}" dt="2023-08-07T15:39:34.161" v="10519" actId="478"/>
          <ac:spMkLst>
            <pc:docMk/>
            <pc:sldMk cId="3782906153" sldId="260"/>
            <ac:spMk id="3" creationId="{459DEA66-4826-47AE-AD32-B06226F8ECC6}"/>
          </ac:spMkLst>
        </pc:spChg>
        <pc:spChg chg="add mod">
          <ac:chgData name="Stephanie Morgan" userId="d33c0d5c-dbbc-4a5f-a7bf-151bd6054802" providerId="ADAL" clId="{60FEBFAA-1034-4D7C-A915-8EE7C8B4A818}" dt="2023-08-07T15:39:34.161" v="10519" actId="478"/>
          <ac:spMkLst>
            <pc:docMk/>
            <pc:sldMk cId="3782906153" sldId="260"/>
            <ac:spMk id="5" creationId="{456E99E5-5FBA-45E0-8801-28EA20219D4C}"/>
          </ac:spMkLst>
        </pc:spChg>
        <pc:picChg chg="add del">
          <ac:chgData name="Stephanie Morgan" userId="d33c0d5c-dbbc-4a5f-a7bf-151bd6054802" providerId="ADAL" clId="{60FEBFAA-1034-4D7C-A915-8EE7C8B4A818}" dt="2023-08-07T15:39:45.537" v="10521" actId="478"/>
          <ac:picMkLst>
            <pc:docMk/>
            <pc:sldMk cId="3782906153" sldId="260"/>
            <ac:picMk id="9" creationId="{E3AED392-F4FF-45D7-9A91-FD20E7E29C46}"/>
          </ac:picMkLst>
        </pc:picChg>
      </pc:sldChg>
      <pc:sldChg chg="addSp delSp modSp mod ord setBg">
        <pc:chgData name="Stephanie Morgan" userId="d33c0d5c-dbbc-4a5f-a7bf-151bd6054802" providerId="ADAL" clId="{60FEBFAA-1034-4D7C-A915-8EE7C8B4A818}" dt="2023-08-07T20:03:21.809" v="14181" actId="14100"/>
        <pc:sldMkLst>
          <pc:docMk/>
          <pc:sldMk cId="491186029" sldId="262"/>
        </pc:sldMkLst>
        <pc:spChg chg="mod">
          <ac:chgData name="Stephanie Morgan" userId="d33c0d5c-dbbc-4a5f-a7bf-151bd6054802" providerId="ADAL" clId="{60FEBFAA-1034-4D7C-A915-8EE7C8B4A818}" dt="2023-08-07T11:07:07.360" v="8532" actId="20577"/>
          <ac:spMkLst>
            <pc:docMk/>
            <pc:sldMk cId="491186029" sldId="262"/>
            <ac:spMk id="2" creationId="{2FBE61F3-2745-486A-9B37-D1351783A8A7}"/>
          </ac:spMkLst>
        </pc:spChg>
        <pc:spChg chg="add mod">
          <ac:chgData name="Stephanie Morgan" userId="d33c0d5c-dbbc-4a5f-a7bf-151bd6054802" providerId="ADAL" clId="{60FEBFAA-1034-4D7C-A915-8EE7C8B4A818}" dt="2023-08-07T15:43:57.919" v="10673" actId="20577"/>
          <ac:spMkLst>
            <pc:docMk/>
            <pc:sldMk cId="491186029" sldId="262"/>
            <ac:spMk id="3" creationId="{BB73C322-B3B8-13C0-2549-F5E7D0CF4258}"/>
          </ac:spMkLst>
        </pc:spChg>
        <pc:spChg chg="add mod">
          <ac:chgData name="Stephanie Morgan" userId="d33c0d5c-dbbc-4a5f-a7bf-151bd6054802" providerId="ADAL" clId="{60FEBFAA-1034-4D7C-A915-8EE7C8B4A818}" dt="2023-08-05T01:57:18.121" v="7909"/>
          <ac:spMkLst>
            <pc:docMk/>
            <pc:sldMk cId="491186029" sldId="262"/>
            <ac:spMk id="4" creationId="{67FE8F97-97B3-5059-7FBB-F26B373FACDA}"/>
          </ac:spMkLst>
        </pc:spChg>
        <pc:spChg chg="add mod">
          <ac:chgData name="Stephanie Morgan" userId="d33c0d5c-dbbc-4a5f-a7bf-151bd6054802" providerId="ADAL" clId="{60FEBFAA-1034-4D7C-A915-8EE7C8B4A818}" dt="2023-08-07T15:34:32.866" v="10452" actId="20577"/>
          <ac:spMkLst>
            <pc:docMk/>
            <pc:sldMk cId="491186029" sldId="262"/>
            <ac:spMk id="5" creationId="{D315D8D8-6895-AC9D-B128-F1C0DBA7BA55}"/>
          </ac:spMkLst>
        </pc:spChg>
        <pc:spChg chg="add mod">
          <ac:chgData name="Stephanie Morgan" userId="d33c0d5c-dbbc-4a5f-a7bf-151bd6054802" providerId="ADAL" clId="{60FEBFAA-1034-4D7C-A915-8EE7C8B4A818}" dt="2023-08-07T20:03:21.809" v="14181" actId="14100"/>
          <ac:spMkLst>
            <pc:docMk/>
            <pc:sldMk cId="491186029" sldId="262"/>
            <ac:spMk id="6" creationId="{C6E02A47-4CF6-1F15-49BE-5681C04CABCC}"/>
          </ac:spMkLst>
        </pc:spChg>
        <pc:spChg chg="del">
          <ac:chgData name="Stephanie Morgan" userId="d33c0d5c-dbbc-4a5f-a7bf-151bd6054802" providerId="ADAL" clId="{60FEBFAA-1034-4D7C-A915-8EE7C8B4A818}" dt="2023-08-04T22:06:18.999" v="2256" actId="26606"/>
          <ac:spMkLst>
            <pc:docMk/>
            <pc:sldMk cId="491186029" sldId="262"/>
            <ac:spMk id="21" creationId="{2A4D183E-A455-400F-B558-5EF3C42F6648}"/>
          </ac:spMkLst>
        </pc:spChg>
        <pc:spChg chg="del">
          <ac:chgData name="Stephanie Morgan" userId="d33c0d5c-dbbc-4a5f-a7bf-151bd6054802" providerId="ADAL" clId="{60FEBFAA-1034-4D7C-A915-8EE7C8B4A818}" dt="2023-08-04T22:06:18.999" v="2256" actId="26606"/>
          <ac:spMkLst>
            <pc:docMk/>
            <pc:sldMk cId="491186029" sldId="262"/>
            <ac:spMk id="23" creationId="{46EC6A0A-8EDD-4CAD-8301-B0613EFB68A2}"/>
          </ac:spMkLst>
        </pc:spChg>
        <pc:graphicFrameChg chg="mod modGraphic">
          <ac:chgData name="Stephanie Morgan" userId="d33c0d5c-dbbc-4a5f-a7bf-151bd6054802" providerId="ADAL" clId="{60FEBFAA-1034-4D7C-A915-8EE7C8B4A818}" dt="2023-08-05T01:56:28.160" v="7875" actId="20577"/>
          <ac:graphicFrameMkLst>
            <pc:docMk/>
            <pc:sldMk cId="491186029" sldId="262"/>
            <ac:graphicFrameMk id="10" creationId="{D4F03EC1-D08C-45FA-AC9F-7C43CAF52CB1}"/>
          </ac:graphicFrameMkLst>
        </pc:graphicFrameChg>
        <pc:picChg chg="mod">
          <ac:chgData name="Stephanie Morgan" userId="d33c0d5c-dbbc-4a5f-a7bf-151bd6054802" providerId="ADAL" clId="{60FEBFAA-1034-4D7C-A915-8EE7C8B4A818}" dt="2023-08-04T22:09:09.538" v="2388" actId="1076"/>
          <ac:picMkLst>
            <pc:docMk/>
            <pc:sldMk cId="491186029" sldId="262"/>
            <ac:picMk id="7" creationId="{36C5320A-DFA9-4A31-8D7F-EE05D1E3801F}"/>
          </ac:picMkLst>
        </pc:picChg>
      </pc:sldChg>
      <pc:sldChg chg="addSp delSp modSp new del mod">
        <pc:chgData name="Stephanie Morgan" userId="d33c0d5c-dbbc-4a5f-a7bf-151bd6054802" providerId="ADAL" clId="{60FEBFAA-1034-4D7C-A915-8EE7C8B4A818}" dt="2023-08-07T11:09:53.144" v="8551" actId="2696"/>
        <pc:sldMkLst>
          <pc:docMk/>
          <pc:sldMk cId="2209383414" sldId="263"/>
        </pc:sldMkLst>
        <pc:spChg chg="mod">
          <ac:chgData name="Stephanie Morgan" userId="d33c0d5c-dbbc-4a5f-a7bf-151bd6054802" providerId="ADAL" clId="{60FEBFAA-1034-4D7C-A915-8EE7C8B4A818}" dt="2023-08-04T19:58:23.138" v="222" actId="20577"/>
          <ac:spMkLst>
            <pc:docMk/>
            <pc:sldMk cId="2209383414" sldId="263"/>
            <ac:spMk id="2" creationId="{F3A53514-509B-5582-D77B-A2D39C37AC66}"/>
          </ac:spMkLst>
        </pc:spChg>
        <pc:picChg chg="add del">
          <ac:chgData name="Stephanie Morgan" userId="d33c0d5c-dbbc-4a5f-a7bf-151bd6054802" providerId="ADAL" clId="{60FEBFAA-1034-4D7C-A915-8EE7C8B4A818}" dt="2023-08-04T19:50:47.960" v="169" actId="22"/>
          <ac:picMkLst>
            <pc:docMk/>
            <pc:sldMk cId="2209383414" sldId="263"/>
            <ac:picMk id="5" creationId="{EB202337-D543-F20C-6CE4-29E864899F75}"/>
          </ac:picMkLst>
        </pc:picChg>
      </pc:sldChg>
      <pc:sldChg chg="addSp delSp modSp new del mod ord">
        <pc:chgData name="Stephanie Morgan" userId="d33c0d5c-dbbc-4a5f-a7bf-151bd6054802" providerId="ADAL" clId="{60FEBFAA-1034-4D7C-A915-8EE7C8B4A818}" dt="2023-08-07T20:17:53.069" v="14236" actId="2696"/>
        <pc:sldMkLst>
          <pc:docMk/>
          <pc:sldMk cId="668333657" sldId="264"/>
        </pc:sldMkLst>
        <pc:spChg chg="del">
          <ac:chgData name="Stephanie Morgan" userId="d33c0d5c-dbbc-4a5f-a7bf-151bd6054802" providerId="ADAL" clId="{60FEBFAA-1034-4D7C-A915-8EE7C8B4A818}" dt="2023-08-04T23:07:27.451" v="3769" actId="1032"/>
          <ac:spMkLst>
            <pc:docMk/>
            <pc:sldMk cId="668333657" sldId="264"/>
            <ac:spMk id="3" creationId="{D4C3773A-570A-8831-479F-88909761549C}"/>
          </ac:spMkLst>
        </pc:spChg>
        <pc:graphicFrameChg chg="add modGraphic">
          <ac:chgData name="Stephanie Morgan" userId="d33c0d5c-dbbc-4a5f-a7bf-151bd6054802" providerId="ADAL" clId="{60FEBFAA-1034-4D7C-A915-8EE7C8B4A818}" dt="2023-08-04T23:07:27.451" v="3769" actId="1032"/>
          <ac:graphicFrameMkLst>
            <pc:docMk/>
            <pc:sldMk cId="668333657" sldId="264"/>
            <ac:graphicFrameMk id="5" creationId="{D2111F45-FF8C-EF6E-BD9E-18FCED343A61}"/>
          </ac:graphicFrameMkLst>
        </pc:graphicFrameChg>
      </pc:sldChg>
      <pc:sldChg chg="addSp modSp new del mod setBg setClrOvrMap">
        <pc:chgData name="Stephanie Morgan" userId="d33c0d5c-dbbc-4a5f-a7bf-151bd6054802" providerId="ADAL" clId="{60FEBFAA-1034-4D7C-A915-8EE7C8B4A818}" dt="2023-08-07T13:12:08.449" v="8995" actId="2696"/>
        <pc:sldMkLst>
          <pc:docMk/>
          <pc:sldMk cId="213560419" sldId="265"/>
        </pc:sldMkLst>
        <pc:spChg chg="mod">
          <ac:chgData name="Stephanie Morgan" userId="d33c0d5c-dbbc-4a5f-a7bf-151bd6054802" providerId="ADAL" clId="{60FEBFAA-1034-4D7C-A915-8EE7C8B4A818}" dt="2023-08-04T21:58:00.873" v="1479" actId="26606"/>
          <ac:spMkLst>
            <pc:docMk/>
            <pc:sldMk cId="213560419" sldId="265"/>
            <ac:spMk id="2" creationId="{87205F3C-9380-A1CD-8C53-BA640F14EE4A}"/>
          </ac:spMkLst>
        </pc:spChg>
        <pc:spChg chg="mod">
          <ac:chgData name="Stephanie Morgan" userId="d33c0d5c-dbbc-4a5f-a7bf-151bd6054802" providerId="ADAL" clId="{60FEBFAA-1034-4D7C-A915-8EE7C8B4A818}" dt="2023-08-04T22:01:54.123" v="1970" actId="20577"/>
          <ac:spMkLst>
            <pc:docMk/>
            <pc:sldMk cId="213560419" sldId="265"/>
            <ac:spMk id="3" creationId="{EE48717F-9052-189F-5B05-C7C33DE327FE}"/>
          </ac:spMkLst>
        </pc:spChg>
        <pc:spChg chg="add">
          <ac:chgData name="Stephanie Morgan" userId="d33c0d5c-dbbc-4a5f-a7bf-151bd6054802" providerId="ADAL" clId="{60FEBFAA-1034-4D7C-A915-8EE7C8B4A818}" dt="2023-08-04T21:58:00.873" v="1479" actId="26606"/>
          <ac:spMkLst>
            <pc:docMk/>
            <pc:sldMk cId="213560419" sldId="265"/>
            <ac:spMk id="8" creationId="{3E25BDA2-3F4D-4B38-90E7-989465ECDDCF}"/>
          </ac:spMkLst>
        </pc:spChg>
        <pc:spChg chg="add">
          <ac:chgData name="Stephanie Morgan" userId="d33c0d5c-dbbc-4a5f-a7bf-151bd6054802" providerId="ADAL" clId="{60FEBFAA-1034-4D7C-A915-8EE7C8B4A818}" dt="2023-08-04T21:58:00.873" v="1479" actId="26606"/>
          <ac:spMkLst>
            <pc:docMk/>
            <pc:sldMk cId="213560419" sldId="265"/>
            <ac:spMk id="10" creationId="{F65EEA05-AD42-442F-B6C6-CB9FC289426E}"/>
          </ac:spMkLst>
        </pc:spChg>
        <pc:spChg chg="add">
          <ac:chgData name="Stephanie Morgan" userId="d33c0d5c-dbbc-4a5f-a7bf-151bd6054802" providerId="ADAL" clId="{60FEBFAA-1034-4D7C-A915-8EE7C8B4A818}" dt="2023-08-04T21:58:00.873" v="1479" actId="26606"/>
          <ac:spMkLst>
            <pc:docMk/>
            <pc:sldMk cId="213560419" sldId="265"/>
            <ac:spMk id="12" creationId="{BC96869A-A70D-42F7-876F-605CB1718F20}"/>
          </ac:spMkLst>
        </pc:spChg>
        <pc:spChg chg="add">
          <ac:chgData name="Stephanie Morgan" userId="d33c0d5c-dbbc-4a5f-a7bf-151bd6054802" providerId="ADAL" clId="{60FEBFAA-1034-4D7C-A915-8EE7C8B4A818}" dt="2023-08-04T21:58:00.873" v="1479" actId="26606"/>
          <ac:spMkLst>
            <pc:docMk/>
            <pc:sldMk cId="213560419" sldId="265"/>
            <ac:spMk id="14" creationId="{6CD407CC-EF5C-486F-9A14-7F681F986D17}"/>
          </ac:spMkLst>
        </pc:spChg>
        <pc:cxnChg chg="add">
          <ac:chgData name="Stephanie Morgan" userId="d33c0d5c-dbbc-4a5f-a7bf-151bd6054802" providerId="ADAL" clId="{60FEBFAA-1034-4D7C-A915-8EE7C8B4A818}" dt="2023-08-04T21:58:00.873" v="1479" actId="26606"/>
          <ac:cxnSpMkLst>
            <pc:docMk/>
            <pc:sldMk cId="213560419" sldId="265"/>
            <ac:cxnSpMk id="16" creationId="{0DD76B5F-5BAA-48C6-9065-9AEF15D30B4E}"/>
          </ac:cxnSpMkLst>
        </pc:cxnChg>
      </pc:sldChg>
      <pc:sldChg chg="addSp delSp modSp new mod setBg addAnim setClrOvrMap">
        <pc:chgData name="Stephanie Morgan" userId="d33c0d5c-dbbc-4a5f-a7bf-151bd6054802" providerId="ADAL" clId="{60FEBFAA-1034-4D7C-A915-8EE7C8B4A818}" dt="2023-08-07T16:33:03.539" v="13277" actId="26606"/>
        <pc:sldMkLst>
          <pc:docMk/>
          <pc:sldMk cId="2281265276" sldId="266"/>
        </pc:sldMkLst>
        <pc:spChg chg="mod">
          <ac:chgData name="Stephanie Morgan" userId="d33c0d5c-dbbc-4a5f-a7bf-151bd6054802" providerId="ADAL" clId="{60FEBFAA-1034-4D7C-A915-8EE7C8B4A818}" dt="2023-08-07T16:33:03.539" v="13277" actId="26606"/>
          <ac:spMkLst>
            <pc:docMk/>
            <pc:sldMk cId="2281265276" sldId="266"/>
            <ac:spMk id="2" creationId="{0F13766E-BB5A-ED62-B5BD-9EB70E62A94A}"/>
          </ac:spMkLst>
        </pc:spChg>
        <pc:spChg chg="mod">
          <ac:chgData name="Stephanie Morgan" userId="d33c0d5c-dbbc-4a5f-a7bf-151bd6054802" providerId="ADAL" clId="{60FEBFAA-1034-4D7C-A915-8EE7C8B4A818}" dt="2023-08-07T16:33:03.539" v="13277" actId="26606"/>
          <ac:spMkLst>
            <pc:docMk/>
            <pc:sldMk cId="2281265276" sldId="266"/>
            <ac:spMk id="3" creationId="{E9D3B578-AA44-29C2-BF18-7D779A96807D}"/>
          </ac:spMkLst>
        </pc:spChg>
        <pc:spChg chg="add del">
          <ac:chgData name="Stephanie Morgan" userId="d33c0d5c-dbbc-4a5f-a7bf-151bd6054802" providerId="ADAL" clId="{60FEBFAA-1034-4D7C-A915-8EE7C8B4A818}" dt="2023-08-07T15:50:33.353" v="10772" actId="26606"/>
          <ac:spMkLst>
            <pc:docMk/>
            <pc:sldMk cId="2281265276" sldId="266"/>
            <ac:spMk id="9" creationId="{6F40FBDA-CEB1-40F0-9AB9-BD9C402D70FE}"/>
          </ac:spMkLst>
        </pc:spChg>
        <pc:spChg chg="add del">
          <ac:chgData name="Stephanie Morgan" userId="d33c0d5c-dbbc-4a5f-a7bf-151bd6054802" providerId="ADAL" clId="{60FEBFAA-1034-4D7C-A915-8EE7C8B4A818}" dt="2023-08-07T15:50:33.353" v="10772" actId="26606"/>
          <ac:spMkLst>
            <pc:docMk/>
            <pc:sldMk cId="2281265276" sldId="266"/>
            <ac:spMk id="11" creationId="{0344D4FE-ABEF-4230-9E4E-AD5782FC78AC}"/>
          </ac:spMkLst>
        </pc:spChg>
        <pc:spChg chg="add del">
          <ac:chgData name="Stephanie Morgan" userId="d33c0d5c-dbbc-4a5f-a7bf-151bd6054802" providerId="ADAL" clId="{60FEBFAA-1034-4D7C-A915-8EE7C8B4A818}" dt="2023-08-07T15:50:33.353" v="10772" actId="26606"/>
          <ac:spMkLst>
            <pc:docMk/>
            <pc:sldMk cId="2281265276" sldId="266"/>
            <ac:spMk id="13" creationId="{9325F979-D3F9-4926-81B7-7ACCB31A501B}"/>
          </ac:spMkLst>
        </pc:spChg>
        <pc:spChg chg="add del">
          <ac:chgData name="Stephanie Morgan" userId="d33c0d5c-dbbc-4a5f-a7bf-151bd6054802" providerId="ADAL" clId="{60FEBFAA-1034-4D7C-A915-8EE7C8B4A818}" dt="2023-08-07T15:50:51.273" v="10773" actId="26606"/>
          <ac:spMkLst>
            <pc:docMk/>
            <pc:sldMk cId="2281265276" sldId="266"/>
            <ac:spMk id="18" creationId="{37B80A51-3224-4134-8413-79708750D8C1}"/>
          </ac:spMkLst>
        </pc:spChg>
        <pc:spChg chg="add del">
          <ac:chgData name="Stephanie Morgan" userId="d33c0d5c-dbbc-4a5f-a7bf-151bd6054802" providerId="ADAL" clId="{60FEBFAA-1034-4D7C-A915-8EE7C8B4A818}" dt="2023-08-07T15:50:51.273" v="10773" actId="26606"/>
          <ac:spMkLst>
            <pc:docMk/>
            <pc:sldMk cId="2281265276" sldId="266"/>
            <ac:spMk id="20" creationId="{92C6BB88-5524-41E6-8092-5F71A0FE401B}"/>
          </ac:spMkLst>
        </pc:spChg>
        <pc:spChg chg="add del">
          <ac:chgData name="Stephanie Morgan" userId="d33c0d5c-dbbc-4a5f-a7bf-151bd6054802" providerId="ADAL" clId="{60FEBFAA-1034-4D7C-A915-8EE7C8B4A818}" dt="2023-08-07T15:50:51.273" v="10773" actId="26606"/>
          <ac:spMkLst>
            <pc:docMk/>
            <pc:sldMk cId="2281265276" sldId="266"/>
            <ac:spMk id="22" creationId="{3CA1C36C-0CCE-4EF8-B411-E7A8258011FA}"/>
          </ac:spMkLst>
        </pc:spChg>
        <pc:spChg chg="add del">
          <ac:chgData name="Stephanie Morgan" userId="d33c0d5c-dbbc-4a5f-a7bf-151bd6054802" providerId="ADAL" clId="{60FEBFAA-1034-4D7C-A915-8EE7C8B4A818}" dt="2023-08-07T15:55:37.574" v="10783" actId="26606"/>
          <ac:spMkLst>
            <pc:docMk/>
            <pc:sldMk cId="2281265276" sldId="266"/>
            <ac:spMk id="27" creationId="{C4DAE230-71F7-4B5D-8884-60E4F7DD111F}"/>
          </ac:spMkLst>
        </pc:spChg>
        <pc:spChg chg="add del">
          <ac:chgData name="Stephanie Morgan" userId="d33c0d5c-dbbc-4a5f-a7bf-151bd6054802" providerId="ADAL" clId="{60FEBFAA-1034-4D7C-A915-8EE7C8B4A818}" dt="2023-08-07T15:55:37.574" v="10783" actId="26606"/>
          <ac:spMkLst>
            <pc:docMk/>
            <pc:sldMk cId="2281265276" sldId="266"/>
            <ac:spMk id="29" creationId="{75B2E110-E151-4703-8A63-49ABA9BB73F7}"/>
          </ac:spMkLst>
        </pc:spChg>
        <pc:spChg chg="add del">
          <ac:chgData name="Stephanie Morgan" userId="d33c0d5c-dbbc-4a5f-a7bf-151bd6054802" providerId="ADAL" clId="{60FEBFAA-1034-4D7C-A915-8EE7C8B4A818}" dt="2023-08-07T15:55:37.574" v="10783" actId="26606"/>
          <ac:spMkLst>
            <pc:docMk/>
            <pc:sldMk cId="2281265276" sldId="266"/>
            <ac:spMk id="31" creationId="{8E5A367F-2C45-4F9B-8882-C2B98DF822EF}"/>
          </ac:spMkLst>
        </pc:spChg>
        <pc:spChg chg="add del">
          <ac:chgData name="Stephanie Morgan" userId="d33c0d5c-dbbc-4a5f-a7bf-151bd6054802" providerId="ADAL" clId="{60FEBFAA-1034-4D7C-A915-8EE7C8B4A818}" dt="2023-08-07T15:55:37.567" v="10782" actId="26606"/>
          <ac:spMkLst>
            <pc:docMk/>
            <pc:sldMk cId="2281265276" sldId="266"/>
            <ac:spMk id="42" creationId="{6F40FBDA-CEB1-40F0-9AB9-BD9C402D70FE}"/>
          </ac:spMkLst>
        </pc:spChg>
        <pc:spChg chg="add del">
          <ac:chgData name="Stephanie Morgan" userId="d33c0d5c-dbbc-4a5f-a7bf-151bd6054802" providerId="ADAL" clId="{60FEBFAA-1034-4D7C-A915-8EE7C8B4A818}" dt="2023-08-07T15:55:37.567" v="10782" actId="26606"/>
          <ac:spMkLst>
            <pc:docMk/>
            <pc:sldMk cId="2281265276" sldId="266"/>
            <ac:spMk id="44" creationId="{0344D4FE-ABEF-4230-9E4E-AD5782FC78AC}"/>
          </ac:spMkLst>
        </pc:spChg>
        <pc:spChg chg="add del">
          <ac:chgData name="Stephanie Morgan" userId="d33c0d5c-dbbc-4a5f-a7bf-151bd6054802" providerId="ADAL" clId="{60FEBFAA-1034-4D7C-A915-8EE7C8B4A818}" dt="2023-08-07T15:55:37.567" v="10782" actId="26606"/>
          <ac:spMkLst>
            <pc:docMk/>
            <pc:sldMk cId="2281265276" sldId="266"/>
            <ac:spMk id="46" creationId="{9325F979-D3F9-4926-81B7-7ACCB31A501B}"/>
          </ac:spMkLst>
        </pc:spChg>
        <pc:spChg chg="add del">
          <ac:chgData name="Stephanie Morgan" userId="d33c0d5c-dbbc-4a5f-a7bf-151bd6054802" providerId="ADAL" clId="{60FEBFAA-1034-4D7C-A915-8EE7C8B4A818}" dt="2023-08-07T15:56:14.822" v="10784" actId="26606"/>
          <ac:spMkLst>
            <pc:docMk/>
            <pc:sldMk cId="2281265276" sldId="266"/>
            <ac:spMk id="48" creationId="{AE2D2326-C7DB-4AE1-99C1-26C84960EAA4}"/>
          </ac:spMkLst>
        </pc:spChg>
        <pc:spChg chg="add del">
          <ac:chgData name="Stephanie Morgan" userId="d33c0d5c-dbbc-4a5f-a7bf-151bd6054802" providerId="ADAL" clId="{60FEBFAA-1034-4D7C-A915-8EE7C8B4A818}" dt="2023-08-07T15:56:14.822" v="10784" actId="26606"/>
          <ac:spMkLst>
            <pc:docMk/>
            <pc:sldMk cId="2281265276" sldId="266"/>
            <ac:spMk id="49" creationId="{B9C2A5F9-5708-4B7B-B9FD-43A7A45C745D}"/>
          </ac:spMkLst>
        </pc:spChg>
        <pc:spChg chg="add del">
          <ac:chgData name="Stephanie Morgan" userId="d33c0d5c-dbbc-4a5f-a7bf-151bd6054802" providerId="ADAL" clId="{60FEBFAA-1034-4D7C-A915-8EE7C8B4A818}" dt="2023-08-07T15:56:14.822" v="10784" actId="26606"/>
          <ac:spMkLst>
            <pc:docMk/>
            <pc:sldMk cId="2281265276" sldId="266"/>
            <ac:spMk id="51" creationId="{BDAD8D77-7284-40C4-9E66-7493AE26336E}"/>
          </ac:spMkLst>
        </pc:spChg>
        <pc:spChg chg="add del">
          <ac:chgData name="Stephanie Morgan" userId="d33c0d5c-dbbc-4a5f-a7bf-151bd6054802" providerId="ADAL" clId="{60FEBFAA-1034-4D7C-A915-8EE7C8B4A818}" dt="2023-08-07T15:56:14.822" v="10784" actId="26606"/>
          <ac:spMkLst>
            <pc:docMk/>
            <pc:sldMk cId="2281265276" sldId="266"/>
            <ac:spMk id="53" creationId="{DD9A0A0E-7739-499C-99E3-868536005297}"/>
          </ac:spMkLst>
        </pc:spChg>
        <pc:spChg chg="add del">
          <ac:chgData name="Stephanie Morgan" userId="d33c0d5c-dbbc-4a5f-a7bf-151bd6054802" providerId="ADAL" clId="{60FEBFAA-1034-4D7C-A915-8EE7C8B4A818}" dt="2023-08-07T16:33:03.539" v="13277" actId="26606"/>
          <ac:spMkLst>
            <pc:docMk/>
            <pc:sldMk cId="2281265276" sldId="266"/>
            <ac:spMk id="59" creationId="{6F40FBDA-CEB1-40F0-9AB9-BD9C402D70FE}"/>
          </ac:spMkLst>
        </pc:spChg>
        <pc:spChg chg="add del">
          <ac:chgData name="Stephanie Morgan" userId="d33c0d5c-dbbc-4a5f-a7bf-151bd6054802" providerId="ADAL" clId="{60FEBFAA-1034-4D7C-A915-8EE7C8B4A818}" dt="2023-08-07T16:33:03.539" v="13277" actId="26606"/>
          <ac:spMkLst>
            <pc:docMk/>
            <pc:sldMk cId="2281265276" sldId="266"/>
            <ac:spMk id="61" creationId="{0344D4FE-ABEF-4230-9E4E-AD5782FC78AC}"/>
          </ac:spMkLst>
        </pc:spChg>
        <pc:spChg chg="add del">
          <ac:chgData name="Stephanie Morgan" userId="d33c0d5c-dbbc-4a5f-a7bf-151bd6054802" providerId="ADAL" clId="{60FEBFAA-1034-4D7C-A915-8EE7C8B4A818}" dt="2023-08-07T16:33:03.539" v="13277" actId="26606"/>
          <ac:spMkLst>
            <pc:docMk/>
            <pc:sldMk cId="2281265276" sldId="266"/>
            <ac:spMk id="63" creationId="{9325F979-D3F9-4926-81B7-7ACCB31A501B}"/>
          </ac:spMkLst>
        </pc:spChg>
        <pc:spChg chg="add">
          <ac:chgData name="Stephanie Morgan" userId="d33c0d5c-dbbc-4a5f-a7bf-151bd6054802" providerId="ADAL" clId="{60FEBFAA-1034-4D7C-A915-8EE7C8B4A818}" dt="2023-08-07T16:33:03.539" v="13277" actId="26606"/>
          <ac:spMkLst>
            <pc:docMk/>
            <pc:sldMk cId="2281265276" sldId="266"/>
            <ac:spMk id="68" creationId="{2BEE9E27-5550-4DAA-935D-B987C1160628}"/>
          </ac:spMkLst>
        </pc:spChg>
        <pc:spChg chg="add">
          <ac:chgData name="Stephanie Morgan" userId="d33c0d5c-dbbc-4a5f-a7bf-151bd6054802" providerId="ADAL" clId="{60FEBFAA-1034-4D7C-A915-8EE7C8B4A818}" dt="2023-08-07T16:33:03.539" v="13277" actId="26606"/>
          <ac:spMkLst>
            <pc:docMk/>
            <pc:sldMk cId="2281265276" sldId="266"/>
            <ac:spMk id="70" creationId="{9B4AF4B7-C89D-4321-877F-0944ED8F458E}"/>
          </ac:spMkLst>
        </pc:spChg>
        <pc:spChg chg="add">
          <ac:chgData name="Stephanie Morgan" userId="d33c0d5c-dbbc-4a5f-a7bf-151bd6054802" providerId="ADAL" clId="{60FEBFAA-1034-4D7C-A915-8EE7C8B4A818}" dt="2023-08-07T16:33:03.539" v="13277" actId="26606"/>
          <ac:spMkLst>
            <pc:docMk/>
            <pc:sldMk cId="2281265276" sldId="266"/>
            <ac:spMk id="72" creationId="{486F1C7C-0D59-4A57-B9FF-60AF2D0ECA95}"/>
          </ac:spMkLst>
        </pc:spChg>
        <pc:picChg chg="add mod ord">
          <ac:chgData name="Stephanie Morgan" userId="d33c0d5c-dbbc-4a5f-a7bf-151bd6054802" providerId="ADAL" clId="{60FEBFAA-1034-4D7C-A915-8EE7C8B4A818}" dt="2023-08-07T16:33:03.539" v="13277" actId="26606"/>
          <ac:picMkLst>
            <pc:docMk/>
            <pc:sldMk cId="2281265276" sldId="266"/>
            <ac:picMk id="5" creationId="{CD49E411-D2B9-37F7-2968-341ED4E59EBE}"/>
          </ac:picMkLst>
        </pc:picChg>
        <pc:cxnChg chg="add del">
          <ac:chgData name="Stephanie Morgan" userId="d33c0d5c-dbbc-4a5f-a7bf-151bd6054802" providerId="ADAL" clId="{60FEBFAA-1034-4D7C-A915-8EE7C8B4A818}" dt="2023-08-07T15:55:37.574" v="10783" actId="26606"/>
          <ac:cxnSpMkLst>
            <pc:docMk/>
            <pc:sldMk cId="2281265276" sldId="266"/>
            <ac:cxnSpMk id="33" creationId="{701E288A-A346-4DA1-8C36-FEA990BCAC82}"/>
          </ac:cxnSpMkLst>
        </pc:cxnChg>
        <pc:cxnChg chg="add del">
          <ac:chgData name="Stephanie Morgan" userId="d33c0d5c-dbbc-4a5f-a7bf-151bd6054802" providerId="ADAL" clId="{60FEBFAA-1034-4D7C-A915-8EE7C8B4A818}" dt="2023-08-07T15:55:37.574" v="10783" actId="26606"/>
          <ac:cxnSpMkLst>
            <pc:docMk/>
            <pc:sldMk cId="2281265276" sldId="266"/>
            <ac:cxnSpMk id="35" creationId="{75712D89-374F-4DC4-BF2A-9F48C41E91A2}"/>
          </ac:cxnSpMkLst>
        </pc:cxnChg>
        <pc:cxnChg chg="add del">
          <ac:chgData name="Stephanie Morgan" userId="d33c0d5c-dbbc-4a5f-a7bf-151bd6054802" providerId="ADAL" clId="{60FEBFAA-1034-4D7C-A915-8EE7C8B4A818}" dt="2023-08-07T15:55:37.574" v="10783" actId="26606"/>
          <ac:cxnSpMkLst>
            <pc:docMk/>
            <pc:sldMk cId="2281265276" sldId="266"/>
            <ac:cxnSpMk id="37" creationId="{FC2FC56B-D168-47CD-B287-283CD2D5BE5B}"/>
          </ac:cxnSpMkLst>
        </pc:cxnChg>
        <pc:cxnChg chg="add del">
          <ac:chgData name="Stephanie Morgan" userId="d33c0d5c-dbbc-4a5f-a7bf-151bd6054802" providerId="ADAL" clId="{60FEBFAA-1034-4D7C-A915-8EE7C8B4A818}" dt="2023-08-07T15:56:14.822" v="10784" actId="26606"/>
          <ac:cxnSpMkLst>
            <pc:docMk/>
            <pc:sldMk cId="2281265276" sldId="266"/>
            <ac:cxnSpMk id="50" creationId="{5078A7E5-4A00-40D0-8FDB-C5F18D8F7C0D}"/>
          </ac:cxnSpMkLst>
        </pc:cxnChg>
        <pc:cxnChg chg="add del">
          <ac:chgData name="Stephanie Morgan" userId="d33c0d5c-dbbc-4a5f-a7bf-151bd6054802" providerId="ADAL" clId="{60FEBFAA-1034-4D7C-A915-8EE7C8B4A818}" dt="2023-08-07T15:56:14.822" v="10784" actId="26606"/>
          <ac:cxnSpMkLst>
            <pc:docMk/>
            <pc:sldMk cId="2281265276" sldId="266"/>
            <ac:cxnSpMk id="52" creationId="{6F2F166C-17B6-4CFB-B664-825C2F23D67F}"/>
          </ac:cxnSpMkLst>
        </pc:cxnChg>
        <pc:cxnChg chg="add del">
          <ac:chgData name="Stephanie Morgan" userId="d33c0d5c-dbbc-4a5f-a7bf-151bd6054802" providerId="ADAL" clId="{60FEBFAA-1034-4D7C-A915-8EE7C8B4A818}" dt="2023-08-07T15:56:14.822" v="10784" actId="26606"/>
          <ac:cxnSpMkLst>
            <pc:docMk/>
            <pc:sldMk cId="2281265276" sldId="266"/>
            <ac:cxnSpMk id="54" creationId="{083AB728-7A51-45DA-A417-B2B5FAEDDE97}"/>
          </ac:cxnSpMkLst>
        </pc:cxnChg>
        <pc:cxnChg chg="add">
          <ac:chgData name="Stephanie Morgan" userId="d33c0d5c-dbbc-4a5f-a7bf-151bd6054802" providerId="ADAL" clId="{60FEBFAA-1034-4D7C-A915-8EE7C8B4A818}" dt="2023-08-07T16:33:03.539" v="13277" actId="26606"/>
          <ac:cxnSpMkLst>
            <pc:docMk/>
            <pc:sldMk cId="2281265276" sldId="266"/>
            <ac:cxnSpMk id="74" creationId="{5735DC8C-B370-4340-B37D-4472C16391A7}"/>
          </ac:cxnSpMkLst>
        </pc:cxnChg>
        <pc:cxnChg chg="add">
          <ac:chgData name="Stephanie Morgan" userId="d33c0d5c-dbbc-4a5f-a7bf-151bd6054802" providerId="ADAL" clId="{60FEBFAA-1034-4D7C-A915-8EE7C8B4A818}" dt="2023-08-07T16:33:03.539" v="13277" actId="26606"/>
          <ac:cxnSpMkLst>
            <pc:docMk/>
            <pc:sldMk cId="2281265276" sldId="266"/>
            <ac:cxnSpMk id="76" creationId="{C404BB8C-445B-49D4-853C-25A93128629C}"/>
          </ac:cxnSpMkLst>
        </pc:cxnChg>
        <pc:cxnChg chg="add">
          <ac:chgData name="Stephanie Morgan" userId="d33c0d5c-dbbc-4a5f-a7bf-151bd6054802" providerId="ADAL" clId="{60FEBFAA-1034-4D7C-A915-8EE7C8B4A818}" dt="2023-08-07T16:33:03.539" v="13277" actId="26606"/>
          <ac:cxnSpMkLst>
            <pc:docMk/>
            <pc:sldMk cId="2281265276" sldId="266"/>
            <ac:cxnSpMk id="78" creationId="{045B8EE3-9336-45C5-ACE9-280CCFD2F819}"/>
          </ac:cxnSpMkLst>
        </pc:cxnChg>
      </pc:sldChg>
      <pc:sldChg chg="addSp delSp modSp new mod ord setBg setClrOvrMap delDesignElem chgLayout">
        <pc:chgData name="Stephanie Morgan" userId="d33c0d5c-dbbc-4a5f-a7bf-151bd6054802" providerId="ADAL" clId="{60FEBFAA-1034-4D7C-A915-8EE7C8B4A818}" dt="2023-08-05T00:47:10.646" v="5395"/>
        <pc:sldMkLst>
          <pc:docMk/>
          <pc:sldMk cId="1021481998" sldId="267"/>
        </pc:sldMkLst>
        <pc:spChg chg="mod ord">
          <ac:chgData name="Stephanie Morgan" userId="d33c0d5c-dbbc-4a5f-a7bf-151bd6054802" providerId="ADAL" clId="{60FEBFAA-1034-4D7C-A915-8EE7C8B4A818}" dt="2023-08-04T20:02:48.416" v="275" actId="14100"/>
          <ac:spMkLst>
            <pc:docMk/>
            <pc:sldMk cId="1021481998" sldId="267"/>
            <ac:spMk id="2" creationId="{DE61CE61-0F2F-BC50-093F-A75AD87326DB}"/>
          </ac:spMkLst>
        </pc:spChg>
        <pc:spChg chg="mod ord">
          <ac:chgData name="Stephanie Morgan" userId="d33c0d5c-dbbc-4a5f-a7bf-151bd6054802" providerId="ADAL" clId="{60FEBFAA-1034-4D7C-A915-8EE7C8B4A818}" dt="2023-08-04T21:29:10.152" v="1133" actId="5793"/>
          <ac:spMkLst>
            <pc:docMk/>
            <pc:sldMk cId="1021481998" sldId="267"/>
            <ac:spMk id="3" creationId="{3A9B476E-D99D-3B49-F196-BEBFBB629C78}"/>
          </ac:spMkLst>
        </pc:spChg>
        <pc:spChg chg="add del">
          <ac:chgData name="Stephanie Morgan" userId="d33c0d5c-dbbc-4a5f-a7bf-151bd6054802" providerId="ADAL" clId="{60FEBFAA-1034-4D7C-A915-8EE7C8B4A818}" dt="2023-08-04T19:59:15.548" v="228" actId="26606"/>
          <ac:spMkLst>
            <pc:docMk/>
            <pc:sldMk cId="1021481998" sldId="267"/>
            <ac:spMk id="6" creationId="{ADDB10B3-CF45-4294-8994-0E8AD1FC6ECB}"/>
          </ac:spMkLst>
        </pc:spChg>
        <pc:spChg chg="add del mod">
          <ac:chgData name="Stephanie Morgan" userId="d33c0d5c-dbbc-4a5f-a7bf-151bd6054802" providerId="ADAL" clId="{60FEBFAA-1034-4D7C-A915-8EE7C8B4A818}" dt="2023-08-04T19:57:00.409" v="210" actId="26606"/>
          <ac:spMkLst>
            <pc:docMk/>
            <pc:sldMk cId="1021481998" sldId="267"/>
            <ac:spMk id="7" creationId="{A6BC3AC4-368D-F18D-6C54-B149529F002F}"/>
          </ac:spMkLst>
        </pc:spChg>
        <pc:spChg chg="add del">
          <ac:chgData name="Stephanie Morgan" userId="d33c0d5c-dbbc-4a5f-a7bf-151bd6054802" providerId="ADAL" clId="{60FEBFAA-1034-4D7C-A915-8EE7C8B4A818}" dt="2023-08-04T19:59:15.548" v="228" actId="26606"/>
          <ac:spMkLst>
            <pc:docMk/>
            <pc:sldMk cId="1021481998" sldId="267"/>
            <ac:spMk id="8" creationId="{B32F73EB-B46F-4F77-B3DC-7C374906F3B4}"/>
          </ac:spMkLst>
        </pc:spChg>
        <pc:spChg chg="add del">
          <ac:chgData name="Stephanie Morgan" userId="d33c0d5c-dbbc-4a5f-a7bf-151bd6054802" providerId="ADAL" clId="{60FEBFAA-1034-4D7C-A915-8EE7C8B4A818}" dt="2023-08-04T19:59:15.548" v="228" actId="26606"/>
          <ac:spMkLst>
            <pc:docMk/>
            <pc:sldMk cId="1021481998" sldId="267"/>
            <ac:spMk id="9" creationId="{5145417F-1D1B-48A7-B4DA-BAD73B02C815}"/>
          </ac:spMkLst>
        </pc:spChg>
        <pc:spChg chg="add del">
          <ac:chgData name="Stephanie Morgan" userId="d33c0d5c-dbbc-4a5f-a7bf-151bd6054802" providerId="ADAL" clId="{60FEBFAA-1034-4D7C-A915-8EE7C8B4A818}" dt="2023-08-04T19:53:47.625" v="184" actId="26606"/>
          <ac:spMkLst>
            <pc:docMk/>
            <pc:sldMk cId="1021481998" sldId="267"/>
            <ac:spMk id="10" creationId="{3A8C6BC2-E9E2-4780-8A41-064073CD436B}"/>
          </ac:spMkLst>
        </pc:spChg>
        <pc:spChg chg="add del">
          <ac:chgData name="Stephanie Morgan" userId="d33c0d5c-dbbc-4a5f-a7bf-151bd6054802" providerId="ADAL" clId="{60FEBFAA-1034-4D7C-A915-8EE7C8B4A818}" dt="2023-08-04T19:59:15.548" v="228" actId="26606"/>
          <ac:spMkLst>
            <pc:docMk/>
            <pc:sldMk cId="1021481998" sldId="267"/>
            <ac:spMk id="11" creationId="{13CF9D9F-1672-4D0C-934E-CD9EE1BE54BA}"/>
          </ac:spMkLst>
        </pc:spChg>
        <pc:spChg chg="add del">
          <ac:chgData name="Stephanie Morgan" userId="d33c0d5c-dbbc-4a5f-a7bf-151bd6054802" providerId="ADAL" clId="{60FEBFAA-1034-4D7C-A915-8EE7C8B4A818}" dt="2023-08-04T19:53:47.625" v="184" actId="26606"/>
          <ac:spMkLst>
            <pc:docMk/>
            <pc:sldMk cId="1021481998" sldId="267"/>
            <ac:spMk id="12" creationId="{E70450CF-22E9-4B1D-B146-30FEE770C400}"/>
          </ac:spMkLst>
        </pc:spChg>
        <pc:spChg chg="add del">
          <ac:chgData name="Stephanie Morgan" userId="d33c0d5c-dbbc-4a5f-a7bf-151bd6054802" providerId="ADAL" clId="{60FEBFAA-1034-4D7C-A915-8EE7C8B4A818}" dt="2023-08-04T19:53:47.625" v="184" actId="26606"/>
          <ac:spMkLst>
            <pc:docMk/>
            <pc:sldMk cId="1021481998" sldId="267"/>
            <ac:spMk id="14" creationId="{80238079-1F65-476A-BC6C-F2D3BD2683BA}"/>
          </ac:spMkLst>
        </pc:spChg>
        <pc:spChg chg="add del">
          <ac:chgData name="Stephanie Morgan" userId="d33c0d5c-dbbc-4a5f-a7bf-151bd6054802" providerId="ADAL" clId="{60FEBFAA-1034-4D7C-A915-8EE7C8B4A818}" dt="2023-08-04T19:53:47.625" v="184" actId="26606"/>
          <ac:spMkLst>
            <pc:docMk/>
            <pc:sldMk cId="1021481998" sldId="267"/>
            <ac:spMk id="16" creationId="{3740C935-D2D3-4F63-A4DA-CD768BB3F409}"/>
          </ac:spMkLst>
        </pc:spChg>
        <pc:spChg chg="add del">
          <ac:chgData name="Stephanie Morgan" userId="d33c0d5c-dbbc-4a5f-a7bf-151bd6054802" providerId="ADAL" clId="{60FEBFAA-1034-4D7C-A915-8EE7C8B4A818}" dt="2023-08-04T20:02:08.662" v="271" actId="26606"/>
          <ac:spMkLst>
            <pc:docMk/>
            <pc:sldMk cId="1021481998" sldId="267"/>
            <ac:spMk id="17" creationId="{3E25BDA2-3F4D-4B38-90E7-989465ECDDCF}"/>
          </ac:spMkLst>
        </pc:spChg>
        <pc:spChg chg="add del">
          <ac:chgData name="Stephanie Morgan" userId="d33c0d5c-dbbc-4a5f-a7bf-151bd6054802" providerId="ADAL" clId="{60FEBFAA-1034-4D7C-A915-8EE7C8B4A818}" dt="2023-08-04T20:02:08.662" v="271" actId="26606"/>
          <ac:spMkLst>
            <pc:docMk/>
            <pc:sldMk cId="1021481998" sldId="267"/>
            <ac:spMk id="19" creationId="{F65EEA05-AD42-442F-B6C6-CB9FC289426E}"/>
          </ac:spMkLst>
        </pc:spChg>
        <pc:spChg chg="add del">
          <ac:chgData name="Stephanie Morgan" userId="d33c0d5c-dbbc-4a5f-a7bf-151bd6054802" providerId="ADAL" clId="{60FEBFAA-1034-4D7C-A915-8EE7C8B4A818}" dt="2023-08-04T19:59:15.548" v="228" actId="26606"/>
          <ac:spMkLst>
            <pc:docMk/>
            <pc:sldMk cId="1021481998" sldId="267"/>
            <ac:spMk id="20" creationId="{180C23B1-7427-4DF4-BFF1-60CD7E93BC5F}"/>
          </ac:spMkLst>
        </pc:spChg>
        <pc:spChg chg="add del">
          <ac:chgData name="Stephanie Morgan" userId="d33c0d5c-dbbc-4a5f-a7bf-151bd6054802" providerId="ADAL" clId="{60FEBFAA-1034-4D7C-A915-8EE7C8B4A818}" dt="2023-08-04T19:59:15.548" v="228" actId="26606"/>
          <ac:spMkLst>
            <pc:docMk/>
            <pc:sldMk cId="1021481998" sldId="267"/>
            <ac:spMk id="21" creationId="{B66F8A2C-B8CF-4B20-9A73-2ADCF6302755}"/>
          </ac:spMkLst>
        </pc:spChg>
        <pc:spChg chg="add del">
          <ac:chgData name="Stephanie Morgan" userId="d33c0d5c-dbbc-4a5f-a7bf-151bd6054802" providerId="ADAL" clId="{60FEBFAA-1034-4D7C-A915-8EE7C8B4A818}" dt="2023-08-04T19:59:15.548" v="228" actId="26606"/>
          <ac:spMkLst>
            <pc:docMk/>
            <pc:sldMk cId="1021481998" sldId="267"/>
            <ac:spMk id="22" creationId="{B5DD78E9-DE0D-47AF-A0DB-F475221E3DC7}"/>
          </ac:spMkLst>
        </pc:spChg>
        <pc:spChg chg="add del">
          <ac:chgData name="Stephanie Morgan" userId="d33c0d5c-dbbc-4a5f-a7bf-151bd6054802" providerId="ADAL" clId="{60FEBFAA-1034-4D7C-A915-8EE7C8B4A818}" dt="2023-08-04T19:53:47.625" v="184" actId="26606"/>
          <ac:spMkLst>
            <pc:docMk/>
            <pc:sldMk cId="1021481998" sldId="267"/>
            <ac:spMk id="23" creationId="{12B9B3A6-E1DE-4B05-9E3B-69AA17964026}"/>
          </ac:spMkLst>
        </pc:spChg>
        <pc:spChg chg="add del">
          <ac:chgData name="Stephanie Morgan" userId="d33c0d5c-dbbc-4a5f-a7bf-151bd6054802" providerId="ADAL" clId="{60FEBFAA-1034-4D7C-A915-8EE7C8B4A818}" dt="2023-08-04T19:59:15.548" v="228" actId="26606"/>
          <ac:spMkLst>
            <pc:docMk/>
            <pc:sldMk cId="1021481998" sldId="267"/>
            <ac:spMk id="24" creationId="{A118D329-2010-4A15-B57C-429FFAE35B11}"/>
          </ac:spMkLst>
        </pc:spChg>
        <pc:spChg chg="add del">
          <ac:chgData name="Stephanie Morgan" userId="d33c0d5c-dbbc-4a5f-a7bf-151bd6054802" providerId="ADAL" clId="{60FEBFAA-1034-4D7C-A915-8EE7C8B4A818}" dt="2023-08-04T19:53:47.625" v="184" actId="26606"/>
          <ac:spMkLst>
            <pc:docMk/>
            <pc:sldMk cId="1021481998" sldId="267"/>
            <ac:spMk id="25" creationId="{40D7F7C1-416D-4004-A948-BF6722A1F3D3}"/>
          </ac:spMkLst>
        </pc:spChg>
        <pc:spChg chg="add del">
          <ac:chgData name="Stephanie Morgan" userId="d33c0d5c-dbbc-4a5f-a7bf-151bd6054802" providerId="ADAL" clId="{60FEBFAA-1034-4D7C-A915-8EE7C8B4A818}" dt="2023-08-04T19:53:47.625" v="184" actId="26606"/>
          <ac:spMkLst>
            <pc:docMk/>
            <pc:sldMk cId="1021481998" sldId="267"/>
            <ac:spMk id="27" creationId="{E43580A9-5004-40E4-A1DC-63E6B4AE4B3C}"/>
          </ac:spMkLst>
        </pc:spChg>
        <pc:spChg chg="add del">
          <ac:chgData name="Stephanie Morgan" userId="d33c0d5c-dbbc-4a5f-a7bf-151bd6054802" providerId="ADAL" clId="{60FEBFAA-1034-4D7C-A915-8EE7C8B4A818}" dt="2023-08-04T19:59:15.534" v="227" actId="26606"/>
          <ac:spMkLst>
            <pc:docMk/>
            <pc:sldMk cId="1021481998" sldId="267"/>
            <ac:spMk id="28" creationId="{B32F73EB-B46F-4F77-B3DC-7C374906F3B4}"/>
          </ac:spMkLst>
        </pc:spChg>
        <pc:spChg chg="add del">
          <ac:chgData name="Stephanie Morgan" userId="d33c0d5c-dbbc-4a5f-a7bf-151bd6054802" providerId="ADAL" clId="{60FEBFAA-1034-4D7C-A915-8EE7C8B4A818}" dt="2023-08-04T19:59:15.534" v="227" actId="26606"/>
          <ac:spMkLst>
            <pc:docMk/>
            <pc:sldMk cId="1021481998" sldId="267"/>
            <ac:spMk id="30" creationId="{ADDB10B3-CF45-4294-8994-0E8AD1FC6ECB}"/>
          </ac:spMkLst>
        </pc:spChg>
        <pc:spChg chg="add del">
          <ac:chgData name="Stephanie Morgan" userId="d33c0d5c-dbbc-4a5f-a7bf-151bd6054802" providerId="ADAL" clId="{60FEBFAA-1034-4D7C-A915-8EE7C8B4A818}" dt="2023-08-04T20:02:08.662" v="271" actId="26606"/>
          <ac:spMkLst>
            <pc:docMk/>
            <pc:sldMk cId="1021481998" sldId="267"/>
            <ac:spMk id="32" creationId="{BC96869A-A70D-42F7-876F-605CB1718F20}"/>
          </ac:spMkLst>
        </pc:spChg>
        <pc:spChg chg="add del">
          <ac:chgData name="Stephanie Morgan" userId="d33c0d5c-dbbc-4a5f-a7bf-151bd6054802" providerId="ADAL" clId="{60FEBFAA-1034-4D7C-A915-8EE7C8B4A818}" dt="2023-08-04T20:02:08.662" v="271" actId="26606"/>
          <ac:spMkLst>
            <pc:docMk/>
            <pc:sldMk cId="1021481998" sldId="267"/>
            <ac:spMk id="34" creationId="{6CD407CC-EF5C-486F-9A14-7F681F986D17}"/>
          </ac:spMkLst>
        </pc:spChg>
        <pc:spChg chg="add del">
          <ac:chgData name="Stephanie Morgan" userId="d33c0d5c-dbbc-4a5f-a7bf-151bd6054802" providerId="ADAL" clId="{60FEBFAA-1034-4D7C-A915-8EE7C8B4A818}" dt="2023-08-04T19:59:15.534" v="227" actId="26606"/>
          <ac:spMkLst>
            <pc:docMk/>
            <pc:sldMk cId="1021481998" sldId="267"/>
            <ac:spMk id="35" creationId="{5145417F-1D1B-48A7-B4DA-BAD73B02C815}"/>
          </ac:spMkLst>
        </pc:spChg>
        <pc:spChg chg="add del">
          <ac:chgData name="Stephanie Morgan" userId="d33c0d5c-dbbc-4a5f-a7bf-151bd6054802" providerId="ADAL" clId="{60FEBFAA-1034-4D7C-A915-8EE7C8B4A818}" dt="2023-08-04T19:59:15.534" v="227" actId="26606"/>
          <ac:spMkLst>
            <pc:docMk/>
            <pc:sldMk cId="1021481998" sldId="267"/>
            <ac:spMk id="36" creationId="{6995F625-BE4F-4433-8290-5DF0E8589F50}"/>
          </ac:spMkLst>
        </pc:spChg>
        <pc:spChg chg="add del">
          <ac:chgData name="Stephanie Morgan" userId="d33c0d5c-dbbc-4a5f-a7bf-151bd6054802" providerId="ADAL" clId="{60FEBFAA-1034-4D7C-A915-8EE7C8B4A818}" dt="2023-08-04T19:59:15.534" v="227" actId="26606"/>
          <ac:spMkLst>
            <pc:docMk/>
            <pc:sldMk cId="1021481998" sldId="267"/>
            <ac:spMk id="37" creationId="{13CF9D9F-1672-4D0C-934E-CD9EE1BE54BA}"/>
          </ac:spMkLst>
        </pc:spChg>
        <pc:spChg chg="add del">
          <ac:chgData name="Stephanie Morgan" userId="d33c0d5c-dbbc-4a5f-a7bf-151bd6054802" providerId="ADAL" clId="{60FEBFAA-1034-4D7C-A915-8EE7C8B4A818}" dt="2023-08-04T19:54:43.679" v="199" actId="26606"/>
          <ac:spMkLst>
            <pc:docMk/>
            <pc:sldMk cId="1021481998" sldId="267"/>
            <ac:spMk id="38" creationId="{3A8C6BC2-E9E2-4780-8A41-064073CD436B}"/>
          </ac:spMkLst>
        </pc:spChg>
        <pc:spChg chg="add del">
          <ac:chgData name="Stephanie Morgan" userId="d33c0d5c-dbbc-4a5f-a7bf-151bd6054802" providerId="ADAL" clId="{60FEBFAA-1034-4D7C-A915-8EE7C8B4A818}" dt="2023-08-04T19:54:43.679" v="199" actId="26606"/>
          <ac:spMkLst>
            <pc:docMk/>
            <pc:sldMk cId="1021481998" sldId="267"/>
            <ac:spMk id="40" creationId="{E70450CF-22E9-4B1D-B146-30FEE770C400}"/>
          </ac:spMkLst>
        </pc:spChg>
        <pc:spChg chg="add del">
          <ac:chgData name="Stephanie Morgan" userId="d33c0d5c-dbbc-4a5f-a7bf-151bd6054802" providerId="ADAL" clId="{60FEBFAA-1034-4D7C-A915-8EE7C8B4A818}" dt="2023-08-04T19:54:43.679" v="199" actId="26606"/>
          <ac:spMkLst>
            <pc:docMk/>
            <pc:sldMk cId="1021481998" sldId="267"/>
            <ac:spMk id="42" creationId="{80238079-1F65-476A-BC6C-F2D3BD2683BA}"/>
          </ac:spMkLst>
        </pc:spChg>
        <pc:spChg chg="add del">
          <ac:chgData name="Stephanie Morgan" userId="d33c0d5c-dbbc-4a5f-a7bf-151bd6054802" providerId="ADAL" clId="{60FEBFAA-1034-4D7C-A915-8EE7C8B4A818}" dt="2023-08-04T19:59:15.534" v="227" actId="26606"/>
          <ac:spMkLst>
            <pc:docMk/>
            <pc:sldMk cId="1021481998" sldId="267"/>
            <ac:spMk id="43" creationId="{80102662-1FA4-4C7A-B144-19699DF43508}"/>
          </ac:spMkLst>
        </pc:spChg>
        <pc:spChg chg="add del">
          <ac:chgData name="Stephanie Morgan" userId="d33c0d5c-dbbc-4a5f-a7bf-151bd6054802" providerId="ADAL" clId="{60FEBFAA-1034-4D7C-A915-8EE7C8B4A818}" dt="2023-08-04T19:54:43.679" v="199" actId="26606"/>
          <ac:spMkLst>
            <pc:docMk/>
            <pc:sldMk cId="1021481998" sldId="267"/>
            <ac:spMk id="44" creationId="{3740C935-D2D3-4F63-A4DA-CD768BB3F409}"/>
          </ac:spMkLst>
        </pc:spChg>
        <pc:spChg chg="add del">
          <ac:chgData name="Stephanie Morgan" userId="d33c0d5c-dbbc-4a5f-a7bf-151bd6054802" providerId="ADAL" clId="{60FEBFAA-1034-4D7C-A915-8EE7C8B4A818}" dt="2023-08-04T19:59:15.534" v="227" actId="26606"/>
          <ac:spMkLst>
            <pc:docMk/>
            <pc:sldMk cId="1021481998" sldId="267"/>
            <ac:spMk id="48" creationId="{655E224A-5F26-423E-949C-07A720F39A44}"/>
          </ac:spMkLst>
        </pc:spChg>
        <pc:spChg chg="add del">
          <ac:chgData name="Stephanie Morgan" userId="d33c0d5c-dbbc-4a5f-a7bf-151bd6054802" providerId="ADAL" clId="{60FEBFAA-1034-4D7C-A915-8EE7C8B4A818}" dt="2023-08-04T19:59:15.534" v="227" actId="26606"/>
          <ac:spMkLst>
            <pc:docMk/>
            <pc:sldMk cId="1021481998" sldId="267"/>
            <ac:spMk id="50" creationId="{A6F1DA18-4CA4-40CF-9ACA-105D8373B672}"/>
          </ac:spMkLst>
        </pc:spChg>
        <pc:spChg chg="add del">
          <ac:chgData name="Stephanie Morgan" userId="d33c0d5c-dbbc-4a5f-a7bf-151bd6054802" providerId="ADAL" clId="{60FEBFAA-1034-4D7C-A915-8EE7C8B4A818}" dt="2023-08-04T19:54:43.679" v="199" actId="26606"/>
          <ac:spMkLst>
            <pc:docMk/>
            <pc:sldMk cId="1021481998" sldId="267"/>
            <ac:spMk id="51" creationId="{37B80A51-3224-4134-8413-79708750D8C1}"/>
          </ac:spMkLst>
        </pc:spChg>
        <pc:spChg chg="add del">
          <ac:chgData name="Stephanie Morgan" userId="d33c0d5c-dbbc-4a5f-a7bf-151bd6054802" providerId="ADAL" clId="{60FEBFAA-1034-4D7C-A915-8EE7C8B4A818}" dt="2023-08-04T19:59:15.534" v="227" actId="26606"/>
          <ac:spMkLst>
            <pc:docMk/>
            <pc:sldMk cId="1021481998" sldId="267"/>
            <ac:spMk id="52" creationId="{7C6D1B74-744B-4231-97DB-86B4C9C5E2D3}"/>
          </ac:spMkLst>
        </pc:spChg>
        <pc:spChg chg="add del">
          <ac:chgData name="Stephanie Morgan" userId="d33c0d5c-dbbc-4a5f-a7bf-151bd6054802" providerId="ADAL" clId="{60FEBFAA-1034-4D7C-A915-8EE7C8B4A818}" dt="2023-08-04T19:54:43.679" v="199" actId="26606"/>
          <ac:spMkLst>
            <pc:docMk/>
            <pc:sldMk cId="1021481998" sldId="267"/>
            <ac:spMk id="53" creationId="{92C6BB88-5524-41E6-8092-5F71A0FE401B}"/>
          </ac:spMkLst>
        </pc:spChg>
        <pc:spChg chg="add del">
          <ac:chgData name="Stephanie Morgan" userId="d33c0d5c-dbbc-4a5f-a7bf-151bd6054802" providerId="ADAL" clId="{60FEBFAA-1034-4D7C-A915-8EE7C8B4A818}" dt="2023-08-04T19:54:43.679" v="199" actId="26606"/>
          <ac:spMkLst>
            <pc:docMk/>
            <pc:sldMk cId="1021481998" sldId="267"/>
            <ac:spMk id="55" creationId="{3CA1C36C-0CCE-4EF8-B411-E7A8258011FA}"/>
          </ac:spMkLst>
        </pc:spChg>
        <pc:spChg chg="add del">
          <ac:chgData name="Stephanie Morgan" userId="d33c0d5c-dbbc-4a5f-a7bf-151bd6054802" providerId="ADAL" clId="{60FEBFAA-1034-4D7C-A915-8EE7C8B4A818}" dt="2023-08-04T19:54:43.669" v="198" actId="26606"/>
          <ac:spMkLst>
            <pc:docMk/>
            <pc:sldMk cId="1021481998" sldId="267"/>
            <ac:spMk id="60" creationId="{3A8C6BC2-E9E2-4780-8A41-064073CD436B}"/>
          </ac:spMkLst>
        </pc:spChg>
        <pc:spChg chg="add del">
          <ac:chgData name="Stephanie Morgan" userId="d33c0d5c-dbbc-4a5f-a7bf-151bd6054802" providerId="ADAL" clId="{60FEBFAA-1034-4D7C-A915-8EE7C8B4A818}" dt="2023-08-04T20:00:10.511" v="260" actId="26606"/>
          <ac:spMkLst>
            <pc:docMk/>
            <pc:sldMk cId="1021481998" sldId="267"/>
            <ac:spMk id="61" creationId="{B32F73EB-B46F-4F77-B3DC-7C374906F3B4}"/>
          </ac:spMkLst>
        </pc:spChg>
        <pc:spChg chg="add del">
          <ac:chgData name="Stephanie Morgan" userId="d33c0d5c-dbbc-4a5f-a7bf-151bd6054802" providerId="ADAL" clId="{60FEBFAA-1034-4D7C-A915-8EE7C8B4A818}" dt="2023-08-04T19:54:43.669" v="198" actId="26606"/>
          <ac:spMkLst>
            <pc:docMk/>
            <pc:sldMk cId="1021481998" sldId="267"/>
            <ac:spMk id="62" creationId="{E70450CF-22E9-4B1D-B146-30FEE770C400}"/>
          </ac:spMkLst>
        </pc:spChg>
        <pc:spChg chg="add del">
          <ac:chgData name="Stephanie Morgan" userId="d33c0d5c-dbbc-4a5f-a7bf-151bd6054802" providerId="ADAL" clId="{60FEBFAA-1034-4D7C-A915-8EE7C8B4A818}" dt="2023-08-04T20:00:10.511" v="260" actId="26606"/>
          <ac:spMkLst>
            <pc:docMk/>
            <pc:sldMk cId="1021481998" sldId="267"/>
            <ac:spMk id="63" creationId="{ADDB10B3-CF45-4294-8994-0E8AD1FC6ECB}"/>
          </ac:spMkLst>
        </pc:spChg>
        <pc:spChg chg="add del">
          <ac:chgData name="Stephanie Morgan" userId="d33c0d5c-dbbc-4a5f-a7bf-151bd6054802" providerId="ADAL" clId="{60FEBFAA-1034-4D7C-A915-8EE7C8B4A818}" dt="2023-08-04T19:54:43.669" v="198" actId="26606"/>
          <ac:spMkLst>
            <pc:docMk/>
            <pc:sldMk cId="1021481998" sldId="267"/>
            <ac:spMk id="64" creationId="{80238079-1F65-476A-BC6C-F2D3BD2683BA}"/>
          </ac:spMkLst>
        </pc:spChg>
        <pc:spChg chg="add del">
          <ac:chgData name="Stephanie Morgan" userId="d33c0d5c-dbbc-4a5f-a7bf-151bd6054802" providerId="ADAL" clId="{60FEBFAA-1034-4D7C-A915-8EE7C8B4A818}" dt="2023-08-04T20:00:10.511" v="260" actId="26606"/>
          <ac:spMkLst>
            <pc:docMk/>
            <pc:sldMk cId="1021481998" sldId="267"/>
            <ac:spMk id="65" creationId="{5145417F-1D1B-48A7-B4DA-BAD73B02C815}"/>
          </ac:spMkLst>
        </pc:spChg>
        <pc:spChg chg="add del">
          <ac:chgData name="Stephanie Morgan" userId="d33c0d5c-dbbc-4a5f-a7bf-151bd6054802" providerId="ADAL" clId="{60FEBFAA-1034-4D7C-A915-8EE7C8B4A818}" dt="2023-08-04T19:54:43.669" v="198" actId="26606"/>
          <ac:spMkLst>
            <pc:docMk/>
            <pc:sldMk cId="1021481998" sldId="267"/>
            <ac:spMk id="66" creationId="{3740C935-D2D3-4F63-A4DA-CD768BB3F409}"/>
          </ac:spMkLst>
        </pc:spChg>
        <pc:spChg chg="add del">
          <ac:chgData name="Stephanie Morgan" userId="d33c0d5c-dbbc-4a5f-a7bf-151bd6054802" providerId="ADAL" clId="{60FEBFAA-1034-4D7C-A915-8EE7C8B4A818}" dt="2023-08-04T20:00:10.511" v="260" actId="26606"/>
          <ac:spMkLst>
            <pc:docMk/>
            <pc:sldMk cId="1021481998" sldId="267"/>
            <ac:spMk id="67" creationId="{13CF9D9F-1672-4D0C-934E-CD9EE1BE54BA}"/>
          </ac:spMkLst>
        </pc:spChg>
        <pc:spChg chg="add del">
          <ac:chgData name="Stephanie Morgan" userId="d33c0d5c-dbbc-4a5f-a7bf-151bd6054802" providerId="ADAL" clId="{60FEBFAA-1034-4D7C-A915-8EE7C8B4A818}" dt="2023-08-04T20:00:10.511" v="260" actId="26606"/>
          <ac:spMkLst>
            <pc:docMk/>
            <pc:sldMk cId="1021481998" sldId="267"/>
            <ac:spMk id="72" creationId="{AEFDCDD6-2444-445B-B2A6-41F0C73EF955}"/>
          </ac:spMkLst>
        </pc:spChg>
        <pc:spChg chg="add del">
          <ac:chgData name="Stephanie Morgan" userId="d33c0d5c-dbbc-4a5f-a7bf-151bd6054802" providerId="ADAL" clId="{60FEBFAA-1034-4D7C-A915-8EE7C8B4A818}" dt="2023-08-04T19:54:43.669" v="198" actId="26606"/>
          <ac:spMkLst>
            <pc:docMk/>
            <pc:sldMk cId="1021481998" sldId="267"/>
            <ac:spMk id="73" creationId="{1A856DE3-B9AB-43F7-A80F-CB9F149A906E}"/>
          </ac:spMkLst>
        </pc:spChg>
        <pc:spChg chg="add del">
          <ac:chgData name="Stephanie Morgan" userId="d33c0d5c-dbbc-4a5f-a7bf-151bd6054802" providerId="ADAL" clId="{60FEBFAA-1034-4D7C-A915-8EE7C8B4A818}" dt="2023-08-04T20:00:10.511" v="260" actId="26606"/>
          <ac:spMkLst>
            <pc:docMk/>
            <pc:sldMk cId="1021481998" sldId="267"/>
            <ac:spMk id="74" creationId="{AA927C3B-99B6-4CC8-9B17-E037F8499584}"/>
          </ac:spMkLst>
        </pc:spChg>
        <pc:spChg chg="add del">
          <ac:chgData name="Stephanie Morgan" userId="d33c0d5c-dbbc-4a5f-a7bf-151bd6054802" providerId="ADAL" clId="{60FEBFAA-1034-4D7C-A915-8EE7C8B4A818}" dt="2023-08-04T19:54:43.669" v="198" actId="26606"/>
          <ac:spMkLst>
            <pc:docMk/>
            <pc:sldMk cId="1021481998" sldId="267"/>
            <ac:spMk id="75" creationId="{8B4B154C-0A60-41BF-B149-21BD6D9B90AE}"/>
          </ac:spMkLst>
        </pc:spChg>
        <pc:spChg chg="add del">
          <ac:chgData name="Stephanie Morgan" userId="d33c0d5c-dbbc-4a5f-a7bf-151bd6054802" providerId="ADAL" clId="{60FEBFAA-1034-4D7C-A915-8EE7C8B4A818}" dt="2023-08-04T20:00:10.511" v="260" actId="26606"/>
          <ac:spMkLst>
            <pc:docMk/>
            <pc:sldMk cId="1021481998" sldId="267"/>
            <ac:spMk id="76" creationId="{2EF28772-B422-402E-B5DE-1B9D7D9C46FA}"/>
          </ac:spMkLst>
        </pc:spChg>
        <pc:spChg chg="add del">
          <ac:chgData name="Stephanie Morgan" userId="d33c0d5c-dbbc-4a5f-a7bf-151bd6054802" providerId="ADAL" clId="{60FEBFAA-1034-4D7C-A915-8EE7C8B4A818}" dt="2023-08-04T19:54:43.669" v="198" actId="26606"/>
          <ac:spMkLst>
            <pc:docMk/>
            <pc:sldMk cId="1021481998" sldId="267"/>
            <ac:spMk id="77" creationId="{4DC1BCB1-67D2-4359-8F92-3A69D16DD17F}"/>
          </ac:spMkLst>
        </pc:spChg>
        <pc:spChg chg="add del">
          <ac:chgData name="Stephanie Morgan" userId="d33c0d5c-dbbc-4a5f-a7bf-151bd6054802" providerId="ADAL" clId="{60FEBFAA-1034-4D7C-A915-8EE7C8B4A818}" dt="2023-08-04T20:01:20.617" v="265" actId="700"/>
          <ac:spMkLst>
            <pc:docMk/>
            <pc:sldMk cId="1021481998" sldId="267"/>
            <ac:spMk id="78" creationId="{B32F73EB-B46F-4F77-B3DC-7C374906F3B4}"/>
          </ac:spMkLst>
        </pc:spChg>
        <pc:spChg chg="add del">
          <ac:chgData name="Stephanie Morgan" userId="d33c0d5c-dbbc-4a5f-a7bf-151bd6054802" providerId="ADAL" clId="{60FEBFAA-1034-4D7C-A915-8EE7C8B4A818}" dt="2023-08-04T20:01:20.617" v="265" actId="700"/>
          <ac:spMkLst>
            <pc:docMk/>
            <pc:sldMk cId="1021481998" sldId="267"/>
            <ac:spMk id="80" creationId="{ADDB10B3-CF45-4294-8994-0E8AD1FC6ECB}"/>
          </ac:spMkLst>
        </pc:spChg>
        <pc:spChg chg="add del">
          <ac:chgData name="Stephanie Morgan" userId="d33c0d5c-dbbc-4a5f-a7bf-151bd6054802" providerId="ADAL" clId="{60FEBFAA-1034-4D7C-A915-8EE7C8B4A818}" dt="2023-08-04T20:01:20.617" v="265" actId="700"/>
          <ac:spMkLst>
            <pc:docMk/>
            <pc:sldMk cId="1021481998" sldId="267"/>
            <ac:spMk id="82" creationId="{5145417F-1D1B-48A7-B4DA-BAD73B02C815}"/>
          </ac:spMkLst>
        </pc:spChg>
        <pc:spChg chg="add del">
          <ac:chgData name="Stephanie Morgan" userId="d33c0d5c-dbbc-4a5f-a7bf-151bd6054802" providerId="ADAL" clId="{60FEBFAA-1034-4D7C-A915-8EE7C8B4A818}" dt="2023-08-04T20:01:20.617" v="265" actId="700"/>
          <ac:spMkLst>
            <pc:docMk/>
            <pc:sldMk cId="1021481998" sldId="267"/>
            <ac:spMk id="84" creationId="{13CF9D9F-1672-4D0C-934E-CD9EE1BE54BA}"/>
          </ac:spMkLst>
        </pc:spChg>
        <pc:spChg chg="add del">
          <ac:chgData name="Stephanie Morgan" userId="d33c0d5c-dbbc-4a5f-a7bf-151bd6054802" providerId="ADAL" clId="{60FEBFAA-1034-4D7C-A915-8EE7C8B4A818}" dt="2023-08-04T19:57:00.409" v="210" actId="26606"/>
          <ac:spMkLst>
            <pc:docMk/>
            <pc:sldMk cId="1021481998" sldId="267"/>
            <ac:spMk id="85" creationId="{3A8C6BC2-E9E2-4780-8A41-064073CD436B}"/>
          </ac:spMkLst>
        </pc:spChg>
        <pc:spChg chg="add del">
          <ac:chgData name="Stephanie Morgan" userId="d33c0d5c-dbbc-4a5f-a7bf-151bd6054802" providerId="ADAL" clId="{60FEBFAA-1034-4D7C-A915-8EE7C8B4A818}" dt="2023-08-04T19:57:00.409" v="210" actId="26606"/>
          <ac:spMkLst>
            <pc:docMk/>
            <pc:sldMk cId="1021481998" sldId="267"/>
            <ac:spMk id="86" creationId="{E70450CF-22E9-4B1D-B146-30FEE770C400}"/>
          </ac:spMkLst>
        </pc:spChg>
        <pc:spChg chg="add del">
          <ac:chgData name="Stephanie Morgan" userId="d33c0d5c-dbbc-4a5f-a7bf-151bd6054802" providerId="ADAL" clId="{60FEBFAA-1034-4D7C-A915-8EE7C8B4A818}" dt="2023-08-04T19:57:00.409" v="210" actId="26606"/>
          <ac:spMkLst>
            <pc:docMk/>
            <pc:sldMk cId="1021481998" sldId="267"/>
            <ac:spMk id="87" creationId="{80238079-1F65-476A-BC6C-F2D3BD2683BA}"/>
          </ac:spMkLst>
        </pc:spChg>
        <pc:spChg chg="add del">
          <ac:chgData name="Stephanie Morgan" userId="d33c0d5c-dbbc-4a5f-a7bf-151bd6054802" providerId="ADAL" clId="{60FEBFAA-1034-4D7C-A915-8EE7C8B4A818}" dt="2023-08-04T19:57:00.409" v="210" actId="26606"/>
          <ac:spMkLst>
            <pc:docMk/>
            <pc:sldMk cId="1021481998" sldId="267"/>
            <ac:spMk id="88" creationId="{3740C935-D2D3-4F63-A4DA-CD768BB3F409}"/>
          </ac:spMkLst>
        </pc:spChg>
        <pc:spChg chg="add del">
          <ac:chgData name="Stephanie Morgan" userId="d33c0d5c-dbbc-4a5f-a7bf-151bd6054802" providerId="ADAL" clId="{60FEBFAA-1034-4D7C-A915-8EE7C8B4A818}" dt="2023-08-04T19:57:00.409" v="210" actId="26606"/>
          <ac:spMkLst>
            <pc:docMk/>
            <pc:sldMk cId="1021481998" sldId="267"/>
            <ac:spMk id="90" creationId="{37B80A51-3224-4134-8413-79708750D8C1}"/>
          </ac:spMkLst>
        </pc:spChg>
        <pc:spChg chg="add del">
          <ac:chgData name="Stephanie Morgan" userId="d33c0d5c-dbbc-4a5f-a7bf-151bd6054802" providerId="ADAL" clId="{60FEBFAA-1034-4D7C-A915-8EE7C8B4A818}" dt="2023-08-04T19:57:00.409" v="210" actId="26606"/>
          <ac:spMkLst>
            <pc:docMk/>
            <pc:sldMk cId="1021481998" sldId="267"/>
            <ac:spMk id="91" creationId="{92C6BB88-5524-41E6-8092-5F71A0FE401B}"/>
          </ac:spMkLst>
        </pc:spChg>
        <pc:spChg chg="add del">
          <ac:chgData name="Stephanie Morgan" userId="d33c0d5c-dbbc-4a5f-a7bf-151bd6054802" providerId="ADAL" clId="{60FEBFAA-1034-4D7C-A915-8EE7C8B4A818}" dt="2023-08-04T19:57:00.409" v="210" actId="26606"/>
          <ac:spMkLst>
            <pc:docMk/>
            <pc:sldMk cId="1021481998" sldId="267"/>
            <ac:spMk id="92" creationId="{3CA1C36C-0CCE-4EF8-B411-E7A8258011FA}"/>
          </ac:spMkLst>
        </pc:spChg>
        <pc:spChg chg="add del">
          <ac:chgData name="Stephanie Morgan" userId="d33c0d5c-dbbc-4a5f-a7bf-151bd6054802" providerId="ADAL" clId="{60FEBFAA-1034-4D7C-A915-8EE7C8B4A818}" dt="2023-08-04T20:01:20.617" v="265" actId="700"/>
          <ac:spMkLst>
            <pc:docMk/>
            <pc:sldMk cId="1021481998" sldId="267"/>
            <ac:spMk id="94" creationId="{AA927C3B-99B6-4CC8-9B17-E037F8499584}"/>
          </ac:spMkLst>
        </pc:spChg>
        <pc:spChg chg="add del">
          <ac:chgData name="Stephanie Morgan" userId="d33c0d5c-dbbc-4a5f-a7bf-151bd6054802" providerId="ADAL" clId="{60FEBFAA-1034-4D7C-A915-8EE7C8B4A818}" dt="2023-08-04T20:01:20.617" v="265" actId="700"/>
          <ac:spMkLst>
            <pc:docMk/>
            <pc:sldMk cId="1021481998" sldId="267"/>
            <ac:spMk id="96" creationId="{1C1D606D-4DA3-4806-8F40-02982F4AD00D}"/>
          </ac:spMkLst>
        </pc:spChg>
        <pc:spChg chg="add del">
          <ac:chgData name="Stephanie Morgan" userId="d33c0d5c-dbbc-4a5f-a7bf-151bd6054802" providerId="ADAL" clId="{60FEBFAA-1034-4D7C-A915-8EE7C8B4A818}" dt="2023-08-04T19:56:34.514" v="205" actId="26606"/>
          <ac:spMkLst>
            <pc:docMk/>
            <pc:sldMk cId="1021481998" sldId="267"/>
            <ac:spMk id="97" creationId="{B32F73EB-B46F-4F77-B3DC-7C374906F3B4}"/>
          </ac:spMkLst>
        </pc:spChg>
        <pc:spChg chg="add del">
          <ac:chgData name="Stephanie Morgan" userId="d33c0d5c-dbbc-4a5f-a7bf-151bd6054802" providerId="ADAL" clId="{60FEBFAA-1034-4D7C-A915-8EE7C8B4A818}" dt="2023-08-04T20:01:20.617" v="265" actId="700"/>
          <ac:spMkLst>
            <pc:docMk/>
            <pc:sldMk cId="1021481998" sldId="267"/>
            <ac:spMk id="98" creationId="{CD7A4F52-D451-483C-8243-5B0F83B91D28}"/>
          </ac:spMkLst>
        </pc:spChg>
        <pc:spChg chg="add del">
          <ac:chgData name="Stephanie Morgan" userId="d33c0d5c-dbbc-4a5f-a7bf-151bd6054802" providerId="ADAL" clId="{60FEBFAA-1034-4D7C-A915-8EE7C8B4A818}" dt="2023-08-04T19:56:34.514" v="205" actId="26606"/>
          <ac:spMkLst>
            <pc:docMk/>
            <pc:sldMk cId="1021481998" sldId="267"/>
            <ac:spMk id="99" creationId="{ADDB10B3-CF45-4294-8994-0E8AD1FC6ECB}"/>
          </ac:spMkLst>
        </pc:spChg>
        <pc:spChg chg="add del">
          <ac:chgData name="Stephanie Morgan" userId="d33c0d5c-dbbc-4a5f-a7bf-151bd6054802" providerId="ADAL" clId="{60FEBFAA-1034-4D7C-A915-8EE7C8B4A818}" dt="2023-08-04T19:56:34.514" v="205" actId="26606"/>
          <ac:spMkLst>
            <pc:docMk/>
            <pc:sldMk cId="1021481998" sldId="267"/>
            <ac:spMk id="101" creationId="{5145417F-1D1B-48A7-B4DA-BAD73B02C815}"/>
          </ac:spMkLst>
        </pc:spChg>
        <pc:spChg chg="add del">
          <ac:chgData name="Stephanie Morgan" userId="d33c0d5c-dbbc-4a5f-a7bf-151bd6054802" providerId="ADAL" clId="{60FEBFAA-1034-4D7C-A915-8EE7C8B4A818}" dt="2023-08-04T19:56:34.514" v="205" actId="26606"/>
          <ac:spMkLst>
            <pc:docMk/>
            <pc:sldMk cId="1021481998" sldId="267"/>
            <ac:spMk id="103" creationId="{13CF9D9F-1672-4D0C-934E-CD9EE1BE54BA}"/>
          </ac:spMkLst>
        </pc:spChg>
        <pc:spChg chg="add del">
          <ac:chgData name="Stephanie Morgan" userId="d33c0d5c-dbbc-4a5f-a7bf-151bd6054802" providerId="ADAL" clId="{60FEBFAA-1034-4D7C-A915-8EE7C8B4A818}" dt="2023-08-04T19:56:34.514" v="205" actId="26606"/>
          <ac:spMkLst>
            <pc:docMk/>
            <pc:sldMk cId="1021481998" sldId="267"/>
            <ac:spMk id="110" creationId="{AEFDCDD6-2444-445B-B2A6-41F0C73EF955}"/>
          </ac:spMkLst>
        </pc:spChg>
        <pc:spChg chg="add del">
          <ac:chgData name="Stephanie Morgan" userId="d33c0d5c-dbbc-4a5f-a7bf-151bd6054802" providerId="ADAL" clId="{60FEBFAA-1034-4D7C-A915-8EE7C8B4A818}" dt="2023-08-04T19:56:34.514" v="205" actId="26606"/>
          <ac:spMkLst>
            <pc:docMk/>
            <pc:sldMk cId="1021481998" sldId="267"/>
            <ac:spMk id="112" creationId="{AA927C3B-99B6-4CC8-9B17-E037F8499584}"/>
          </ac:spMkLst>
        </pc:spChg>
        <pc:spChg chg="add del">
          <ac:chgData name="Stephanie Morgan" userId="d33c0d5c-dbbc-4a5f-a7bf-151bd6054802" providerId="ADAL" clId="{60FEBFAA-1034-4D7C-A915-8EE7C8B4A818}" dt="2023-08-04T19:56:34.514" v="205" actId="26606"/>
          <ac:spMkLst>
            <pc:docMk/>
            <pc:sldMk cId="1021481998" sldId="267"/>
            <ac:spMk id="114" creationId="{2EF28772-B422-402E-B5DE-1B9D7D9C46FA}"/>
          </ac:spMkLst>
        </pc:spChg>
        <pc:spChg chg="add del">
          <ac:chgData name="Stephanie Morgan" userId="d33c0d5c-dbbc-4a5f-a7bf-151bd6054802" providerId="ADAL" clId="{60FEBFAA-1034-4D7C-A915-8EE7C8B4A818}" dt="2023-08-04T19:56:55.874" v="207" actId="26606"/>
          <ac:spMkLst>
            <pc:docMk/>
            <pc:sldMk cId="1021481998" sldId="267"/>
            <ac:spMk id="116" creationId="{B32F73EB-B46F-4F77-B3DC-7C374906F3B4}"/>
          </ac:spMkLst>
        </pc:spChg>
        <pc:spChg chg="add del">
          <ac:chgData name="Stephanie Morgan" userId="d33c0d5c-dbbc-4a5f-a7bf-151bd6054802" providerId="ADAL" clId="{60FEBFAA-1034-4D7C-A915-8EE7C8B4A818}" dt="2023-08-04T19:56:55.874" v="207" actId="26606"/>
          <ac:spMkLst>
            <pc:docMk/>
            <pc:sldMk cId="1021481998" sldId="267"/>
            <ac:spMk id="117" creationId="{ADDB10B3-CF45-4294-8994-0E8AD1FC6ECB}"/>
          </ac:spMkLst>
        </pc:spChg>
        <pc:spChg chg="add del">
          <ac:chgData name="Stephanie Morgan" userId="d33c0d5c-dbbc-4a5f-a7bf-151bd6054802" providerId="ADAL" clId="{60FEBFAA-1034-4D7C-A915-8EE7C8B4A818}" dt="2023-08-04T19:56:55.874" v="207" actId="26606"/>
          <ac:spMkLst>
            <pc:docMk/>
            <pc:sldMk cId="1021481998" sldId="267"/>
            <ac:spMk id="118" creationId="{5145417F-1D1B-48A7-B4DA-BAD73B02C815}"/>
          </ac:spMkLst>
        </pc:spChg>
        <pc:spChg chg="add del">
          <ac:chgData name="Stephanie Morgan" userId="d33c0d5c-dbbc-4a5f-a7bf-151bd6054802" providerId="ADAL" clId="{60FEBFAA-1034-4D7C-A915-8EE7C8B4A818}" dt="2023-08-04T19:56:55.874" v="207" actId="26606"/>
          <ac:spMkLst>
            <pc:docMk/>
            <pc:sldMk cId="1021481998" sldId="267"/>
            <ac:spMk id="119" creationId="{13CF9D9F-1672-4D0C-934E-CD9EE1BE54BA}"/>
          </ac:spMkLst>
        </pc:spChg>
        <pc:spChg chg="add del">
          <ac:chgData name="Stephanie Morgan" userId="d33c0d5c-dbbc-4a5f-a7bf-151bd6054802" providerId="ADAL" clId="{60FEBFAA-1034-4D7C-A915-8EE7C8B4A818}" dt="2023-08-04T19:56:55.874" v="207" actId="26606"/>
          <ac:spMkLst>
            <pc:docMk/>
            <pc:sldMk cId="1021481998" sldId="267"/>
            <ac:spMk id="121" creationId="{609E572D-3AE7-44FA-8D33-CB61DF266B19}"/>
          </ac:spMkLst>
        </pc:spChg>
        <pc:spChg chg="add del">
          <ac:chgData name="Stephanie Morgan" userId="d33c0d5c-dbbc-4a5f-a7bf-151bd6054802" providerId="ADAL" clId="{60FEBFAA-1034-4D7C-A915-8EE7C8B4A818}" dt="2023-08-04T19:56:55.874" v="207" actId="26606"/>
          <ac:spMkLst>
            <pc:docMk/>
            <pc:sldMk cId="1021481998" sldId="267"/>
            <ac:spMk id="122" creationId="{7C4BA24A-9299-4ADA-8C27-360038A8506E}"/>
          </ac:spMkLst>
        </pc:spChg>
        <pc:spChg chg="add del">
          <ac:chgData name="Stephanie Morgan" userId="d33c0d5c-dbbc-4a5f-a7bf-151bd6054802" providerId="ADAL" clId="{60FEBFAA-1034-4D7C-A915-8EE7C8B4A818}" dt="2023-08-04T19:57:00.394" v="209" actId="26606"/>
          <ac:spMkLst>
            <pc:docMk/>
            <pc:sldMk cId="1021481998" sldId="267"/>
            <ac:spMk id="125" creationId="{B32F73EB-B46F-4F77-B3DC-7C374906F3B4}"/>
          </ac:spMkLst>
        </pc:spChg>
        <pc:spChg chg="add del">
          <ac:chgData name="Stephanie Morgan" userId="d33c0d5c-dbbc-4a5f-a7bf-151bd6054802" providerId="ADAL" clId="{60FEBFAA-1034-4D7C-A915-8EE7C8B4A818}" dt="2023-08-04T19:57:00.394" v="209" actId="26606"/>
          <ac:spMkLst>
            <pc:docMk/>
            <pc:sldMk cId="1021481998" sldId="267"/>
            <ac:spMk id="126" creationId="{ADDB10B3-CF45-4294-8994-0E8AD1FC6ECB}"/>
          </ac:spMkLst>
        </pc:spChg>
        <pc:spChg chg="add del">
          <ac:chgData name="Stephanie Morgan" userId="d33c0d5c-dbbc-4a5f-a7bf-151bd6054802" providerId="ADAL" clId="{60FEBFAA-1034-4D7C-A915-8EE7C8B4A818}" dt="2023-08-04T19:57:00.394" v="209" actId="26606"/>
          <ac:spMkLst>
            <pc:docMk/>
            <pc:sldMk cId="1021481998" sldId="267"/>
            <ac:spMk id="127" creationId="{5145417F-1D1B-48A7-B4DA-BAD73B02C815}"/>
          </ac:spMkLst>
        </pc:spChg>
        <pc:spChg chg="add del">
          <ac:chgData name="Stephanie Morgan" userId="d33c0d5c-dbbc-4a5f-a7bf-151bd6054802" providerId="ADAL" clId="{60FEBFAA-1034-4D7C-A915-8EE7C8B4A818}" dt="2023-08-04T19:57:00.394" v="209" actId="26606"/>
          <ac:spMkLst>
            <pc:docMk/>
            <pc:sldMk cId="1021481998" sldId="267"/>
            <ac:spMk id="128" creationId="{13CF9D9F-1672-4D0C-934E-CD9EE1BE54BA}"/>
          </ac:spMkLst>
        </pc:spChg>
        <pc:spChg chg="add del">
          <ac:chgData name="Stephanie Morgan" userId="d33c0d5c-dbbc-4a5f-a7bf-151bd6054802" providerId="ADAL" clId="{60FEBFAA-1034-4D7C-A915-8EE7C8B4A818}" dt="2023-08-04T19:57:00.394" v="209" actId="26606"/>
          <ac:spMkLst>
            <pc:docMk/>
            <pc:sldMk cId="1021481998" sldId="267"/>
            <ac:spMk id="130" creationId="{B645BD8A-B13F-463A-9101-4FB883F064BD}"/>
          </ac:spMkLst>
        </pc:spChg>
        <pc:spChg chg="add del">
          <ac:chgData name="Stephanie Morgan" userId="d33c0d5c-dbbc-4a5f-a7bf-151bd6054802" providerId="ADAL" clId="{60FEBFAA-1034-4D7C-A915-8EE7C8B4A818}" dt="2023-08-04T19:57:00.394" v="209" actId="26606"/>
          <ac:spMkLst>
            <pc:docMk/>
            <pc:sldMk cId="1021481998" sldId="267"/>
            <ac:spMk id="131" creationId="{4B934719-2D81-443B-8FB8-9CA4FFF2EBDE}"/>
          </ac:spMkLst>
        </pc:spChg>
        <pc:spChg chg="add del">
          <ac:chgData name="Stephanie Morgan" userId="d33c0d5c-dbbc-4a5f-a7bf-151bd6054802" providerId="ADAL" clId="{60FEBFAA-1034-4D7C-A915-8EE7C8B4A818}" dt="2023-08-04T19:57:37.004" v="212" actId="700"/>
          <ac:spMkLst>
            <pc:docMk/>
            <pc:sldMk cId="1021481998" sldId="267"/>
            <ac:spMk id="134" creationId="{B32F73EB-B46F-4F77-B3DC-7C374906F3B4}"/>
          </ac:spMkLst>
        </pc:spChg>
        <pc:spChg chg="add del">
          <ac:chgData name="Stephanie Morgan" userId="d33c0d5c-dbbc-4a5f-a7bf-151bd6054802" providerId="ADAL" clId="{60FEBFAA-1034-4D7C-A915-8EE7C8B4A818}" dt="2023-08-04T19:57:37.004" v="212" actId="700"/>
          <ac:spMkLst>
            <pc:docMk/>
            <pc:sldMk cId="1021481998" sldId="267"/>
            <ac:spMk id="135" creationId="{ADDB10B3-CF45-4294-8994-0E8AD1FC6ECB}"/>
          </ac:spMkLst>
        </pc:spChg>
        <pc:spChg chg="add del">
          <ac:chgData name="Stephanie Morgan" userId="d33c0d5c-dbbc-4a5f-a7bf-151bd6054802" providerId="ADAL" clId="{60FEBFAA-1034-4D7C-A915-8EE7C8B4A818}" dt="2023-08-04T19:57:37.004" v="212" actId="700"/>
          <ac:spMkLst>
            <pc:docMk/>
            <pc:sldMk cId="1021481998" sldId="267"/>
            <ac:spMk id="136" creationId="{5145417F-1D1B-48A7-B4DA-BAD73B02C815}"/>
          </ac:spMkLst>
        </pc:spChg>
        <pc:spChg chg="add del">
          <ac:chgData name="Stephanie Morgan" userId="d33c0d5c-dbbc-4a5f-a7bf-151bd6054802" providerId="ADAL" clId="{60FEBFAA-1034-4D7C-A915-8EE7C8B4A818}" dt="2023-08-04T19:57:37.004" v="212" actId="700"/>
          <ac:spMkLst>
            <pc:docMk/>
            <pc:sldMk cId="1021481998" sldId="267"/>
            <ac:spMk id="137" creationId="{13CF9D9F-1672-4D0C-934E-CD9EE1BE54BA}"/>
          </ac:spMkLst>
        </pc:spChg>
        <pc:spChg chg="add del">
          <ac:chgData name="Stephanie Morgan" userId="d33c0d5c-dbbc-4a5f-a7bf-151bd6054802" providerId="ADAL" clId="{60FEBFAA-1034-4D7C-A915-8EE7C8B4A818}" dt="2023-08-04T19:57:37.004" v="212" actId="700"/>
          <ac:spMkLst>
            <pc:docMk/>
            <pc:sldMk cId="1021481998" sldId="267"/>
            <ac:spMk id="139" creationId="{B66F8A2C-B8CF-4B20-9A73-2ADCF6302755}"/>
          </ac:spMkLst>
        </pc:spChg>
        <pc:spChg chg="add del">
          <ac:chgData name="Stephanie Morgan" userId="d33c0d5c-dbbc-4a5f-a7bf-151bd6054802" providerId="ADAL" clId="{60FEBFAA-1034-4D7C-A915-8EE7C8B4A818}" dt="2023-08-04T19:57:37.004" v="212" actId="700"/>
          <ac:spMkLst>
            <pc:docMk/>
            <pc:sldMk cId="1021481998" sldId="267"/>
            <ac:spMk id="140" creationId="{180C23B1-7427-4DF4-BFF1-60CD7E93BC5F}"/>
          </ac:spMkLst>
        </pc:spChg>
        <pc:spChg chg="add del">
          <ac:chgData name="Stephanie Morgan" userId="d33c0d5c-dbbc-4a5f-a7bf-151bd6054802" providerId="ADAL" clId="{60FEBFAA-1034-4D7C-A915-8EE7C8B4A818}" dt="2023-08-04T19:57:37.004" v="212" actId="700"/>
          <ac:spMkLst>
            <pc:docMk/>
            <pc:sldMk cId="1021481998" sldId="267"/>
            <ac:spMk id="141" creationId="{B5DD78E9-DE0D-47AF-A0DB-F475221E3DC7}"/>
          </ac:spMkLst>
        </pc:spChg>
        <pc:spChg chg="add del">
          <ac:chgData name="Stephanie Morgan" userId="d33c0d5c-dbbc-4a5f-a7bf-151bd6054802" providerId="ADAL" clId="{60FEBFAA-1034-4D7C-A915-8EE7C8B4A818}" dt="2023-08-04T19:57:37.004" v="212" actId="700"/>
          <ac:spMkLst>
            <pc:docMk/>
            <pc:sldMk cId="1021481998" sldId="267"/>
            <ac:spMk id="142" creationId="{A118D329-2010-4A15-B57C-429FFAE35B11}"/>
          </ac:spMkLst>
        </pc:spChg>
        <pc:grpChg chg="add del">
          <ac:chgData name="Stephanie Morgan" userId="d33c0d5c-dbbc-4a5f-a7bf-151bd6054802" providerId="ADAL" clId="{60FEBFAA-1034-4D7C-A915-8EE7C8B4A818}" dt="2023-08-04T19:59:15.548" v="228" actId="26606"/>
          <ac:grpSpMkLst>
            <pc:docMk/>
            <pc:sldMk cId="1021481998" sldId="267"/>
            <ac:grpSpMk id="13" creationId="{1558C702-CA14-4264-B8FC-A5120F75DE0A}"/>
          </ac:grpSpMkLst>
        </pc:grpChg>
        <pc:grpChg chg="add del">
          <ac:chgData name="Stephanie Morgan" userId="d33c0d5c-dbbc-4a5f-a7bf-151bd6054802" providerId="ADAL" clId="{60FEBFAA-1034-4D7C-A915-8EE7C8B4A818}" dt="2023-08-04T19:53:47.625" v="184" actId="26606"/>
          <ac:grpSpMkLst>
            <pc:docMk/>
            <pc:sldMk cId="1021481998" sldId="267"/>
            <ac:grpSpMk id="18" creationId="{BE8D8045-0F80-4964-B591-0D599AB42DAF}"/>
          </ac:grpSpMkLst>
        </pc:grpChg>
        <pc:grpChg chg="add del">
          <ac:chgData name="Stephanie Morgan" userId="d33c0d5c-dbbc-4a5f-a7bf-151bd6054802" providerId="ADAL" clId="{60FEBFAA-1034-4D7C-A915-8EE7C8B4A818}" dt="2023-08-04T19:59:15.534" v="227" actId="26606"/>
          <ac:grpSpMkLst>
            <pc:docMk/>
            <pc:sldMk cId="1021481998" sldId="267"/>
            <ac:grpSpMk id="39" creationId="{1558C702-CA14-4264-B8FC-A5120F75DE0A}"/>
          </ac:grpSpMkLst>
        </pc:grpChg>
        <pc:grpChg chg="add del">
          <ac:chgData name="Stephanie Morgan" userId="d33c0d5c-dbbc-4a5f-a7bf-151bd6054802" providerId="ADAL" clId="{60FEBFAA-1034-4D7C-A915-8EE7C8B4A818}" dt="2023-08-04T19:54:43.679" v="199" actId="26606"/>
          <ac:grpSpMkLst>
            <pc:docMk/>
            <pc:sldMk cId="1021481998" sldId="267"/>
            <ac:grpSpMk id="46" creationId="{BE8D8045-0F80-4964-B591-0D599AB42DAF}"/>
          </ac:grpSpMkLst>
        </pc:grpChg>
        <pc:grpChg chg="add del">
          <ac:chgData name="Stephanie Morgan" userId="d33c0d5c-dbbc-4a5f-a7bf-151bd6054802" providerId="ADAL" clId="{60FEBFAA-1034-4D7C-A915-8EE7C8B4A818}" dt="2023-08-04T19:54:43.669" v="198" actId="26606"/>
          <ac:grpSpMkLst>
            <pc:docMk/>
            <pc:sldMk cId="1021481998" sldId="267"/>
            <ac:grpSpMk id="68" creationId="{BE8D8045-0F80-4964-B591-0D599AB42DAF}"/>
          </ac:grpSpMkLst>
        </pc:grpChg>
        <pc:grpChg chg="add del">
          <ac:chgData name="Stephanie Morgan" userId="d33c0d5c-dbbc-4a5f-a7bf-151bd6054802" providerId="ADAL" clId="{60FEBFAA-1034-4D7C-A915-8EE7C8B4A818}" dt="2023-08-04T20:00:10.511" v="260" actId="26606"/>
          <ac:grpSpMkLst>
            <pc:docMk/>
            <pc:sldMk cId="1021481998" sldId="267"/>
            <ac:grpSpMk id="69" creationId="{1558C702-CA14-4264-B8FC-A5120F75DE0A}"/>
          </ac:grpSpMkLst>
        </pc:grpChg>
        <pc:grpChg chg="add del">
          <ac:chgData name="Stephanie Morgan" userId="d33c0d5c-dbbc-4a5f-a7bf-151bd6054802" providerId="ADAL" clId="{60FEBFAA-1034-4D7C-A915-8EE7C8B4A818}" dt="2023-08-04T19:57:00.409" v="210" actId="26606"/>
          <ac:grpSpMkLst>
            <pc:docMk/>
            <pc:sldMk cId="1021481998" sldId="267"/>
            <ac:grpSpMk id="89" creationId="{BE8D8045-0F80-4964-B591-0D599AB42DAF}"/>
          </ac:grpSpMkLst>
        </pc:grpChg>
        <pc:grpChg chg="add del">
          <ac:chgData name="Stephanie Morgan" userId="d33c0d5c-dbbc-4a5f-a7bf-151bd6054802" providerId="ADAL" clId="{60FEBFAA-1034-4D7C-A915-8EE7C8B4A818}" dt="2023-08-04T20:01:20.617" v="265" actId="700"/>
          <ac:grpSpMkLst>
            <pc:docMk/>
            <pc:sldMk cId="1021481998" sldId="267"/>
            <ac:grpSpMk id="93" creationId="{1558C702-CA14-4264-B8FC-A5120F75DE0A}"/>
          </ac:grpSpMkLst>
        </pc:grpChg>
        <pc:grpChg chg="add del">
          <ac:chgData name="Stephanie Morgan" userId="d33c0d5c-dbbc-4a5f-a7bf-151bd6054802" providerId="ADAL" clId="{60FEBFAA-1034-4D7C-A915-8EE7C8B4A818}" dt="2023-08-04T19:56:34.514" v="205" actId="26606"/>
          <ac:grpSpMkLst>
            <pc:docMk/>
            <pc:sldMk cId="1021481998" sldId="267"/>
            <ac:grpSpMk id="105" creationId="{1558C702-CA14-4264-B8FC-A5120F75DE0A}"/>
          </ac:grpSpMkLst>
        </pc:grpChg>
        <pc:grpChg chg="add del">
          <ac:chgData name="Stephanie Morgan" userId="d33c0d5c-dbbc-4a5f-a7bf-151bd6054802" providerId="ADAL" clId="{60FEBFAA-1034-4D7C-A915-8EE7C8B4A818}" dt="2023-08-04T19:56:55.874" v="207" actId="26606"/>
          <ac:grpSpMkLst>
            <pc:docMk/>
            <pc:sldMk cId="1021481998" sldId="267"/>
            <ac:grpSpMk id="120" creationId="{1558C702-CA14-4264-B8FC-A5120F75DE0A}"/>
          </ac:grpSpMkLst>
        </pc:grpChg>
        <pc:grpChg chg="add del">
          <ac:chgData name="Stephanie Morgan" userId="d33c0d5c-dbbc-4a5f-a7bf-151bd6054802" providerId="ADAL" clId="{60FEBFAA-1034-4D7C-A915-8EE7C8B4A818}" dt="2023-08-04T19:57:00.394" v="209" actId="26606"/>
          <ac:grpSpMkLst>
            <pc:docMk/>
            <pc:sldMk cId="1021481998" sldId="267"/>
            <ac:grpSpMk id="129" creationId="{1558C702-CA14-4264-B8FC-A5120F75DE0A}"/>
          </ac:grpSpMkLst>
        </pc:grpChg>
        <pc:grpChg chg="add del">
          <ac:chgData name="Stephanie Morgan" userId="d33c0d5c-dbbc-4a5f-a7bf-151bd6054802" providerId="ADAL" clId="{60FEBFAA-1034-4D7C-A915-8EE7C8B4A818}" dt="2023-08-04T19:57:37.004" v="212" actId="700"/>
          <ac:grpSpMkLst>
            <pc:docMk/>
            <pc:sldMk cId="1021481998" sldId="267"/>
            <ac:grpSpMk id="138" creationId="{1558C702-CA14-4264-B8FC-A5120F75DE0A}"/>
          </ac:grpSpMkLst>
        </pc:grpChg>
        <pc:picChg chg="add del mod">
          <ac:chgData name="Stephanie Morgan" userId="d33c0d5c-dbbc-4a5f-a7bf-151bd6054802" providerId="ADAL" clId="{60FEBFAA-1034-4D7C-A915-8EE7C8B4A818}" dt="2023-08-04T19:55:10.347" v="200" actId="478"/>
          <ac:picMkLst>
            <pc:docMk/>
            <pc:sldMk cId="1021481998" sldId="267"/>
            <ac:picMk id="5" creationId="{D19107DC-AAA2-8CB9-A6EB-A1579EC3D4BF}"/>
          </ac:picMkLst>
        </pc:picChg>
        <pc:picChg chg="add del">
          <ac:chgData name="Stephanie Morgan" userId="d33c0d5c-dbbc-4a5f-a7bf-151bd6054802" providerId="ADAL" clId="{60FEBFAA-1034-4D7C-A915-8EE7C8B4A818}" dt="2023-08-04T20:01:51.081" v="267" actId="26606"/>
          <ac:picMkLst>
            <pc:docMk/>
            <pc:sldMk cId="1021481998" sldId="267"/>
            <ac:picMk id="15" creationId="{E3AC8AA9-8C14-F991-B53C-CCF3A82CE56D}"/>
          </ac:picMkLst>
        </pc:picChg>
        <pc:picChg chg="add">
          <ac:chgData name="Stephanie Morgan" userId="d33c0d5c-dbbc-4a5f-a7bf-151bd6054802" providerId="ADAL" clId="{60FEBFAA-1034-4D7C-A915-8EE7C8B4A818}" dt="2023-08-04T20:02:08.662" v="271" actId="26606"/>
          <ac:picMkLst>
            <pc:docMk/>
            <pc:sldMk cId="1021481998" sldId="267"/>
            <ac:picMk id="45" creationId="{8900717B-C177-A389-5ACC-70F512E79418}"/>
          </ac:picMkLst>
        </pc:picChg>
        <pc:cxnChg chg="add del">
          <ac:chgData name="Stephanie Morgan" userId="d33c0d5c-dbbc-4a5f-a7bf-151bd6054802" providerId="ADAL" clId="{60FEBFAA-1034-4D7C-A915-8EE7C8B4A818}" dt="2023-08-04T19:59:15.548" v="228" actId="26606"/>
          <ac:cxnSpMkLst>
            <pc:docMk/>
            <pc:sldMk cId="1021481998" sldId="267"/>
            <ac:cxnSpMk id="26" creationId="{994262BC-EE98-4BD6-82DB-4955E8DCC290}"/>
          </ac:cxnSpMkLst>
        </pc:cxnChg>
        <pc:cxnChg chg="add del">
          <ac:chgData name="Stephanie Morgan" userId="d33c0d5c-dbbc-4a5f-a7bf-151bd6054802" providerId="ADAL" clId="{60FEBFAA-1034-4D7C-A915-8EE7C8B4A818}" dt="2023-08-04T19:53:47.625" v="184" actId="26606"/>
          <ac:cxnSpMkLst>
            <pc:docMk/>
            <pc:sldMk cId="1021481998" sldId="267"/>
            <ac:cxnSpMk id="29" creationId="{C6F2D1F0-EC99-445C-83D1-A40DD1B0D8A1}"/>
          </ac:cxnSpMkLst>
        </pc:cxnChg>
        <pc:cxnChg chg="add del">
          <ac:chgData name="Stephanie Morgan" userId="d33c0d5c-dbbc-4a5f-a7bf-151bd6054802" providerId="ADAL" clId="{60FEBFAA-1034-4D7C-A915-8EE7C8B4A818}" dt="2023-08-04T19:53:47.625" v="184" actId="26606"/>
          <ac:cxnSpMkLst>
            <pc:docMk/>
            <pc:sldMk cId="1021481998" sldId="267"/>
            <ac:cxnSpMk id="31" creationId="{03847746-0DD2-4849-B8F1-0C078E28DC15}"/>
          </ac:cxnSpMkLst>
        </pc:cxnChg>
        <pc:cxnChg chg="add del">
          <ac:chgData name="Stephanie Morgan" userId="d33c0d5c-dbbc-4a5f-a7bf-151bd6054802" providerId="ADAL" clId="{60FEBFAA-1034-4D7C-A915-8EE7C8B4A818}" dt="2023-08-04T19:53:47.625" v="184" actId="26606"/>
          <ac:cxnSpMkLst>
            <pc:docMk/>
            <pc:sldMk cId="1021481998" sldId="267"/>
            <ac:cxnSpMk id="33" creationId="{8A21A06E-1802-4D35-B16B-A464B11AC947}"/>
          </ac:cxnSpMkLst>
        </pc:cxnChg>
        <pc:cxnChg chg="add del">
          <ac:chgData name="Stephanie Morgan" userId="d33c0d5c-dbbc-4a5f-a7bf-151bd6054802" providerId="ADAL" clId="{60FEBFAA-1034-4D7C-A915-8EE7C8B4A818}" dt="2023-08-04T20:02:08.662" v="271" actId="26606"/>
          <ac:cxnSpMkLst>
            <pc:docMk/>
            <pc:sldMk cId="1021481998" sldId="267"/>
            <ac:cxnSpMk id="41" creationId="{0DD76B5F-5BAA-48C6-9065-9AEF15D30B4E}"/>
          </ac:cxnSpMkLst>
        </pc:cxnChg>
        <pc:cxnChg chg="add del">
          <ac:chgData name="Stephanie Morgan" userId="d33c0d5c-dbbc-4a5f-a7bf-151bd6054802" providerId="ADAL" clId="{60FEBFAA-1034-4D7C-A915-8EE7C8B4A818}" dt="2023-08-04T19:59:15.534" v="227" actId="26606"/>
          <ac:cxnSpMkLst>
            <pc:docMk/>
            <pc:sldMk cId="1021481998" sldId="267"/>
            <ac:cxnSpMk id="54" creationId="{ABC98C72-9EDD-4426-B45A-84E06A7CD22F}"/>
          </ac:cxnSpMkLst>
        </pc:cxnChg>
        <pc:cxnChg chg="add del">
          <ac:chgData name="Stephanie Morgan" userId="d33c0d5c-dbbc-4a5f-a7bf-151bd6054802" providerId="ADAL" clId="{60FEBFAA-1034-4D7C-A915-8EE7C8B4A818}" dt="2023-08-04T19:59:15.534" v="227" actId="26606"/>
          <ac:cxnSpMkLst>
            <pc:docMk/>
            <pc:sldMk cId="1021481998" sldId="267"/>
            <ac:cxnSpMk id="56" creationId="{44887186-EE44-4AD3-BEFE-3478B4537191}"/>
          </ac:cxnSpMkLst>
        </pc:cxnChg>
        <pc:cxnChg chg="add del">
          <ac:chgData name="Stephanie Morgan" userId="d33c0d5c-dbbc-4a5f-a7bf-151bd6054802" providerId="ADAL" clId="{60FEBFAA-1034-4D7C-A915-8EE7C8B4A818}" dt="2023-08-04T19:59:15.534" v="227" actId="26606"/>
          <ac:cxnSpMkLst>
            <pc:docMk/>
            <pc:sldMk cId="1021481998" sldId="267"/>
            <ac:cxnSpMk id="58" creationId="{58EECC4E-F1C0-4C09-A7FD-4D623DACCC4F}"/>
          </ac:cxnSpMkLst>
        </pc:cxnChg>
        <pc:cxnChg chg="add del">
          <ac:chgData name="Stephanie Morgan" userId="d33c0d5c-dbbc-4a5f-a7bf-151bd6054802" providerId="ADAL" clId="{60FEBFAA-1034-4D7C-A915-8EE7C8B4A818}" dt="2023-08-04T19:54:43.669" v="198" actId="26606"/>
          <ac:cxnSpMkLst>
            <pc:docMk/>
            <pc:sldMk cId="1021481998" sldId="267"/>
            <ac:cxnSpMk id="79" creationId="{8800E080-59F0-4F83-B2C9-C7330EFDF58E}"/>
          </ac:cxnSpMkLst>
        </pc:cxnChg>
        <pc:cxnChg chg="add del">
          <ac:chgData name="Stephanie Morgan" userId="d33c0d5c-dbbc-4a5f-a7bf-151bd6054802" providerId="ADAL" clId="{60FEBFAA-1034-4D7C-A915-8EE7C8B4A818}" dt="2023-08-04T19:54:43.669" v="198" actId="26606"/>
          <ac:cxnSpMkLst>
            <pc:docMk/>
            <pc:sldMk cId="1021481998" sldId="267"/>
            <ac:cxnSpMk id="81" creationId="{5F506867-1785-46B5-8ECF-33F482D02C89}"/>
          </ac:cxnSpMkLst>
        </pc:cxnChg>
        <pc:cxnChg chg="add del">
          <ac:chgData name="Stephanie Morgan" userId="d33c0d5c-dbbc-4a5f-a7bf-151bd6054802" providerId="ADAL" clId="{60FEBFAA-1034-4D7C-A915-8EE7C8B4A818}" dt="2023-08-04T19:54:43.669" v="198" actId="26606"/>
          <ac:cxnSpMkLst>
            <pc:docMk/>
            <pc:sldMk cId="1021481998" sldId="267"/>
            <ac:cxnSpMk id="83" creationId="{A8A8A2B6-6C82-4F71-BD0A-2E57CD231743}"/>
          </ac:cxnSpMkLst>
        </pc:cxnChg>
        <pc:cxnChg chg="add del">
          <ac:chgData name="Stephanie Morgan" userId="d33c0d5c-dbbc-4a5f-a7bf-151bd6054802" providerId="ADAL" clId="{60FEBFAA-1034-4D7C-A915-8EE7C8B4A818}" dt="2023-08-04T20:01:20.617" v="265" actId="700"/>
          <ac:cxnSpMkLst>
            <pc:docMk/>
            <pc:sldMk cId="1021481998" sldId="267"/>
            <ac:cxnSpMk id="100" creationId="{23413C9D-32A8-4475-92E1-327E029906D9}"/>
          </ac:cxnSpMkLst>
        </pc:cxnChg>
        <pc:cxnChg chg="add del">
          <ac:chgData name="Stephanie Morgan" userId="d33c0d5c-dbbc-4a5f-a7bf-151bd6054802" providerId="ADAL" clId="{60FEBFAA-1034-4D7C-A915-8EE7C8B4A818}" dt="2023-08-04T19:56:55.874" v="207" actId="26606"/>
          <ac:cxnSpMkLst>
            <pc:docMk/>
            <pc:sldMk cId="1021481998" sldId="267"/>
            <ac:cxnSpMk id="123" creationId="{09FB0A77-2362-4C21-90AC-70DBC85905BA}"/>
          </ac:cxnSpMkLst>
        </pc:cxnChg>
        <pc:cxnChg chg="add del">
          <ac:chgData name="Stephanie Morgan" userId="d33c0d5c-dbbc-4a5f-a7bf-151bd6054802" providerId="ADAL" clId="{60FEBFAA-1034-4D7C-A915-8EE7C8B4A818}" dt="2023-08-04T19:57:00.394" v="209" actId="26606"/>
          <ac:cxnSpMkLst>
            <pc:docMk/>
            <pc:sldMk cId="1021481998" sldId="267"/>
            <ac:cxnSpMk id="132" creationId="{B29CC623-FD26-47FD-9E70-44325D453EF1}"/>
          </ac:cxnSpMkLst>
        </pc:cxnChg>
        <pc:cxnChg chg="add del">
          <ac:chgData name="Stephanie Morgan" userId="d33c0d5c-dbbc-4a5f-a7bf-151bd6054802" providerId="ADAL" clId="{60FEBFAA-1034-4D7C-A915-8EE7C8B4A818}" dt="2023-08-04T19:57:37.004" v="212" actId="700"/>
          <ac:cxnSpMkLst>
            <pc:docMk/>
            <pc:sldMk cId="1021481998" sldId="267"/>
            <ac:cxnSpMk id="143" creationId="{994262BC-EE98-4BD6-82DB-4955E8DCC290}"/>
          </ac:cxnSpMkLst>
        </pc:cxnChg>
      </pc:sldChg>
      <pc:sldChg chg="modSp new del mod">
        <pc:chgData name="Stephanie Morgan" userId="d33c0d5c-dbbc-4a5f-a7bf-151bd6054802" providerId="ADAL" clId="{60FEBFAA-1034-4D7C-A915-8EE7C8B4A818}" dt="2023-08-07T15:35:18.894" v="10453" actId="2696"/>
        <pc:sldMkLst>
          <pc:docMk/>
          <pc:sldMk cId="4170617949" sldId="268"/>
        </pc:sldMkLst>
        <pc:spChg chg="mod">
          <ac:chgData name="Stephanie Morgan" userId="d33c0d5c-dbbc-4a5f-a7bf-151bd6054802" providerId="ADAL" clId="{60FEBFAA-1034-4D7C-A915-8EE7C8B4A818}" dt="2023-08-04T22:14:56.394" v="2731" actId="20577"/>
          <ac:spMkLst>
            <pc:docMk/>
            <pc:sldMk cId="4170617949" sldId="268"/>
            <ac:spMk id="2" creationId="{93E3A4D6-2709-B8C6-2EAB-F7F569F440D5}"/>
          </ac:spMkLst>
        </pc:spChg>
        <pc:spChg chg="mod">
          <ac:chgData name="Stephanie Morgan" userId="d33c0d5c-dbbc-4a5f-a7bf-151bd6054802" providerId="ADAL" clId="{60FEBFAA-1034-4D7C-A915-8EE7C8B4A818}" dt="2023-08-04T22:15:00.455" v="2738" actId="20577"/>
          <ac:spMkLst>
            <pc:docMk/>
            <pc:sldMk cId="4170617949" sldId="268"/>
            <ac:spMk id="4" creationId="{588DF3B2-33AB-5B8A-1F1A-E19FC9CE4F28}"/>
          </ac:spMkLst>
        </pc:spChg>
      </pc:sldChg>
      <pc:sldChg chg="modSp new del mod">
        <pc:chgData name="Stephanie Morgan" userId="d33c0d5c-dbbc-4a5f-a7bf-151bd6054802" providerId="ADAL" clId="{60FEBFAA-1034-4D7C-A915-8EE7C8B4A818}" dt="2023-08-05T01:41:18.165" v="7157" actId="2696"/>
        <pc:sldMkLst>
          <pc:docMk/>
          <pc:sldMk cId="2199365522" sldId="269"/>
        </pc:sldMkLst>
        <pc:spChg chg="mod">
          <ac:chgData name="Stephanie Morgan" userId="d33c0d5c-dbbc-4a5f-a7bf-151bd6054802" providerId="ADAL" clId="{60FEBFAA-1034-4D7C-A915-8EE7C8B4A818}" dt="2023-08-04T22:57:07.048" v="3744" actId="27636"/>
          <ac:spMkLst>
            <pc:docMk/>
            <pc:sldMk cId="2199365522" sldId="269"/>
            <ac:spMk id="2" creationId="{901D79CE-44CB-BED0-A3A5-F222BEF442F6}"/>
          </ac:spMkLst>
        </pc:spChg>
        <pc:spChg chg="mod">
          <ac:chgData name="Stephanie Morgan" userId="d33c0d5c-dbbc-4a5f-a7bf-151bd6054802" providerId="ADAL" clId="{60FEBFAA-1034-4D7C-A915-8EE7C8B4A818}" dt="2023-08-04T23:35:26.582" v="4396" actId="27636"/>
          <ac:spMkLst>
            <pc:docMk/>
            <pc:sldMk cId="2199365522" sldId="269"/>
            <ac:spMk id="3" creationId="{21F05A21-699D-90FF-198D-89FFBE0AF514}"/>
          </ac:spMkLst>
        </pc:spChg>
      </pc:sldChg>
      <pc:sldChg chg="addSp delSp modSp new del mod modClrScheme chgLayout">
        <pc:chgData name="Stephanie Morgan" userId="d33c0d5c-dbbc-4a5f-a7bf-151bd6054802" providerId="ADAL" clId="{60FEBFAA-1034-4D7C-A915-8EE7C8B4A818}" dt="2023-08-07T14:42:33.954" v="9460" actId="2696"/>
        <pc:sldMkLst>
          <pc:docMk/>
          <pc:sldMk cId="1673496827" sldId="270"/>
        </pc:sldMkLst>
        <pc:spChg chg="add del mod ord">
          <ac:chgData name="Stephanie Morgan" userId="d33c0d5c-dbbc-4a5f-a7bf-151bd6054802" providerId="ADAL" clId="{60FEBFAA-1034-4D7C-A915-8EE7C8B4A818}" dt="2023-08-07T11:49:42.133" v="8556" actId="700"/>
          <ac:spMkLst>
            <pc:docMk/>
            <pc:sldMk cId="1673496827" sldId="270"/>
            <ac:spMk id="2" creationId="{39428B61-A21F-7859-EA4F-2CC26E4156FA}"/>
          </ac:spMkLst>
        </pc:spChg>
        <pc:spChg chg="add del mod ord">
          <ac:chgData name="Stephanie Morgan" userId="d33c0d5c-dbbc-4a5f-a7bf-151bd6054802" providerId="ADAL" clId="{60FEBFAA-1034-4D7C-A915-8EE7C8B4A818}" dt="2023-08-07T11:49:42.133" v="8556" actId="700"/>
          <ac:spMkLst>
            <pc:docMk/>
            <pc:sldMk cId="1673496827" sldId="270"/>
            <ac:spMk id="3" creationId="{56EC7DA5-4703-F809-612A-7535C0B4AC65}"/>
          </ac:spMkLst>
        </pc:spChg>
        <pc:spChg chg="add del mod">
          <ac:chgData name="Stephanie Morgan" userId="d33c0d5c-dbbc-4a5f-a7bf-151bd6054802" providerId="ADAL" clId="{60FEBFAA-1034-4D7C-A915-8EE7C8B4A818}" dt="2023-08-07T11:50:49.965" v="8589" actId="478"/>
          <ac:spMkLst>
            <pc:docMk/>
            <pc:sldMk cId="1673496827" sldId="270"/>
            <ac:spMk id="4" creationId="{F40F905A-CDF8-333D-AEBB-3A21038B0301}"/>
          </ac:spMkLst>
        </pc:spChg>
        <pc:spChg chg="add del mod">
          <ac:chgData name="Stephanie Morgan" userId="d33c0d5c-dbbc-4a5f-a7bf-151bd6054802" providerId="ADAL" clId="{60FEBFAA-1034-4D7C-A915-8EE7C8B4A818}" dt="2023-08-07T11:49:50.254" v="8558" actId="478"/>
          <ac:spMkLst>
            <pc:docMk/>
            <pc:sldMk cId="1673496827" sldId="270"/>
            <ac:spMk id="5" creationId="{0D90F24D-0473-3512-4613-95EA274C44BA}"/>
          </ac:spMkLst>
        </pc:spChg>
        <pc:spChg chg="add mod">
          <ac:chgData name="Stephanie Morgan" userId="d33c0d5c-dbbc-4a5f-a7bf-151bd6054802" providerId="ADAL" clId="{60FEBFAA-1034-4D7C-A915-8EE7C8B4A818}" dt="2023-08-07T13:19:28.050" v="9190" actId="21"/>
          <ac:spMkLst>
            <pc:docMk/>
            <pc:sldMk cId="1673496827" sldId="270"/>
            <ac:spMk id="6" creationId="{BEED8B07-F5D7-0825-7335-EE6F8C96B596}"/>
          </ac:spMkLst>
        </pc:spChg>
        <pc:spChg chg="add del mod">
          <ac:chgData name="Stephanie Morgan" userId="d33c0d5c-dbbc-4a5f-a7bf-151bd6054802" providerId="ADAL" clId="{60FEBFAA-1034-4D7C-A915-8EE7C8B4A818}" dt="2023-08-07T11:50:52.734" v="8590" actId="478"/>
          <ac:spMkLst>
            <pc:docMk/>
            <pc:sldMk cId="1673496827" sldId="270"/>
            <ac:spMk id="8" creationId="{CE4D3B36-DD4C-178A-D7E2-3D6B2352246F}"/>
          </ac:spMkLst>
        </pc:spChg>
        <pc:graphicFrameChg chg="add del mod">
          <ac:chgData name="Stephanie Morgan" userId="d33c0d5c-dbbc-4a5f-a7bf-151bd6054802" providerId="ADAL" clId="{60FEBFAA-1034-4D7C-A915-8EE7C8B4A818}" dt="2023-08-04T20:11:23.521" v="307"/>
          <ac:graphicFrameMkLst>
            <pc:docMk/>
            <pc:sldMk cId="1673496827" sldId="270"/>
            <ac:graphicFrameMk id="2" creationId="{C2DAD919-7F13-A3E3-D8FF-ED3ACE732708}"/>
          </ac:graphicFrameMkLst>
        </pc:graphicFrameChg>
        <pc:graphicFrameChg chg="add del mod">
          <ac:chgData name="Stephanie Morgan" userId="d33c0d5c-dbbc-4a5f-a7bf-151bd6054802" providerId="ADAL" clId="{60FEBFAA-1034-4D7C-A915-8EE7C8B4A818}" dt="2023-08-04T20:12:39.361" v="309"/>
          <ac:graphicFrameMkLst>
            <pc:docMk/>
            <pc:sldMk cId="1673496827" sldId="270"/>
            <ac:graphicFrameMk id="3" creationId="{88D63452-E9B5-784E-692A-C624027FE374}"/>
          </ac:graphicFrameMkLst>
        </pc:graphicFrameChg>
        <pc:picChg chg="add del mod">
          <ac:chgData name="Stephanie Morgan" userId="d33c0d5c-dbbc-4a5f-a7bf-151bd6054802" providerId="ADAL" clId="{60FEBFAA-1034-4D7C-A915-8EE7C8B4A818}" dt="2023-08-04T20:11:23.521" v="307"/>
          <ac:picMkLst>
            <pc:docMk/>
            <pc:sldMk cId="1673496827" sldId="270"/>
            <ac:picMk id="1025" creationId="{72F511D8-2C12-1E20-6DB0-BF6771C8DD2E}"/>
          </ac:picMkLst>
        </pc:picChg>
        <pc:picChg chg="add del mod">
          <ac:chgData name="Stephanie Morgan" userId="d33c0d5c-dbbc-4a5f-a7bf-151bd6054802" providerId="ADAL" clId="{60FEBFAA-1034-4D7C-A915-8EE7C8B4A818}" dt="2023-08-04T20:11:23.521" v="307"/>
          <ac:picMkLst>
            <pc:docMk/>
            <pc:sldMk cId="1673496827" sldId="270"/>
            <ac:picMk id="1026" creationId="{F4B8B726-B927-DAE4-ADF8-0DA08834C5D6}"/>
          </ac:picMkLst>
        </pc:picChg>
        <pc:picChg chg="add del mod">
          <ac:chgData name="Stephanie Morgan" userId="d33c0d5c-dbbc-4a5f-a7bf-151bd6054802" providerId="ADAL" clId="{60FEBFAA-1034-4D7C-A915-8EE7C8B4A818}" dt="2023-08-04T20:11:23.521" v="307"/>
          <ac:picMkLst>
            <pc:docMk/>
            <pc:sldMk cId="1673496827" sldId="270"/>
            <ac:picMk id="1027" creationId="{FB150B93-7D33-70D9-FDC0-458695CC38F3}"/>
          </ac:picMkLst>
        </pc:picChg>
        <pc:picChg chg="add del mod">
          <ac:chgData name="Stephanie Morgan" userId="d33c0d5c-dbbc-4a5f-a7bf-151bd6054802" providerId="ADAL" clId="{60FEBFAA-1034-4D7C-A915-8EE7C8B4A818}" dt="2023-08-04T20:11:23.521" v="307"/>
          <ac:picMkLst>
            <pc:docMk/>
            <pc:sldMk cId="1673496827" sldId="270"/>
            <ac:picMk id="1028" creationId="{72EBCBC4-0D68-5CC3-ECEA-E8BD73751D9D}"/>
          </ac:picMkLst>
        </pc:picChg>
        <pc:picChg chg="add del mod">
          <ac:chgData name="Stephanie Morgan" userId="d33c0d5c-dbbc-4a5f-a7bf-151bd6054802" providerId="ADAL" clId="{60FEBFAA-1034-4D7C-A915-8EE7C8B4A818}" dt="2023-08-04T20:11:23.521" v="307"/>
          <ac:picMkLst>
            <pc:docMk/>
            <pc:sldMk cId="1673496827" sldId="270"/>
            <ac:picMk id="1029" creationId="{93BDA4B7-2082-C4B6-E841-F23D68F6EBFF}"/>
          </ac:picMkLst>
        </pc:picChg>
        <pc:picChg chg="add del mod">
          <ac:chgData name="Stephanie Morgan" userId="d33c0d5c-dbbc-4a5f-a7bf-151bd6054802" providerId="ADAL" clId="{60FEBFAA-1034-4D7C-A915-8EE7C8B4A818}" dt="2023-08-04T20:11:23.521" v="307"/>
          <ac:picMkLst>
            <pc:docMk/>
            <pc:sldMk cId="1673496827" sldId="270"/>
            <ac:picMk id="1030" creationId="{AE905934-FF37-91BA-BD15-5769E1DEAF51}"/>
          </ac:picMkLst>
        </pc:picChg>
        <pc:picChg chg="add del mod">
          <ac:chgData name="Stephanie Morgan" userId="d33c0d5c-dbbc-4a5f-a7bf-151bd6054802" providerId="ADAL" clId="{60FEBFAA-1034-4D7C-A915-8EE7C8B4A818}" dt="2023-08-04T20:12:39.361" v="309"/>
          <ac:picMkLst>
            <pc:docMk/>
            <pc:sldMk cId="1673496827" sldId="270"/>
            <ac:picMk id="1031" creationId="{FB729EB8-D6AD-C957-3B52-BE4EE254D8C4}"/>
          </ac:picMkLst>
        </pc:picChg>
        <pc:picChg chg="add del mod">
          <ac:chgData name="Stephanie Morgan" userId="d33c0d5c-dbbc-4a5f-a7bf-151bd6054802" providerId="ADAL" clId="{60FEBFAA-1034-4D7C-A915-8EE7C8B4A818}" dt="2023-08-04T20:12:39.361" v="309"/>
          <ac:picMkLst>
            <pc:docMk/>
            <pc:sldMk cId="1673496827" sldId="270"/>
            <ac:picMk id="1032" creationId="{0B86F020-2BC4-F226-5AAE-2774CD3D2799}"/>
          </ac:picMkLst>
        </pc:picChg>
        <pc:picChg chg="add del mod">
          <ac:chgData name="Stephanie Morgan" userId="d33c0d5c-dbbc-4a5f-a7bf-151bd6054802" providerId="ADAL" clId="{60FEBFAA-1034-4D7C-A915-8EE7C8B4A818}" dt="2023-08-04T20:12:39.361" v="309"/>
          <ac:picMkLst>
            <pc:docMk/>
            <pc:sldMk cId="1673496827" sldId="270"/>
            <ac:picMk id="1033" creationId="{E14BBCBA-E3B4-CFB1-3773-2FE6E17C5E84}"/>
          </ac:picMkLst>
        </pc:picChg>
        <pc:picChg chg="add del mod">
          <ac:chgData name="Stephanie Morgan" userId="d33c0d5c-dbbc-4a5f-a7bf-151bd6054802" providerId="ADAL" clId="{60FEBFAA-1034-4D7C-A915-8EE7C8B4A818}" dt="2023-08-04T20:12:39.361" v="309"/>
          <ac:picMkLst>
            <pc:docMk/>
            <pc:sldMk cId="1673496827" sldId="270"/>
            <ac:picMk id="1034" creationId="{991CFB03-C005-5EE0-34BB-FE972FC97858}"/>
          </ac:picMkLst>
        </pc:picChg>
        <pc:picChg chg="add del mod">
          <ac:chgData name="Stephanie Morgan" userId="d33c0d5c-dbbc-4a5f-a7bf-151bd6054802" providerId="ADAL" clId="{60FEBFAA-1034-4D7C-A915-8EE7C8B4A818}" dt="2023-08-04T20:12:39.361" v="309"/>
          <ac:picMkLst>
            <pc:docMk/>
            <pc:sldMk cId="1673496827" sldId="270"/>
            <ac:picMk id="1035" creationId="{C0669D9A-F207-F1A4-2FB4-B0306C74E486}"/>
          </ac:picMkLst>
        </pc:picChg>
        <pc:picChg chg="add del mod">
          <ac:chgData name="Stephanie Morgan" userId="d33c0d5c-dbbc-4a5f-a7bf-151bd6054802" providerId="ADAL" clId="{60FEBFAA-1034-4D7C-A915-8EE7C8B4A818}" dt="2023-08-04T20:12:39.361" v="309"/>
          <ac:picMkLst>
            <pc:docMk/>
            <pc:sldMk cId="1673496827" sldId="270"/>
            <ac:picMk id="1036" creationId="{8556967C-54AC-8803-F1E8-D6C0A2290FDA}"/>
          </ac:picMkLst>
        </pc:picChg>
      </pc:sldChg>
      <pc:sldChg chg="addSp modSp new del mod">
        <pc:chgData name="Stephanie Morgan" userId="d33c0d5c-dbbc-4a5f-a7bf-151bd6054802" providerId="ADAL" clId="{60FEBFAA-1034-4D7C-A915-8EE7C8B4A818}" dt="2023-08-07T11:09:49.184" v="8550" actId="2696"/>
        <pc:sldMkLst>
          <pc:docMk/>
          <pc:sldMk cId="1018254547" sldId="271"/>
        </pc:sldMkLst>
        <pc:spChg chg="mod">
          <ac:chgData name="Stephanie Morgan" userId="d33c0d5c-dbbc-4a5f-a7bf-151bd6054802" providerId="ADAL" clId="{60FEBFAA-1034-4D7C-A915-8EE7C8B4A818}" dt="2023-08-04T21:39:45.606" v="1338" actId="20577"/>
          <ac:spMkLst>
            <pc:docMk/>
            <pc:sldMk cId="1018254547" sldId="271"/>
            <ac:spMk id="2" creationId="{BB14BF24-6946-DFDD-15EA-08C856ABAF63}"/>
          </ac:spMkLst>
        </pc:spChg>
        <pc:spChg chg="add mod">
          <ac:chgData name="Stephanie Morgan" userId="d33c0d5c-dbbc-4a5f-a7bf-151bd6054802" providerId="ADAL" clId="{60FEBFAA-1034-4D7C-A915-8EE7C8B4A818}" dt="2023-08-04T21:41:49.757" v="1350" actId="20577"/>
          <ac:spMkLst>
            <pc:docMk/>
            <pc:sldMk cId="1018254547" sldId="271"/>
            <ac:spMk id="4" creationId="{E01AD1D3-094A-DDE2-53C9-24384067DDA6}"/>
          </ac:spMkLst>
        </pc:spChg>
      </pc:sldChg>
      <pc:sldChg chg="addSp delSp modSp new mod setBg modClrScheme chgLayout">
        <pc:chgData name="Stephanie Morgan" userId="d33c0d5c-dbbc-4a5f-a7bf-151bd6054802" providerId="ADAL" clId="{60FEBFAA-1034-4D7C-A915-8EE7C8B4A818}" dt="2023-08-07T15:49:45.556" v="10771" actId="20577"/>
        <pc:sldMkLst>
          <pc:docMk/>
          <pc:sldMk cId="3686708875" sldId="272"/>
        </pc:sldMkLst>
        <pc:spChg chg="add del mod ord">
          <ac:chgData name="Stephanie Morgan" userId="d33c0d5c-dbbc-4a5f-a7bf-151bd6054802" providerId="ADAL" clId="{60FEBFAA-1034-4D7C-A915-8EE7C8B4A818}" dt="2023-08-07T14:53:22.766" v="9742" actId="700"/>
          <ac:spMkLst>
            <pc:docMk/>
            <pc:sldMk cId="3686708875" sldId="272"/>
            <ac:spMk id="2" creationId="{805ECC59-E3E1-57F9-759F-BB67964142E6}"/>
          </ac:spMkLst>
        </pc:spChg>
        <pc:spChg chg="add del mod ord">
          <ac:chgData name="Stephanie Morgan" userId="d33c0d5c-dbbc-4a5f-a7bf-151bd6054802" providerId="ADAL" clId="{60FEBFAA-1034-4D7C-A915-8EE7C8B4A818}" dt="2023-08-07T15:17:51.536" v="10092" actId="478"/>
          <ac:spMkLst>
            <pc:docMk/>
            <pc:sldMk cId="3686708875" sldId="272"/>
            <ac:spMk id="3" creationId="{54F83571-C57A-DF1F-41FB-5BD1293A59D4}"/>
          </ac:spMkLst>
        </pc:spChg>
        <pc:spChg chg="add del mod ord">
          <ac:chgData name="Stephanie Morgan" userId="d33c0d5c-dbbc-4a5f-a7bf-151bd6054802" providerId="ADAL" clId="{60FEBFAA-1034-4D7C-A915-8EE7C8B4A818}" dt="2023-08-07T14:53:22.766" v="9742" actId="700"/>
          <ac:spMkLst>
            <pc:docMk/>
            <pc:sldMk cId="3686708875" sldId="272"/>
            <ac:spMk id="4" creationId="{B6DC437B-29BF-0487-4C7F-38938D003EA6}"/>
          </ac:spMkLst>
        </pc:spChg>
        <pc:spChg chg="add mod ord">
          <ac:chgData name="Stephanie Morgan" userId="d33c0d5c-dbbc-4a5f-a7bf-151bd6054802" providerId="ADAL" clId="{60FEBFAA-1034-4D7C-A915-8EE7C8B4A818}" dt="2023-08-07T15:38:47.231" v="10503" actId="14100"/>
          <ac:spMkLst>
            <pc:docMk/>
            <pc:sldMk cId="3686708875" sldId="272"/>
            <ac:spMk id="7" creationId="{D2CCB069-8390-2E2D-9DA4-A99B0D47B7AE}"/>
          </ac:spMkLst>
        </pc:spChg>
        <pc:spChg chg="add mod">
          <ac:chgData name="Stephanie Morgan" userId="d33c0d5c-dbbc-4a5f-a7bf-151bd6054802" providerId="ADAL" clId="{60FEBFAA-1034-4D7C-A915-8EE7C8B4A818}" dt="2023-08-07T15:31:08.219" v="10214" actId="26606"/>
          <ac:spMkLst>
            <pc:docMk/>
            <pc:sldMk cId="3686708875" sldId="272"/>
            <ac:spMk id="8" creationId="{796B0682-9D24-2434-5C5B-CD7C074A561A}"/>
          </ac:spMkLst>
        </pc:spChg>
        <pc:spChg chg="add del mod">
          <ac:chgData name="Stephanie Morgan" userId="d33c0d5c-dbbc-4a5f-a7bf-151bd6054802" providerId="ADAL" clId="{60FEBFAA-1034-4D7C-A915-8EE7C8B4A818}" dt="2023-08-07T15:31:07.160" v="10212" actId="767"/>
          <ac:spMkLst>
            <pc:docMk/>
            <pc:sldMk cId="3686708875" sldId="272"/>
            <ac:spMk id="9" creationId="{423226E0-2C65-DCBB-25C8-038CAED3EB1F}"/>
          </ac:spMkLst>
        </pc:spChg>
        <pc:spChg chg="add mod">
          <ac:chgData name="Stephanie Morgan" userId="d33c0d5c-dbbc-4a5f-a7bf-151bd6054802" providerId="ADAL" clId="{60FEBFAA-1034-4D7C-A915-8EE7C8B4A818}" dt="2023-08-07T15:49:45.556" v="10771" actId="20577"/>
          <ac:spMkLst>
            <pc:docMk/>
            <pc:sldMk cId="3686708875" sldId="272"/>
            <ac:spMk id="10" creationId="{ACB39E27-E7A8-2D73-3EF5-3663DF0A132E}"/>
          </ac:spMkLst>
        </pc:spChg>
        <pc:spChg chg="add del">
          <ac:chgData name="Stephanie Morgan" userId="d33c0d5c-dbbc-4a5f-a7bf-151bd6054802" providerId="ADAL" clId="{60FEBFAA-1034-4D7C-A915-8EE7C8B4A818}" dt="2023-08-07T15:14:02.432" v="10059" actId="26606"/>
          <ac:spMkLst>
            <pc:docMk/>
            <pc:sldMk cId="3686708875" sldId="272"/>
            <ac:spMk id="12" creationId="{4999FE9C-D8F9-4F9B-B95B-608C3EF6B209}"/>
          </ac:spMkLst>
        </pc:spChg>
        <pc:spChg chg="add del">
          <ac:chgData name="Stephanie Morgan" userId="d33c0d5c-dbbc-4a5f-a7bf-151bd6054802" providerId="ADAL" clId="{60FEBFAA-1034-4D7C-A915-8EE7C8B4A818}" dt="2023-08-07T15:14:02.432" v="10059" actId="26606"/>
          <ac:spMkLst>
            <pc:docMk/>
            <pc:sldMk cId="3686708875" sldId="272"/>
            <ac:spMk id="14" creationId="{CD000060-D06D-4A48-BD8E-978966CCA797}"/>
          </ac:spMkLst>
        </pc:spChg>
        <pc:spChg chg="add del">
          <ac:chgData name="Stephanie Morgan" userId="d33c0d5c-dbbc-4a5f-a7bf-151bd6054802" providerId="ADAL" clId="{60FEBFAA-1034-4D7C-A915-8EE7C8B4A818}" dt="2023-08-07T15:14:02.432" v="10059" actId="26606"/>
          <ac:spMkLst>
            <pc:docMk/>
            <pc:sldMk cId="3686708875" sldId="272"/>
            <ac:spMk id="16" creationId="{DE4E5113-B3D0-40F8-9F39-B2C2BF92AE31}"/>
          </ac:spMkLst>
        </pc:spChg>
        <pc:spChg chg="add del">
          <ac:chgData name="Stephanie Morgan" userId="d33c0d5c-dbbc-4a5f-a7bf-151bd6054802" providerId="ADAL" clId="{60FEBFAA-1034-4D7C-A915-8EE7C8B4A818}" dt="2023-08-07T15:31:08.219" v="10214" actId="26606"/>
          <ac:spMkLst>
            <pc:docMk/>
            <pc:sldMk cId="3686708875" sldId="272"/>
            <ac:spMk id="18" creationId="{047AF1DF-6993-45FB-92A5-C36B1A680F61}"/>
          </ac:spMkLst>
        </pc:spChg>
        <pc:spChg chg="add del">
          <ac:chgData name="Stephanie Morgan" userId="d33c0d5c-dbbc-4a5f-a7bf-151bd6054802" providerId="ADAL" clId="{60FEBFAA-1034-4D7C-A915-8EE7C8B4A818}" dt="2023-08-07T15:31:08.219" v="10214" actId="26606"/>
          <ac:spMkLst>
            <pc:docMk/>
            <pc:sldMk cId="3686708875" sldId="272"/>
            <ac:spMk id="19" creationId="{4999FE9C-D8F9-4F9B-B95B-608C3EF6B209}"/>
          </ac:spMkLst>
        </pc:spChg>
        <pc:spChg chg="add del">
          <ac:chgData name="Stephanie Morgan" userId="d33c0d5c-dbbc-4a5f-a7bf-151bd6054802" providerId="ADAL" clId="{60FEBFAA-1034-4D7C-A915-8EE7C8B4A818}" dt="2023-08-07T15:31:08.219" v="10214" actId="26606"/>
          <ac:spMkLst>
            <pc:docMk/>
            <pc:sldMk cId="3686708875" sldId="272"/>
            <ac:spMk id="20" creationId="{0E9B969E-CD96-4162-BA90-449BBDA95EAE}"/>
          </ac:spMkLst>
        </pc:spChg>
        <pc:spChg chg="add del">
          <ac:chgData name="Stephanie Morgan" userId="d33c0d5c-dbbc-4a5f-a7bf-151bd6054802" providerId="ADAL" clId="{60FEBFAA-1034-4D7C-A915-8EE7C8B4A818}" dt="2023-08-07T15:31:08.219" v="10214" actId="26606"/>
          <ac:spMkLst>
            <pc:docMk/>
            <pc:sldMk cId="3686708875" sldId="272"/>
            <ac:spMk id="21" creationId="{6B6401A4-FEE5-4976-857C-1FD0CDB2E2DC}"/>
          </ac:spMkLst>
        </pc:spChg>
        <pc:spChg chg="add del">
          <ac:chgData name="Stephanie Morgan" userId="d33c0d5c-dbbc-4a5f-a7bf-151bd6054802" providerId="ADAL" clId="{60FEBFAA-1034-4D7C-A915-8EE7C8B4A818}" dt="2023-08-07T15:31:08.219" v="10214" actId="26606"/>
          <ac:spMkLst>
            <pc:docMk/>
            <pc:sldMk cId="3686708875" sldId="272"/>
            <ac:spMk id="26" creationId="{4999FE9C-D8F9-4F9B-B95B-608C3EF6B209}"/>
          </ac:spMkLst>
        </pc:spChg>
        <pc:spChg chg="add del">
          <ac:chgData name="Stephanie Morgan" userId="d33c0d5c-dbbc-4a5f-a7bf-151bd6054802" providerId="ADAL" clId="{60FEBFAA-1034-4D7C-A915-8EE7C8B4A818}" dt="2023-08-07T15:31:08.219" v="10214" actId="26606"/>
          <ac:spMkLst>
            <pc:docMk/>
            <pc:sldMk cId="3686708875" sldId="272"/>
            <ac:spMk id="28" creationId="{0E9B969E-CD96-4162-BA90-449BBDA95EAE}"/>
          </ac:spMkLst>
        </pc:spChg>
        <pc:spChg chg="add del">
          <ac:chgData name="Stephanie Morgan" userId="d33c0d5c-dbbc-4a5f-a7bf-151bd6054802" providerId="ADAL" clId="{60FEBFAA-1034-4D7C-A915-8EE7C8B4A818}" dt="2023-08-07T15:31:08.219" v="10214" actId="26606"/>
          <ac:spMkLst>
            <pc:docMk/>
            <pc:sldMk cId="3686708875" sldId="272"/>
            <ac:spMk id="30" creationId="{6B6401A4-FEE5-4976-857C-1FD0CDB2E2DC}"/>
          </ac:spMkLst>
        </pc:spChg>
        <pc:spChg chg="add del">
          <ac:chgData name="Stephanie Morgan" userId="d33c0d5c-dbbc-4a5f-a7bf-151bd6054802" providerId="ADAL" clId="{60FEBFAA-1034-4D7C-A915-8EE7C8B4A818}" dt="2023-08-07T15:31:08.219" v="10214" actId="26606"/>
          <ac:spMkLst>
            <pc:docMk/>
            <pc:sldMk cId="3686708875" sldId="272"/>
            <ac:spMk id="32" creationId="{047AF1DF-6993-45FB-92A5-C36B1A680F61}"/>
          </ac:spMkLst>
        </pc:spChg>
        <pc:picChg chg="add mod ord">
          <ac:chgData name="Stephanie Morgan" userId="d33c0d5c-dbbc-4a5f-a7bf-151bd6054802" providerId="ADAL" clId="{60FEBFAA-1034-4D7C-A915-8EE7C8B4A818}" dt="2023-08-07T15:31:08.219" v="10214" actId="26606"/>
          <ac:picMkLst>
            <pc:docMk/>
            <pc:sldMk cId="3686708875" sldId="272"/>
            <ac:picMk id="6" creationId="{BAC47B49-9A9B-7ACA-FDE8-B43B8AA6DC93}"/>
          </ac:picMkLst>
        </pc:picChg>
      </pc:sldChg>
      <pc:sldChg chg="addSp new del mod">
        <pc:chgData name="Stephanie Morgan" userId="d33c0d5c-dbbc-4a5f-a7bf-151bd6054802" providerId="ADAL" clId="{60FEBFAA-1034-4D7C-A915-8EE7C8B4A818}" dt="2023-08-07T11:48:27.984" v="8554" actId="2696"/>
        <pc:sldMkLst>
          <pc:docMk/>
          <pc:sldMk cId="3893246119" sldId="273"/>
        </pc:sldMkLst>
        <pc:spChg chg="add">
          <ac:chgData name="Stephanie Morgan" userId="d33c0d5c-dbbc-4a5f-a7bf-151bd6054802" providerId="ADAL" clId="{60FEBFAA-1034-4D7C-A915-8EE7C8B4A818}" dt="2023-08-04T21:44:25.078" v="1355" actId="22"/>
          <ac:spMkLst>
            <pc:docMk/>
            <pc:sldMk cId="3893246119" sldId="273"/>
            <ac:spMk id="3" creationId="{C046A90E-BF52-6337-FDB9-A41A6C6C56E8}"/>
          </ac:spMkLst>
        </pc:spChg>
      </pc:sldChg>
      <pc:sldChg chg="addSp delSp modSp new mod ord setBg modClrScheme chgLayout">
        <pc:chgData name="Stephanie Morgan" userId="d33c0d5c-dbbc-4a5f-a7bf-151bd6054802" providerId="ADAL" clId="{60FEBFAA-1034-4D7C-A915-8EE7C8B4A818}" dt="2023-08-07T17:14:12.961" v="13305" actId="5793"/>
        <pc:sldMkLst>
          <pc:docMk/>
          <pc:sldMk cId="922626825" sldId="274"/>
        </pc:sldMkLst>
        <pc:spChg chg="add del mod">
          <ac:chgData name="Stephanie Morgan" userId="d33c0d5c-dbbc-4a5f-a7bf-151bd6054802" providerId="ADAL" clId="{60FEBFAA-1034-4D7C-A915-8EE7C8B4A818}" dt="2023-08-07T11:51:18.186" v="8599"/>
          <ac:spMkLst>
            <pc:docMk/>
            <pc:sldMk cId="922626825" sldId="274"/>
            <ac:spMk id="3" creationId="{FA78C0DE-5D94-C56F-D5F7-3DBBE14DB0B4}"/>
          </ac:spMkLst>
        </pc:spChg>
        <pc:spChg chg="add del mod">
          <ac:chgData name="Stephanie Morgan" userId="d33c0d5c-dbbc-4a5f-a7bf-151bd6054802" providerId="ADAL" clId="{60FEBFAA-1034-4D7C-A915-8EE7C8B4A818}" dt="2023-08-07T12:00:16.183" v="8698" actId="478"/>
          <ac:spMkLst>
            <pc:docMk/>
            <pc:sldMk cId="922626825" sldId="274"/>
            <ac:spMk id="4" creationId="{A6ECA4D7-A638-D15F-305A-769C76054D7B}"/>
          </ac:spMkLst>
        </pc:spChg>
        <pc:spChg chg="add mod ord">
          <ac:chgData name="Stephanie Morgan" userId="d33c0d5c-dbbc-4a5f-a7bf-151bd6054802" providerId="ADAL" clId="{60FEBFAA-1034-4D7C-A915-8EE7C8B4A818}" dt="2023-08-07T12:00:32.052" v="8701" actId="26606"/>
          <ac:spMkLst>
            <pc:docMk/>
            <pc:sldMk cId="922626825" sldId="274"/>
            <ac:spMk id="5" creationId="{096460C6-A2E7-3C5A-D0E6-C5B9EF2DBEE8}"/>
          </ac:spMkLst>
        </pc:spChg>
        <pc:spChg chg="add mod ord">
          <ac:chgData name="Stephanie Morgan" userId="d33c0d5c-dbbc-4a5f-a7bf-151bd6054802" providerId="ADAL" clId="{60FEBFAA-1034-4D7C-A915-8EE7C8B4A818}" dt="2023-08-07T17:14:12.961" v="13305" actId="5793"/>
          <ac:spMkLst>
            <pc:docMk/>
            <pc:sldMk cId="922626825" sldId="274"/>
            <ac:spMk id="6" creationId="{14FCC9FD-A580-ACFE-EECE-C35A3347D2C4}"/>
          </ac:spMkLst>
        </pc:spChg>
        <pc:spChg chg="add">
          <ac:chgData name="Stephanie Morgan" userId="d33c0d5c-dbbc-4a5f-a7bf-151bd6054802" providerId="ADAL" clId="{60FEBFAA-1034-4D7C-A915-8EE7C8B4A818}" dt="2023-08-07T12:00:32.052" v="8701" actId="26606"/>
          <ac:spMkLst>
            <pc:docMk/>
            <pc:sldMk cId="922626825" sldId="274"/>
            <ac:spMk id="12" creationId="{E192707B-B929-41A7-9B41-E959A1C689E4}"/>
          </ac:spMkLst>
        </pc:spChg>
        <pc:spChg chg="add">
          <ac:chgData name="Stephanie Morgan" userId="d33c0d5c-dbbc-4a5f-a7bf-151bd6054802" providerId="ADAL" clId="{60FEBFAA-1034-4D7C-A915-8EE7C8B4A818}" dt="2023-08-07T12:00:32.052" v="8701" actId="26606"/>
          <ac:spMkLst>
            <pc:docMk/>
            <pc:sldMk cId="922626825" sldId="274"/>
            <ac:spMk id="14" creationId="{8FB4235C-4505-46C7-AD8F-8769A1972FC1}"/>
          </ac:spMkLst>
        </pc:spChg>
        <pc:picChg chg="add">
          <ac:chgData name="Stephanie Morgan" userId="d33c0d5c-dbbc-4a5f-a7bf-151bd6054802" providerId="ADAL" clId="{60FEBFAA-1034-4D7C-A915-8EE7C8B4A818}" dt="2023-08-07T12:00:32.052" v="8701" actId="26606"/>
          <ac:picMkLst>
            <pc:docMk/>
            <pc:sldMk cId="922626825" sldId="274"/>
            <ac:picMk id="8" creationId="{18569CFA-7724-C64F-E049-F11571E4B1EE}"/>
          </ac:picMkLst>
        </pc:picChg>
      </pc:sldChg>
      <pc:sldChg chg="addSp delSp modSp new mod ord setBg modClrScheme chgLayout">
        <pc:chgData name="Stephanie Morgan" userId="d33c0d5c-dbbc-4a5f-a7bf-151bd6054802" providerId="ADAL" clId="{60FEBFAA-1034-4D7C-A915-8EE7C8B4A818}" dt="2023-08-07T15:42:17.350" v="10540" actId="1035"/>
        <pc:sldMkLst>
          <pc:docMk/>
          <pc:sldMk cId="2508388819" sldId="275"/>
        </pc:sldMkLst>
        <pc:spChg chg="add mod">
          <ac:chgData name="Stephanie Morgan" userId="d33c0d5c-dbbc-4a5f-a7bf-151bd6054802" providerId="ADAL" clId="{60FEBFAA-1034-4D7C-A915-8EE7C8B4A818}" dt="2023-08-07T15:42:17.350" v="10540" actId="1035"/>
          <ac:spMkLst>
            <pc:docMk/>
            <pc:sldMk cId="2508388819" sldId="275"/>
            <ac:spMk id="2" creationId="{081267AA-DD28-3F99-97EB-A3298CC82586}"/>
          </ac:spMkLst>
        </pc:spChg>
        <pc:spChg chg="add del mod">
          <ac:chgData name="Stephanie Morgan" userId="d33c0d5c-dbbc-4a5f-a7bf-151bd6054802" providerId="ADAL" clId="{60FEBFAA-1034-4D7C-A915-8EE7C8B4A818}" dt="2023-08-07T11:51:05.037" v="8594"/>
          <ac:spMkLst>
            <pc:docMk/>
            <pc:sldMk cId="2508388819" sldId="275"/>
            <ac:spMk id="3" creationId="{054A6C7B-4CA7-1D56-02C9-5338526E12D4}"/>
          </ac:spMkLst>
        </pc:spChg>
        <pc:spChg chg="add del mod">
          <ac:chgData name="Stephanie Morgan" userId="d33c0d5c-dbbc-4a5f-a7bf-151bd6054802" providerId="ADAL" clId="{60FEBFAA-1034-4D7C-A915-8EE7C8B4A818}" dt="2023-08-07T14:59:30.621" v="9754" actId="931"/>
          <ac:spMkLst>
            <pc:docMk/>
            <pc:sldMk cId="2508388819" sldId="275"/>
            <ac:spMk id="3" creationId="{6F300DA1-6F5F-1A8F-2729-7F8EF1277345}"/>
          </ac:spMkLst>
        </pc:spChg>
        <pc:spChg chg="add mod">
          <ac:chgData name="Stephanie Morgan" userId="d33c0d5c-dbbc-4a5f-a7bf-151bd6054802" providerId="ADAL" clId="{60FEBFAA-1034-4D7C-A915-8EE7C8B4A818}" dt="2023-08-07T15:06:40.946" v="9996" actId="1036"/>
          <ac:spMkLst>
            <pc:docMk/>
            <pc:sldMk cId="2508388819" sldId="275"/>
            <ac:spMk id="4" creationId="{516C1B0B-EC6C-6327-9310-9AA2589D3776}"/>
          </ac:spMkLst>
        </pc:spChg>
        <pc:spChg chg="add">
          <ac:chgData name="Stephanie Morgan" userId="d33c0d5c-dbbc-4a5f-a7bf-151bd6054802" providerId="ADAL" clId="{60FEBFAA-1034-4D7C-A915-8EE7C8B4A818}" dt="2023-08-07T15:00:11.207" v="9757" actId="26606"/>
          <ac:spMkLst>
            <pc:docMk/>
            <pc:sldMk cId="2508388819" sldId="275"/>
            <ac:spMk id="11" creationId="{4967F423-D21C-4F37-A0B7-750026A17163}"/>
          </ac:spMkLst>
        </pc:spChg>
        <pc:spChg chg="add">
          <ac:chgData name="Stephanie Morgan" userId="d33c0d5c-dbbc-4a5f-a7bf-151bd6054802" providerId="ADAL" clId="{60FEBFAA-1034-4D7C-A915-8EE7C8B4A818}" dt="2023-08-07T15:00:11.207" v="9757" actId="26606"/>
          <ac:spMkLst>
            <pc:docMk/>
            <pc:sldMk cId="2508388819" sldId="275"/>
            <ac:spMk id="13" creationId="{B4E3C025-1190-490D-A7E8-FBB16A2CAA49}"/>
          </ac:spMkLst>
        </pc:spChg>
        <pc:spChg chg="add">
          <ac:chgData name="Stephanie Morgan" userId="d33c0d5c-dbbc-4a5f-a7bf-151bd6054802" providerId="ADAL" clId="{60FEBFAA-1034-4D7C-A915-8EE7C8B4A818}" dt="2023-08-07T15:00:11.207" v="9757" actId="26606"/>
          <ac:spMkLst>
            <pc:docMk/>
            <pc:sldMk cId="2508388819" sldId="275"/>
            <ac:spMk id="15" creationId="{73106E57-42AD-4803-8DA8-AA87F53BC71F}"/>
          </ac:spMkLst>
        </pc:spChg>
        <pc:spChg chg="add">
          <ac:chgData name="Stephanie Morgan" userId="d33c0d5c-dbbc-4a5f-a7bf-151bd6054802" providerId="ADAL" clId="{60FEBFAA-1034-4D7C-A915-8EE7C8B4A818}" dt="2023-08-07T15:00:11.207" v="9757" actId="26606"/>
          <ac:spMkLst>
            <pc:docMk/>
            <pc:sldMk cId="2508388819" sldId="275"/>
            <ac:spMk id="17" creationId="{A668FB66-7DA2-4943-B38E-6DE102F09183}"/>
          </ac:spMkLst>
        </pc:spChg>
        <pc:picChg chg="add mod">
          <ac:chgData name="Stephanie Morgan" userId="d33c0d5c-dbbc-4a5f-a7bf-151bd6054802" providerId="ADAL" clId="{60FEBFAA-1034-4D7C-A915-8EE7C8B4A818}" dt="2023-08-07T15:00:11.207" v="9757" actId="26606"/>
          <ac:picMkLst>
            <pc:docMk/>
            <pc:sldMk cId="2508388819" sldId="275"/>
            <ac:picMk id="6" creationId="{A81BF81F-06D2-9681-0BE1-F20A9FC5E344}"/>
          </ac:picMkLst>
        </pc:picChg>
      </pc:sldChg>
      <pc:sldChg chg="addSp delSp modSp new mod setBg">
        <pc:chgData name="Stephanie Morgan" userId="d33c0d5c-dbbc-4a5f-a7bf-151bd6054802" providerId="ADAL" clId="{60FEBFAA-1034-4D7C-A915-8EE7C8B4A818}" dt="2023-08-07T20:02:29.371" v="14180" actId="1035"/>
        <pc:sldMkLst>
          <pc:docMk/>
          <pc:sldMk cId="1316017126" sldId="276"/>
        </pc:sldMkLst>
        <pc:spChg chg="add mod">
          <ac:chgData name="Stephanie Morgan" userId="d33c0d5c-dbbc-4a5f-a7bf-151bd6054802" providerId="ADAL" clId="{60FEBFAA-1034-4D7C-A915-8EE7C8B4A818}" dt="2023-08-07T20:02:29.371" v="14180" actId="1035"/>
          <ac:spMkLst>
            <pc:docMk/>
            <pc:sldMk cId="1316017126" sldId="276"/>
            <ac:spMk id="2" creationId="{6F26A493-91F6-C00E-54F1-BE17A8684683}"/>
          </ac:spMkLst>
        </pc:spChg>
        <pc:spChg chg="add del">
          <ac:chgData name="Stephanie Morgan" userId="d33c0d5c-dbbc-4a5f-a7bf-151bd6054802" providerId="ADAL" clId="{60FEBFAA-1034-4D7C-A915-8EE7C8B4A818}" dt="2023-08-07T11:09:35.880" v="8549" actId="478"/>
          <ac:spMkLst>
            <pc:docMk/>
            <pc:sldMk cId="1316017126" sldId="276"/>
            <ac:spMk id="3" creationId="{CFFCDD8D-63D8-CD98-D559-BE4F1DEF7B26}"/>
          </ac:spMkLst>
        </pc:spChg>
        <pc:spChg chg="add">
          <ac:chgData name="Stephanie Morgan" userId="d33c0d5c-dbbc-4a5f-a7bf-151bd6054802" providerId="ADAL" clId="{60FEBFAA-1034-4D7C-A915-8EE7C8B4A818}" dt="2023-08-07T15:24:21.727" v="10153" actId="26606"/>
          <ac:spMkLst>
            <pc:docMk/>
            <pc:sldMk cId="1316017126" sldId="276"/>
            <ac:spMk id="14" creationId="{6F79B0DD-2C63-4EE5-804F-B8E391FC1E45}"/>
          </ac:spMkLst>
        </pc:spChg>
        <pc:spChg chg="add">
          <ac:chgData name="Stephanie Morgan" userId="d33c0d5c-dbbc-4a5f-a7bf-151bd6054802" providerId="ADAL" clId="{60FEBFAA-1034-4D7C-A915-8EE7C8B4A818}" dt="2023-08-07T15:24:21.727" v="10153" actId="26606"/>
          <ac:spMkLst>
            <pc:docMk/>
            <pc:sldMk cId="1316017126" sldId="276"/>
            <ac:spMk id="16" creationId="{627DB8AB-CD55-4C8F-9043-52652B89231A}"/>
          </ac:spMkLst>
        </pc:spChg>
        <pc:spChg chg="add">
          <ac:chgData name="Stephanie Morgan" userId="d33c0d5c-dbbc-4a5f-a7bf-151bd6054802" providerId="ADAL" clId="{60FEBFAA-1034-4D7C-A915-8EE7C8B4A818}" dt="2023-08-07T15:24:21.727" v="10153" actId="26606"/>
          <ac:spMkLst>
            <pc:docMk/>
            <pc:sldMk cId="1316017126" sldId="276"/>
            <ac:spMk id="18" creationId="{53059C5A-91CB-4024-9B4E-20082E25C70B}"/>
          </ac:spMkLst>
        </pc:spChg>
        <pc:spChg chg="add">
          <ac:chgData name="Stephanie Morgan" userId="d33c0d5c-dbbc-4a5f-a7bf-151bd6054802" providerId="ADAL" clId="{60FEBFAA-1034-4D7C-A915-8EE7C8B4A818}" dt="2023-08-07T15:24:21.727" v="10153" actId="26606"/>
          <ac:spMkLst>
            <pc:docMk/>
            <pc:sldMk cId="1316017126" sldId="276"/>
            <ac:spMk id="20" creationId="{184884BF-A898-4EFF-9504-E13EBE3FF62E}"/>
          </ac:spMkLst>
        </pc:spChg>
        <pc:spChg chg="add">
          <ac:chgData name="Stephanie Morgan" userId="d33c0d5c-dbbc-4a5f-a7bf-151bd6054802" providerId="ADAL" clId="{60FEBFAA-1034-4D7C-A915-8EE7C8B4A818}" dt="2023-08-07T15:24:21.727" v="10153" actId="26606"/>
          <ac:spMkLst>
            <pc:docMk/>
            <pc:sldMk cId="1316017126" sldId="276"/>
            <ac:spMk id="22" creationId="{7B32D337-FDA6-4468-ADB1-7038E5FC0BA9}"/>
          </ac:spMkLst>
        </pc:spChg>
        <pc:picChg chg="add del mod ord">
          <ac:chgData name="Stephanie Morgan" userId="d33c0d5c-dbbc-4a5f-a7bf-151bd6054802" providerId="ADAL" clId="{60FEBFAA-1034-4D7C-A915-8EE7C8B4A818}" dt="2023-08-07T15:27:21.896" v="10187" actId="478"/>
          <ac:picMkLst>
            <pc:docMk/>
            <pc:sldMk cId="1316017126" sldId="276"/>
            <ac:picMk id="3" creationId="{34764280-D659-72AB-8ED1-281808B69E05}"/>
          </ac:picMkLst>
        </pc:picChg>
        <pc:picChg chg="add del mod ord">
          <ac:chgData name="Stephanie Morgan" userId="d33c0d5c-dbbc-4a5f-a7bf-151bd6054802" providerId="ADAL" clId="{60FEBFAA-1034-4D7C-A915-8EE7C8B4A818}" dt="2023-08-07T15:28:42.735" v="10196" actId="478"/>
          <ac:picMkLst>
            <pc:docMk/>
            <pc:sldMk cId="1316017126" sldId="276"/>
            <ac:picMk id="5" creationId="{70B569CE-4802-2706-00EF-34768B274668}"/>
          </ac:picMkLst>
        </pc:picChg>
        <pc:picChg chg="add mod ord">
          <ac:chgData name="Stephanie Morgan" userId="d33c0d5c-dbbc-4a5f-a7bf-151bd6054802" providerId="ADAL" clId="{60FEBFAA-1034-4D7C-A915-8EE7C8B4A818}" dt="2023-08-07T15:31:11.491" v="10216" actId="1076"/>
          <ac:picMkLst>
            <pc:docMk/>
            <pc:sldMk cId="1316017126" sldId="276"/>
            <ac:picMk id="7" creationId="{F9C85B99-423E-C43A-B88D-E929F138ABF0}"/>
          </ac:picMkLst>
        </pc:picChg>
        <pc:picChg chg="add mod">
          <ac:chgData name="Stephanie Morgan" userId="d33c0d5c-dbbc-4a5f-a7bf-151bd6054802" providerId="ADAL" clId="{60FEBFAA-1034-4D7C-A915-8EE7C8B4A818}" dt="2023-08-07T19:59:46.908" v="14077" actId="1036"/>
          <ac:picMkLst>
            <pc:docMk/>
            <pc:sldMk cId="1316017126" sldId="276"/>
            <ac:picMk id="9" creationId="{2614D876-675E-2435-97C8-7D2C7F62D306}"/>
          </ac:picMkLst>
        </pc:picChg>
        <pc:picChg chg="add mod">
          <ac:chgData name="Stephanie Morgan" userId="d33c0d5c-dbbc-4a5f-a7bf-151bd6054802" providerId="ADAL" clId="{60FEBFAA-1034-4D7C-A915-8EE7C8B4A818}" dt="2023-08-07T19:59:40.089" v="14067" actId="1036"/>
          <ac:picMkLst>
            <pc:docMk/>
            <pc:sldMk cId="1316017126" sldId="276"/>
            <ac:picMk id="11" creationId="{87B449D1-0A3C-B11A-D772-24474FA4D71B}"/>
          </ac:picMkLst>
        </pc:picChg>
        <pc:picChg chg="add mod">
          <ac:chgData name="Stephanie Morgan" userId="d33c0d5c-dbbc-4a5f-a7bf-151bd6054802" providerId="ADAL" clId="{60FEBFAA-1034-4D7C-A915-8EE7C8B4A818}" dt="2023-08-07T19:59:46.908" v="14077" actId="1036"/>
          <ac:picMkLst>
            <pc:docMk/>
            <pc:sldMk cId="1316017126" sldId="276"/>
            <ac:picMk id="1026" creationId="{240BC5B9-ADA1-92ED-92B4-00BB4CE2D71E}"/>
          </ac:picMkLst>
        </pc:picChg>
        <pc:picChg chg="add mod">
          <ac:chgData name="Stephanie Morgan" userId="d33c0d5c-dbbc-4a5f-a7bf-151bd6054802" providerId="ADAL" clId="{60FEBFAA-1034-4D7C-A915-8EE7C8B4A818}" dt="2023-08-07T15:29:00.705" v="10201" actId="1076"/>
          <ac:picMkLst>
            <pc:docMk/>
            <pc:sldMk cId="1316017126" sldId="276"/>
            <ac:picMk id="1028" creationId="{252B9917-A5AB-C326-37F5-896A179DD090}"/>
          </ac:picMkLst>
        </pc:picChg>
      </pc:sldChg>
      <pc:sldChg chg="addSp delSp modSp new del mod ord setBg">
        <pc:chgData name="Stephanie Morgan" userId="d33c0d5c-dbbc-4a5f-a7bf-151bd6054802" providerId="ADAL" clId="{60FEBFAA-1034-4D7C-A915-8EE7C8B4A818}" dt="2023-08-07T13:16:40.444" v="9024" actId="2696"/>
        <pc:sldMkLst>
          <pc:docMk/>
          <pc:sldMk cId="3938115643" sldId="277"/>
        </pc:sldMkLst>
        <pc:spChg chg="add del">
          <ac:chgData name="Stephanie Morgan" userId="d33c0d5c-dbbc-4a5f-a7bf-151bd6054802" providerId="ADAL" clId="{60FEBFAA-1034-4D7C-A915-8EE7C8B4A818}" dt="2023-08-07T11:01:01.390" v="8356" actId="26606"/>
          <ac:spMkLst>
            <pc:docMk/>
            <pc:sldMk cId="3938115643" sldId="277"/>
            <ac:spMk id="5" creationId="{F2155CD3-83BB-4AEA-A737-FFB45BF5B994}"/>
          </ac:spMkLst>
        </pc:spChg>
        <pc:spChg chg="add del">
          <ac:chgData name="Stephanie Morgan" userId="d33c0d5c-dbbc-4a5f-a7bf-151bd6054802" providerId="ADAL" clId="{60FEBFAA-1034-4D7C-A915-8EE7C8B4A818}" dt="2023-08-07T11:01:01.390" v="8356" actId="26606"/>
          <ac:spMkLst>
            <pc:docMk/>
            <pc:sldMk cId="3938115643" sldId="277"/>
            <ac:spMk id="6" creationId="{C9481AC0-C94A-42B2-A337-8F2BD27B4C96}"/>
          </ac:spMkLst>
        </pc:spChg>
        <pc:spChg chg="add del">
          <ac:chgData name="Stephanie Morgan" userId="d33c0d5c-dbbc-4a5f-a7bf-151bd6054802" providerId="ADAL" clId="{60FEBFAA-1034-4D7C-A915-8EE7C8B4A818}" dt="2023-08-07T11:01:01.390" v="8356" actId="26606"/>
          <ac:spMkLst>
            <pc:docMk/>
            <pc:sldMk cId="3938115643" sldId="277"/>
            <ac:spMk id="7" creationId="{9C990ECF-0B2F-4372-9715-326BA840E4E2}"/>
          </ac:spMkLst>
        </pc:spChg>
        <pc:spChg chg="add del">
          <ac:chgData name="Stephanie Morgan" userId="d33c0d5c-dbbc-4a5f-a7bf-151bd6054802" providerId="ADAL" clId="{60FEBFAA-1034-4D7C-A915-8EE7C8B4A818}" dt="2023-08-04T21:50:16.008" v="1393" actId="26606"/>
          <ac:spMkLst>
            <pc:docMk/>
            <pc:sldMk cId="3938115643" sldId="277"/>
            <ac:spMk id="8" creationId="{AB9E2A81-F10C-48DE-ABBE-714158A39F60}"/>
          </ac:spMkLst>
        </pc:spChg>
        <pc:spChg chg="add del">
          <ac:chgData name="Stephanie Morgan" userId="d33c0d5c-dbbc-4a5f-a7bf-151bd6054802" providerId="ADAL" clId="{60FEBFAA-1034-4D7C-A915-8EE7C8B4A818}" dt="2023-08-07T11:01:30.497" v="8360" actId="26606"/>
          <ac:spMkLst>
            <pc:docMk/>
            <pc:sldMk cId="3938115643" sldId="277"/>
            <ac:spMk id="9" creationId="{9664D085-C814-4D74-BCE0-2059F0DC0434}"/>
          </ac:spMkLst>
        </pc:spChg>
        <pc:spChg chg="add del">
          <ac:chgData name="Stephanie Morgan" userId="d33c0d5c-dbbc-4a5f-a7bf-151bd6054802" providerId="ADAL" clId="{60FEBFAA-1034-4D7C-A915-8EE7C8B4A818}" dt="2023-08-04T21:50:16.008" v="1393" actId="26606"/>
          <ac:spMkLst>
            <pc:docMk/>
            <pc:sldMk cId="3938115643" sldId="277"/>
            <ac:spMk id="10" creationId="{E11D06DD-4F15-406B-803E-BCAEDA7CD916}"/>
          </ac:spMkLst>
        </pc:spChg>
        <pc:spChg chg="add del">
          <ac:chgData name="Stephanie Morgan" userId="d33c0d5c-dbbc-4a5f-a7bf-151bd6054802" providerId="ADAL" clId="{60FEBFAA-1034-4D7C-A915-8EE7C8B4A818}" dt="2023-08-07T11:01:30.497" v="8360" actId="26606"/>
          <ac:spMkLst>
            <pc:docMk/>
            <pc:sldMk cId="3938115643" sldId="277"/>
            <ac:spMk id="11" creationId="{DDA5539E-D8B4-4F5A-B46F-C304F5D7A847}"/>
          </ac:spMkLst>
        </pc:spChg>
        <pc:spChg chg="add del">
          <ac:chgData name="Stephanie Morgan" userId="d33c0d5c-dbbc-4a5f-a7bf-151bd6054802" providerId="ADAL" clId="{60FEBFAA-1034-4D7C-A915-8EE7C8B4A818}" dt="2023-08-04T21:50:16.008" v="1393" actId="26606"/>
          <ac:spMkLst>
            <pc:docMk/>
            <pc:sldMk cId="3938115643" sldId="277"/>
            <ac:spMk id="12" creationId="{292CDDC2-37FD-485A-9BA0-8BB25F1051EB}"/>
          </ac:spMkLst>
        </pc:spChg>
        <pc:spChg chg="add del">
          <ac:chgData name="Stephanie Morgan" userId="d33c0d5c-dbbc-4a5f-a7bf-151bd6054802" providerId="ADAL" clId="{60FEBFAA-1034-4D7C-A915-8EE7C8B4A818}" dt="2023-08-04T21:50:18.303" v="1395" actId="26606"/>
          <ac:spMkLst>
            <pc:docMk/>
            <pc:sldMk cId="3938115643" sldId="277"/>
            <ac:spMk id="14" creationId="{A069235B-22DB-4231-8291-D64DA2CDEB4E}"/>
          </ac:spMkLst>
        </pc:spChg>
        <pc:spChg chg="add del">
          <ac:chgData name="Stephanie Morgan" userId="d33c0d5c-dbbc-4a5f-a7bf-151bd6054802" providerId="ADAL" clId="{60FEBFAA-1034-4D7C-A915-8EE7C8B4A818}" dt="2023-08-04T21:50:18.303" v="1395" actId="26606"/>
          <ac:spMkLst>
            <pc:docMk/>
            <pc:sldMk cId="3938115643" sldId="277"/>
            <ac:spMk id="15" creationId="{7AAE40DA-1F5A-4A1A-89CA-2BC620DCDB96}"/>
          </ac:spMkLst>
        </pc:spChg>
        <pc:picChg chg="add mod">
          <ac:chgData name="Stephanie Morgan" userId="d33c0d5c-dbbc-4a5f-a7bf-151bd6054802" providerId="ADAL" clId="{60FEBFAA-1034-4D7C-A915-8EE7C8B4A818}" dt="2023-08-07T11:01:35.548" v="8364" actId="1076"/>
          <ac:picMkLst>
            <pc:docMk/>
            <pc:sldMk cId="3938115643" sldId="277"/>
            <ac:picMk id="3" creationId="{76025AD4-696C-31EF-5740-794458324CA6}"/>
          </ac:picMkLst>
        </pc:picChg>
      </pc:sldChg>
      <pc:sldChg chg="addSp delSp modSp new mod modClrScheme chgLayout">
        <pc:chgData name="Stephanie Morgan" userId="d33c0d5c-dbbc-4a5f-a7bf-151bd6054802" providerId="ADAL" clId="{60FEBFAA-1034-4D7C-A915-8EE7C8B4A818}" dt="2023-08-07T11:03:42.701" v="8416" actId="113"/>
        <pc:sldMkLst>
          <pc:docMk/>
          <pc:sldMk cId="3836210236" sldId="278"/>
        </pc:sldMkLst>
        <pc:spChg chg="del mod ord">
          <ac:chgData name="Stephanie Morgan" userId="d33c0d5c-dbbc-4a5f-a7bf-151bd6054802" providerId="ADAL" clId="{60FEBFAA-1034-4D7C-A915-8EE7C8B4A818}" dt="2023-08-04T22:45:22.361" v="3203" actId="700"/>
          <ac:spMkLst>
            <pc:docMk/>
            <pc:sldMk cId="3836210236" sldId="278"/>
            <ac:spMk id="2" creationId="{B8EDEFE0-BB86-235A-2F3F-4E37CB1AF63B}"/>
          </ac:spMkLst>
        </pc:spChg>
        <pc:spChg chg="del mod ord">
          <ac:chgData name="Stephanie Morgan" userId="d33c0d5c-dbbc-4a5f-a7bf-151bd6054802" providerId="ADAL" clId="{60FEBFAA-1034-4D7C-A915-8EE7C8B4A818}" dt="2023-08-04T22:45:22.361" v="3203" actId="700"/>
          <ac:spMkLst>
            <pc:docMk/>
            <pc:sldMk cId="3836210236" sldId="278"/>
            <ac:spMk id="3" creationId="{AF2D6E39-4259-9C3E-DCE4-CEABD1F7DAAB}"/>
          </ac:spMkLst>
        </pc:spChg>
        <pc:spChg chg="del mod ord">
          <ac:chgData name="Stephanie Morgan" userId="d33c0d5c-dbbc-4a5f-a7bf-151bd6054802" providerId="ADAL" clId="{60FEBFAA-1034-4D7C-A915-8EE7C8B4A818}" dt="2023-08-04T22:45:22.361" v="3203" actId="700"/>
          <ac:spMkLst>
            <pc:docMk/>
            <pc:sldMk cId="3836210236" sldId="278"/>
            <ac:spMk id="4" creationId="{679499FA-4D88-3C06-6C78-F1B43EFC723F}"/>
          </ac:spMkLst>
        </pc:spChg>
        <pc:spChg chg="add mod ord">
          <ac:chgData name="Stephanie Morgan" userId="d33c0d5c-dbbc-4a5f-a7bf-151bd6054802" providerId="ADAL" clId="{60FEBFAA-1034-4D7C-A915-8EE7C8B4A818}" dt="2023-08-04T22:52:26.886" v="3706" actId="14100"/>
          <ac:spMkLst>
            <pc:docMk/>
            <pc:sldMk cId="3836210236" sldId="278"/>
            <ac:spMk id="5" creationId="{DF7CD7D0-1284-508A-58B1-2C2E6731E395}"/>
          </ac:spMkLst>
        </pc:spChg>
        <pc:spChg chg="add mod ord">
          <ac:chgData name="Stephanie Morgan" userId="d33c0d5c-dbbc-4a5f-a7bf-151bd6054802" providerId="ADAL" clId="{60FEBFAA-1034-4D7C-A915-8EE7C8B4A818}" dt="2023-08-07T11:03:42.701" v="8416" actId="113"/>
          <ac:spMkLst>
            <pc:docMk/>
            <pc:sldMk cId="3836210236" sldId="278"/>
            <ac:spMk id="6" creationId="{28007646-671C-FBB2-3518-408262704687}"/>
          </ac:spMkLst>
        </pc:spChg>
        <pc:spChg chg="add mod ord">
          <ac:chgData name="Stephanie Morgan" userId="d33c0d5c-dbbc-4a5f-a7bf-151bd6054802" providerId="ADAL" clId="{60FEBFAA-1034-4D7C-A915-8EE7C8B4A818}" dt="2023-08-07T11:03:08.528" v="8411" actId="14100"/>
          <ac:spMkLst>
            <pc:docMk/>
            <pc:sldMk cId="3836210236" sldId="278"/>
            <ac:spMk id="7" creationId="{1E3A7E66-F262-36E7-7CDB-5E59A3D1A4A3}"/>
          </ac:spMkLst>
        </pc:spChg>
        <pc:spChg chg="add del">
          <ac:chgData name="Stephanie Morgan" userId="d33c0d5c-dbbc-4a5f-a7bf-151bd6054802" providerId="ADAL" clId="{60FEBFAA-1034-4D7C-A915-8EE7C8B4A818}" dt="2023-08-04T22:45:40.487" v="3207" actId="478"/>
          <ac:spMkLst>
            <pc:docMk/>
            <pc:sldMk cId="3836210236" sldId="278"/>
            <ac:spMk id="9" creationId="{8EA33F4F-1CC4-9E32-DC1F-C8291AA9B227}"/>
          </ac:spMkLst>
        </pc:spChg>
      </pc:sldChg>
      <pc:sldChg chg="addSp delSp modSp new del mod ord setBg">
        <pc:chgData name="Stephanie Morgan" userId="d33c0d5c-dbbc-4a5f-a7bf-151bd6054802" providerId="ADAL" clId="{60FEBFAA-1034-4D7C-A915-8EE7C8B4A818}" dt="2023-08-05T01:40:48.162" v="7156" actId="2696"/>
        <pc:sldMkLst>
          <pc:docMk/>
          <pc:sldMk cId="2973034455" sldId="279"/>
        </pc:sldMkLst>
        <pc:spChg chg="mod">
          <ac:chgData name="Stephanie Morgan" userId="d33c0d5c-dbbc-4a5f-a7bf-151bd6054802" providerId="ADAL" clId="{60FEBFAA-1034-4D7C-A915-8EE7C8B4A818}" dt="2023-08-04T23:20:58.573" v="3937" actId="26606"/>
          <ac:spMkLst>
            <pc:docMk/>
            <pc:sldMk cId="2973034455" sldId="279"/>
            <ac:spMk id="2" creationId="{F387CCA4-EB2F-9C12-B216-8C31A6B47505}"/>
          </ac:spMkLst>
        </pc:spChg>
        <pc:spChg chg="del">
          <ac:chgData name="Stephanie Morgan" userId="d33c0d5c-dbbc-4a5f-a7bf-151bd6054802" providerId="ADAL" clId="{60FEBFAA-1034-4D7C-A915-8EE7C8B4A818}" dt="2023-08-04T23:20:22.076" v="3913" actId="22"/>
          <ac:spMkLst>
            <pc:docMk/>
            <pc:sldMk cId="2973034455" sldId="279"/>
            <ac:spMk id="3" creationId="{F96A31B3-0624-7A8C-2838-D849028C3E8C}"/>
          </ac:spMkLst>
        </pc:spChg>
        <pc:spChg chg="add">
          <ac:chgData name="Stephanie Morgan" userId="d33c0d5c-dbbc-4a5f-a7bf-151bd6054802" providerId="ADAL" clId="{60FEBFAA-1034-4D7C-A915-8EE7C8B4A818}" dt="2023-08-04T23:20:58.573" v="3937" actId="26606"/>
          <ac:spMkLst>
            <pc:docMk/>
            <pc:sldMk cId="2973034455" sldId="279"/>
            <ac:spMk id="9" creationId="{A14E1EDD-0B57-A889-7C08-F280B7BFEC54}"/>
          </ac:spMkLst>
        </pc:spChg>
        <pc:spChg chg="add">
          <ac:chgData name="Stephanie Morgan" userId="d33c0d5c-dbbc-4a5f-a7bf-151bd6054802" providerId="ADAL" clId="{60FEBFAA-1034-4D7C-A915-8EE7C8B4A818}" dt="2023-08-04T23:20:58.573" v="3937" actId="26606"/>
          <ac:spMkLst>
            <pc:docMk/>
            <pc:sldMk cId="2973034455" sldId="279"/>
            <ac:spMk id="12" creationId="{E8370766-CC13-4DF4-AF0A-0E820B8DC824}"/>
          </ac:spMkLst>
        </pc:spChg>
        <pc:spChg chg="add">
          <ac:chgData name="Stephanie Morgan" userId="d33c0d5c-dbbc-4a5f-a7bf-151bd6054802" providerId="ADAL" clId="{60FEBFAA-1034-4D7C-A915-8EE7C8B4A818}" dt="2023-08-04T23:20:58.573" v="3937" actId="26606"/>
          <ac:spMkLst>
            <pc:docMk/>
            <pc:sldMk cId="2973034455" sldId="279"/>
            <ac:spMk id="14" creationId="{57B3C4F9-03D9-4B39-9F3C-036654230514}"/>
          </ac:spMkLst>
        </pc:spChg>
        <pc:spChg chg="add">
          <ac:chgData name="Stephanie Morgan" userId="d33c0d5c-dbbc-4a5f-a7bf-151bd6054802" providerId="ADAL" clId="{60FEBFAA-1034-4D7C-A915-8EE7C8B4A818}" dt="2023-08-04T23:20:58.573" v="3937" actId="26606"/>
          <ac:spMkLst>
            <pc:docMk/>
            <pc:sldMk cId="2973034455" sldId="279"/>
            <ac:spMk id="16" creationId="{3B61CA66-E7F4-49EC-89DC-F37EE6933403}"/>
          </ac:spMkLst>
        </pc:spChg>
        <pc:spChg chg="add">
          <ac:chgData name="Stephanie Morgan" userId="d33c0d5c-dbbc-4a5f-a7bf-151bd6054802" providerId="ADAL" clId="{60FEBFAA-1034-4D7C-A915-8EE7C8B4A818}" dt="2023-08-04T23:20:58.573" v="3937" actId="26606"/>
          <ac:spMkLst>
            <pc:docMk/>
            <pc:sldMk cId="2973034455" sldId="279"/>
            <ac:spMk id="18" creationId="{886ACB74-3D88-4CD7-B619-829D70AD4C1B}"/>
          </ac:spMkLst>
        </pc:spChg>
        <pc:picChg chg="add del mod ord">
          <ac:chgData name="Stephanie Morgan" userId="d33c0d5c-dbbc-4a5f-a7bf-151bd6054802" providerId="ADAL" clId="{60FEBFAA-1034-4D7C-A915-8EE7C8B4A818}" dt="2023-08-05T01:27:43.572" v="6845" actId="21"/>
          <ac:picMkLst>
            <pc:docMk/>
            <pc:sldMk cId="2973034455" sldId="279"/>
            <ac:picMk id="5" creationId="{C4D564DA-9AB6-0083-90E5-5C5CA4634E5A}"/>
          </ac:picMkLst>
        </pc:picChg>
      </pc:sldChg>
      <pc:sldChg chg="addSp delSp modSp new mod setBg modClrScheme setClrOvrMap chgLayout">
        <pc:chgData name="Stephanie Morgan" userId="d33c0d5c-dbbc-4a5f-a7bf-151bd6054802" providerId="ADAL" clId="{60FEBFAA-1034-4D7C-A915-8EE7C8B4A818}" dt="2023-08-07T17:04:56.857" v="13301" actId="20577"/>
        <pc:sldMkLst>
          <pc:docMk/>
          <pc:sldMk cId="3434651602" sldId="280"/>
        </pc:sldMkLst>
        <pc:spChg chg="del mod ord">
          <ac:chgData name="Stephanie Morgan" userId="d33c0d5c-dbbc-4a5f-a7bf-151bd6054802" providerId="ADAL" clId="{60FEBFAA-1034-4D7C-A915-8EE7C8B4A818}" dt="2023-08-04T23:23:08.475" v="3941" actId="700"/>
          <ac:spMkLst>
            <pc:docMk/>
            <pc:sldMk cId="3434651602" sldId="280"/>
            <ac:spMk id="2" creationId="{F8A0264C-4392-04CA-FF55-473D1C05474C}"/>
          </ac:spMkLst>
        </pc:spChg>
        <pc:spChg chg="del mod ord">
          <ac:chgData name="Stephanie Morgan" userId="d33c0d5c-dbbc-4a5f-a7bf-151bd6054802" providerId="ADAL" clId="{60FEBFAA-1034-4D7C-A915-8EE7C8B4A818}" dt="2023-08-04T23:23:08.475" v="3941" actId="700"/>
          <ac:spMkLst>
            <pc:docMk/>
            <pc:sldMk cId="3434651602" sldId="280"/>
            <ac:spMk id="3" creationId="{E96F0068-55DB-24C9-DE9E-A6B0508D794E}"/>
          </ac:spMkLst>
        </pc:spChg>
        <pc:spChg chg="add mod ord">
          <ac:chgData name="Stephanie Morgan" userId="d33c0d5c-dbbc-4a5f-a7bf-151bd6054802" providerId="ADAL" clId="{60FEBFAA-1034-4D7C-A915-8EE7C8B4A818}" dt="2023-08-04T23:23:38.592" v="3952" actId="20577"/>
          <ac:spMkLst>
            <pc:docMk/>
            <pc:sldMk cId="3434651602" sldId="280"/>
            <ac:spMk id="4" creationId="{2A50B1AA-0CC1-6CAB-2168-9B9367F4CE6D}"/>
          </ac:spMkLst>
        </pc:spChg>
        <pc:spChg chg="add mod ord">
          <ac:chgData name="Stephanie Morgan" userId="d33c0d5c-dbbc-4a5f-a7bf-151bd6054802" providerId="ADAL" clId="{60FEBFAA-1034-4D7C-A915-8EE7C8B4A818}" dt="2023-08-07T17:04:56.857" v="13301" actId="20577"/>
          <ac:spMkLst>
            <pc:docMk/>
            <pc:sldMk cId="3434651602" sldId="280"/>
            <ac:spMk id="5" creationId="{80F5F0B9-1A17-D581-8CB4-A4934F4918AE}"/>
          </ac:spMkLst>
        </pc:spChg>
        <pc:spChg chg="add">
          <ac:chgData name="Stephanie Morgan" userId="d33c0d5c-dbbc-4a5f-a7bf-151bd6054802" providerId="ADAL" clId="{60FEBFAA-1034-4D7C-A915-8EE7C8B4A818}" dt="2023-08-04T23:23:32.345" v="3942" actId="26606"/>
          <ac:spMkLst>
            <pc:docMk/>
            <pc:sldMk cId="3434651602" sldId="280"/>
            <ac:spMk id="10" creationId="{3E25BDA2-3F4D-4B38-90E7-989465ECDDCF}"/>
          </ac:spMkLst>
        </pc:spChg>
        <pc:spChg chg="add">
          <ac:chgData name="Stephanie Morgan" userId="d33c0d5c-dbbc-4a5f-a7bf-151bd6054802" providerId="ADAL" clId="{60FEBFAA-1034-4D7C-A915-8EE7C8B4A818}" dt="2023-08-04T23:23:32.345" v="3942" actId="26606"/>
          <ac:spMkLst>
            <pc:docMk/>
            <pc:sldMk cId="3434651602" sldId="280"/>
            <ac:spMk id="12" creationId="{F65EEA05-AD42-442F-B6C6-CB9FC289426E}"/>
          </ac:spMkLst>
        </pc:spChg>
        <pc:spChg chg="add">
          <ac:chgData name="Stephanie Morgan" userId="d33c0d5c-dbbc-4a5f-a7bf-151bd6054802" providerId="ADAL" clId="{60FEBFAA-1034-4D7C-A915-8EE7C8B4A818}" dt="2023-08-04T23:23:32.345" v="3942" actId="26606"/>
          <ac:spMkLst>
            <pc:docMk/>
            <pc:sldMk cId="3434651602" sldId="280"/>
            <ac:spMk id="14" creationId="{BC96869A-A70D-42F7-876F-605CB1718F20}"/>
          </ac:spMkLst>
        </pc:spChg>
        <pc:spChg chg="add">
          <ac:chgData name="Stephanie Morgan" userId="d33c0d5c-dbbc-4a5f-a7bf-151bd6054802" providerId="ADAL" clId="{60FEBFAA-1034-4D7C-A915-8EE7C8B4A818}" dt="2023-08-04T23:23:32.345" v="3942" actId="26606"/>
          <ac:spMkLst>
            <pc:docMk/>
            <pc:sldMk cId="3434651602" sldId="280"/>
            <ac:spMk id="16" creationId="{6CD407CC-EF5C-486F-9A14-7F681F986D17}"/>
          </ac:spMkLst>
        </pc:spChg>
        <pc:cxnChg chg="add">
          <ac:chgData name="Stephanie Morgan" userId="d33c0d5c-dbbc-4a5f-a7bf-151bd6054802" providerId="ADAL" clId="{60FEBFAA-1034-4D7C-A915-8EE7C8B4A818}" dt="2023-08-04T23:23:32.345" v="3942" actId="26606"/>
          <ac:cxnSpMkLst>
            <pc:docMk/>
            <pc:sldMk cId="3434651602" sldId="280"/>
            <ac:cxnSpMk id="18" creationId="{0DD76B5F-5BAA-48C6-9065-9AEF15D30B4E}"/>
          </ac:cxnSpMkLst>
        </pc:cxnChg>
      </pc:sldChg>
      <pc:sldChg chg="addSp delSp modSp new mod chgLayout">
        <pc:chgData name="Stephanie Morgan" userId="d33c0d5c-dbbc-4a5f-a7bf-151bd6054802" providerId="ADAL" clId="{60FEBFAA-1034-4D7C-A915-8EE7C8B4A818}" dt="2023-08-07T15:40:39.369" v="10524" actId="948"/>
        <pc:sldMkLst>
          <pc:docMk/>
          <pc:sldMk cId="4105846867" sldId="281"/>
        </pc:sldMkLst>
        <pc:spChg chg="mod ord">
          <ac:chgData name="Stephanie Morgan" userId="d33c0d5c-dbbc-4a5f-a7bf-151bd6054802" providerId="ADAL" clId="{60FEBFAA-1034-4D7C-A915-8EE7C8B4A818}" dt="2023-08-07T13:00:13.669" v="8933" actId="700"/>
          <ac:spMkLst>
            <pc:docMk/>
            <pc:sldMk cId="4105846867" sldId="281"/>
            <ac:spMk id="2" creationId="{99D176B9-5E4E-A189-611B-CBA2ACC9D926}"/>
          </ac:spMkLst>
        </pc:spChg>
        <pc:spChg chg="del mod">
          <ac:chgData name="Stephanie Morgan" userId="d33c0d5c-dbbc-4a5f-a7bf-151bd6054802" providerId="ADAL" clId="{60FEBFAA-1034-4D7C-A915-8EE7C8B4A818}" dt="2023-08-07T13:00:13.669" v="8933" actId="700"/>
          <ac:spMkLst>
            <pc:docMk/>
            <pc:sldMk cId="4105846867" sldId="281"/>
            <ac:spMk id="3" creationId="{BDD3D5C7-1632-138E-75FF-C2D3F1894702}"/>
          </ac:spMkLst>
        </pc:spChg>
        <pc:spChg chg="mod ord">
          <ac:chgData name="Stephanie Morgan" userId="d33c0d5c-dbbc-4a5f-a7bf-151bd6054802" providerId="ADAL" clId="{60FEBFAA-1034-4D7C-A915-8EE7C8B4A818}" dt="2023-08-07T14:39:37.990" v="9357" actId="20577"/>
          <ac:spMkLst>
            <pc:docMk/>
            <pc:sldMk cId="4105846867" sldId="281"/>
            <ac:spMk id="4" creationId="{83D9262A-3659-DD5C-3310-700FA2BFEE13}"/>
          </ac:spMkLst>
        </pc:spChg>
        <pc:spChg chg="add mod ord">
          <ac:chgData name="Stephanie Morgan" userId="d33c0d5c-dbbc-4a5f-a7bf-151bd6054802" providerId="ADAL" clId="{60FEBFAA-1034-4D7C-A915-8EE7C8B4A818}" dt="2023-08-07T15:40:39.369" v="10524" actId="948"/>
          <ac:spMkLst>
            <pc:docMk/>
            <pc:sldMk cId="4105846867" sldId="281"/>
            <ac:spMk id="5" creationId="{068E1E9B-48F7-4E10-1DAE-1282FD123D1B}"/>
          </ac:spMkLst>
        </pc:spChg>
      </pc:sldChg>
      <pc:sldChg chg="addSp delSp modSp new mod ord modClrScheme chgLayout">
        <pc:chgData name="Stephanie Morgan" userId="d33c0d5c-dbbc-4a5f-a7bf-151bd6054802" providerId="ADAL" clId="{60FEBFAA-1034-4D7C-A915-8EE7C8B4A818}" dt="2023-08-07T17:27:14.331" v="13524" actId="20577"/>
        <pc:sldMkLst>
          <pc:docMk/>
          <pc:sldMk cId="2390618172" sldId="282"/>
        </pc:sldMkLst>
        <pc:spChg chg="del mod ord">
          <ac:chgData name="Stephanie Morgan" userId="d33c0d5c-dbbc-4a5f-a7bf-151bd6054802" providerId="ADAL" clId="{60FEBFAA-1034-4D7C-A915-8EE7C8B4A818}" dt="2023-08-05T01:25:04.653" v="6535" actId="700"/>
          <ac:spMkLst>
            <pc:docMk/>
            <pc:sldMk cId="2390618172" sldId="282"/>
            <ac:spMk id="2" creationId="{7A802A4C-6BE6-ABCD-2E4E-F54F84009753}"/>
          </ac:spMkLst>
        </pc:spChg>
        <pc:spChg chg="del mod ord">
          <ac:chgData name="Stephanie Morgan" userId="d33c0d5c-dbbc-4a5f-a7bf-151bd6054802" providerId="ADAL" clId="{60FEBFAA-1034-4D7C-A915-8EE7C8B4A818}" dt="2023-08-05T01:25:04.653" v="6535" actId="700"/>
          <ac:spMkLst>
            <pc:docMk/>
            <pc:sldMk cId="2390618172" sldId="282"/>
            <ac:spMk id="3" creationId="{6AC6BEC1-AB00-211B-9440-577E98CADF46}"/>
          </ac:spMkLst>
        </pc:spChg>
        <pc:spChg chg="add del mod">
          <ac:chgData name="Stephanie Morgan" userId="d33c0d5c-dbbc-4a5f-a7bf-151bd6054802" providerId="ADAL" clId="{60FEBFAA-1034-4D7C-A915-8EE7C8B4A818}" dt="2023-08-07T10:50:46.419" v="8015" actId="478"/>
          <ac:spMkLst>
            <pc:docMk/>
            <pc:sldMk cId="2390618172" sldId="282"/>
            <ac:spMk id="3" creationId="{FEAD147C-C9AF-4D9A-B343-C0ABEACA0CD2}"/>
          </ac:spMkLst>
        </pc:spChg>
        <pc:spChg chg="add mod">
          <ac:chgData name="Stephanie Morgan" userId="d33c0d5c-dbbc-4a5f-a7bf-151bd6054802" providerId="ADAL" clId="{60FEBFAA-1034-4D7C-A915-8EE7C8B4A818}" dt="2023-08-07T17:26:53.931" v="13522" actId="1076"/>
          <ac:spMkLst>
            <pc:docMk/>
            <pc:sldMk cId="2390618172" sldId="282"/>
            <ac:spMk id="4" creationId="{268C0189-7E4B-1D60-D4E9-2FBAAEDBBF40}"/>
          </ac:spMkLst>
        </pc:spChg>
        <pc:spChg chg="add del mod ord">
          <ac:chgData name="Stephanie Morgan" userId="d33c0d5c-dbbc-4a5f-a7bf-151bd6054802" providerId="ADAL" clId="{60FEBFAA-1034-4D7C-A915-8EE7C8B4A818}" dt="2023-08-05T01:46:58.691" v="7160" actId="478"/>
          <ac:spMkLst>
            <pc:docMk/>
            <pc:sldMk cId="2390618172" sldId="282"/>
            <ac:spMk id="4" creationId="{3C65D144-C202-D954-BF68-960A52A8939F}"/>
          </ac:spMkLst>
        </pc:spChg>
        <pc:spChg chg="add del mod ord">
          <ac:chgData name="Stephanie Morgan" userId="d33c0d5c-dbbc-4a5f-a7bf-151bd6054802" providerId="ADAL" clId="{60FEBFAA-1034-4D7C-A915-8EE7C8B4A818}" dt="2023-08-05T01:27:47.954" v="6846"/>
          <ac:spMkLst>
            <pc:docMk/>
            <pc:sldMk cId="2390618172" sldId="282"/>
            <ac:spMk id="5" creationId="{A5A1222B-D4FE-EFAD-F9DC-ADBA40D578EF}"/>
          </ac:spMkLst>
        </pc:spChg>
        <pc:spChg chg="add mod">
          <ac:chgData name="Stephanie Morgan" userId="d33c0d5c-dbbc-4a5f-a7bf-151bd6054802" providerId="ADAL" clId="{60FEBFAA-1034-4D7C-A915-8EE7C8B4A818}" dt="2023-08-07T17:27:14.331" v="13524" actId="20577"/>
          <ac:spMkLst>
            <pc:docMk/>
            <pc:sldMk cId="2390618172" sldId="282"/>
            <ac:spMk id="5" creationId="{A942D23B-24DB-1509-94A9-EF1F0531B847}"/>
          </ac:spMkLst>
        </pc:spChg>
        <pc:spChg chg="add del mod ord">
          <ac:chgData name="Stephanie Morgan" userId="d33c0d5c-dbbc-4a5f-a7bf-151bd6054802" providerId="ADAL" clId="{60FEBFAA-1034-4D7C-A915-8EE7C8B4A818}" dt="2023-08-05T01:29:41.451" v="6862" actId="1032"/>
          <ac:spMkLst>
            <pc:docMk/>
            <pc:sldMk cId="2390618172" sldId="282"/>
            <ac:spMk id="6" creationId="{0C52156B-D09F-303E-D61A-B4BAA06FFD29}"/>
          </ac:spMkLst>
        </pc:spChg>
        <pc:spChg chg="add mod ord">
          <ac:chgData name="Stephanie Morgan" userId="d33c0d5c-dbbc-4a5f-a7bf-151bd6054802" providerId="ADAL" clId="{60FEBFAA-1034-4D7C-A915-8EE7C8B4A818}" dt="2023-08-07T17:26:19.042" v="13515" actId="1036"/>
          <ac:spMkLst>
            <pc:docMk/>
            <pc:sldMk cId="2390618172" sldId="282"/>
            <ac:spMk id="7" creationId="{AA4BEB55-996D-1C54-655A-BDFEB6B14850}"/>
          </ac:spMkLst>
        </pc:spChg>
        <pc:spChg chg="add mod ord">
          <ac:chgData name="Stephanie Morgan" userId="d33c0d5c-dbbc-4a5f-a7bf-151bd6054802" providerId="ADAL" clId="{60FEBFAA-1034-4D7C-A915-8EE7C8B4A818}" dt="2023-08-07T17:26:19.042" v="13515" actId="1036"/>
          <ac:spMkLst>
            <pc:docMk/>
            <pc:sldMk cId="2390618172" sldId="282"/>
            <ac:spMk id="8" creationId="{741E6EDD-2170-B046-235C-AFD69108ECD1}"/>
          </ac:spMkLst>
        </pc:spChg>
        <pc:spChg chg="add mod">
          <ac:chgData name="Stephanie Morgan" userId="d33c0d5c-dbbc-4a5f-a7bf-151bd6054802" providerId="ADAL" clId="{60FEBFAA-1034-4D7C-A915-8EE7C8B4A818}" dt="2023-08-07T17:27:01.377" v="13523" actId="1076"/>
          <ac:spMkLst>
            <pc:docMk/>
            <pc:sldMk cId="2390618172" sldId="282"/>
            <ac:spMk id="13" creationId="{EE79B6A0-1E05-A2ED-52E4-D7440AF86CE5}"/>
          </ac:spMkLst>
        </pc:spChg>
        <pc:spChg chg="add mod">
          <ac:chgData name="Stephanie Morgan" userId="d33c0d5c-dbbc-4a5f-a7bf-151bd6054802" providerId="ADAL" clId="{60FEBFAA-1034-4D7C-A915-8EE7C8B4A818}" dt="2023-08-07T17:26:19.042" v="13515" actId="1036"/>
          <ac:spMkLst>
            <pc:docMk/>
            <pc:sldMk cId="2390618172" sldId="282"/>
            <ac:spMk id="14" creationId="{1FD3FC9B-B79D-EA7D-DCEF-1B66DABC7438}"/>
          </ac:spMkLst>
        </pc:spChg>
        <pc:spChg chg="add del mod">
          <ac:chgData name="Stephanie Morgan" userId="d33c0d5c-dbbc-4a5f-a7bf-151bd6054802" providerId="ADAL" clId="{60FEBFAA-1034-4D7C-A915-8EE7C8B4A818}" dt="2023-08-05T01:47:01.825" v="7161" actId="478"/>
          <ac:spMkLst>
            <pc:docMk/>
            <pc:sldMk cId="2390618172" sldId="282"/>
            <ac:spMk id="16" creationId="{A67111FC-B0D7-BE3B-8E7A-15503FB32811}"/>
          </ac:spMkLst>
        </pc:spChg>
        <pc:spChg chg="add del mod">
          <ac:chgData name="Stephanie Morgan" userId="d33c0d5c-dbbc-4a5f-a7bf-151bd6054802" providerId="ADAL" clId="{60FEBFAA-1034-4D7C-A915-8EE7C8B4A818}" dt="2023-08-05T01:47:48.599" v="7164"/>
          <ac:spMkLst>
            <pc:docMk/>
            <pc:sldMk cId="2390618172" sldId="282"/>
            <ac:spMk id="17" creationId="{EB308E0F-69CA-91CB-F98C-50651CBB0D6E}"/>
          </ac:spMkLst>
        </pc:spChg>
        <pc:spChg chg="add mod">
          <ac:chgData name="Stephanie Morgan" userId="d33c0d5c-dbbc-4a5f-a7bf-151bd6054802" providerId="ADAL" clId="{60FEBFAA-1034-4D7C-A915-8EE7C8B4A818}" dt="2023-08-07T17:26:19.042" v="13515" actId="1036"/>
          <ac:spMkLst>
            <pc:docMk/>
            <pc:sldMk cId="2390618172" sldId="282"/>
            <ac:spMk id="18" creationId="{29D2C34E-F907-1F40-CDC5-4962B430C748}"/>
          </ac:spMkLst>
        </pc:spChg>
        <pc:spChg chg="add mod">
          <ac:chgData name="Stephanie Morgan" userId="d33c0d5c-dbbc-4a5f-a7bf-151bd6054802" providerId="ADAL" clId="{60FEBFAA-1034-4D7C-A915-8EE7C8B4A818}" dt="2023-08-07T17:26:19.042" v="13515" actId="1036"/>
          <ac:spMkLst>
            <pc:docMk/>
            <pc:sldMk cId="2390618172" sldId="282"/>
            <ac:spMk id="19" creationId="{500B1222-CD96-9371-3753-5E4BD7B12055}"/>
          </ac:spMkLst>
        </pc:spChg>
        <pc:graphicFrameChg chg="add mod modGraphic">
          <ac:chgData name="Stephanie Morgan" userId="d33c0d5c-dbbc-4a5f-a7bf-151bd6054802" providerId="ADAL" clId="{60FEBFAA-1034-4D7C-A915-8EE7C8B4A818}" dt="2023-08-07T17:26:19.042" v="13515" actId="1036"/>
          <ac:graphicFrameMkLst>
            <pc:docMk/>
            <pc:sldMk cId="2390618172" sldId="282"/>
            <ac:graphicFrameMk id="10" creationId="{407FC784-1D24-2CAF-D175-A2BBDF8628E8}"/>
          </ac:graphicFrameMkLst>
        </pc:graphicFrameChg>
        <pc:graphicFrameChg chg="add del mod">
          <ac:chgData name="Stephanie Morgan" userId="d33c0d5c-dbbc-4a5f-a7bf-151bd6054802" providerId="ADAL" clId="{60FEBFAA-1034-4D7C-A915-8EE7C8B4A818}" dt="2023-08-05T01:34:29.873" v="6972" actId="478"/>
          <ac:graphicFrameMkLst>
            <pc:docMk/>
            <pc:sldMk cId="2390618172" sldId="282"/>
            <ac:graphicFrameMk id="11" creationId="{B6E13C2D-C2E6-80B9-1306-7155DAE0212B}"/>
          </ac:graphicFrameMkLst>
        </pc:graphicFrameChg>
        <pc:graphicFrameChg chg="add mod modGraphic">
          <ac:chgData name="Stephanie Morgan" userId="d33c0d5c-dbbc-4a5f-a7bf-151bd6054802" providerId="ADAL" clId="{60FEBFAA-1034-4D7C-A915-8EE7C8B4A818}" dt="2023-08-07T17:26:19.042" v="13515" actId="1036"/>
          <ac:graphicFrameMkLst>
            <pc:docMk/>
            <pc:sldMk cId="2390618172" sldId="282"/>
            <ac:graphicFrameMk id="12" creationId="{4F48C148-3719-5930-407D-E4634E111799}"/>
          </ac:graphicFrameMkLst>
        </pc:graphicFrameChg>
        <pc:picChg chg="add del mod">
          <ac:chgData name="Stephanie Morgan" userId="d33c0d5c-dbbc-4a5f-a7bf-151bd6054802" providerId="ADAL" clId="{60FEBFAA-1034-4D7C-A915-8EE7C8B4A818}" dt="2023-08-07T10:50:31.194" v="8013" actId="21"/>
          <ac:picMkLst>
            <pc:docMk/>
            <pc:sldMk cId="2390618172" sldId="282"/>
            <ac:picMk id="9" creationId="{AD5844A4-C272-A57B-7B11-C261830E4175}"/>
          </ac:picMkLst>
        </pc:picChg>
      </pc:sldChg>
      <pc:sldChg chg="addSp delSp modSp new mod">
        <pc:chgData name="Stephanie Morgan" userId="d33c0d5c-dbbc-4a5f-a7bf-151bd6054802" providerId="ADAL" clId="{60FEBFAA-1034-4D7C-A915-8EE7C8B4A818}" dt="2023-08-07T14:38:24.199" v="9356" actId="20577"/>
        <pc:sldMkLst>
          <pc:docMk/>
          <pc:sldMk cId="3545684139" sldId="283"/>
        </pc:sldMkLst>
        <pc:spChg chg="mod">
          <ac:chgData name="Stephanie Morgan" userId="d33c0d5c-dbbc-4a5f-a7bf-151bd6054802" providerId="ADAL" clId="{60FEBFAA-1034-4D7C-A915-8EE7C8B4A818}" dt="2023-08-05T01:21:07.788" v="6488" actId="27636"/>
          <ac:spMkLst>
            <pc:docMk/>
            <pc:sldMk cId="3545684139" sldId="283"/>
            <ac:spMk id="2" creationId="{7CDC290E-D319-9688-D1CB-2BA8F720F92B}"/>
          </ac:spMkLst>
        </pc:spChg>
        <pc:spChg chg="del mod">
          <ac:chgData name="Stephanie Morgan" userId="d33c0d5c-dbbc-4a5f-a7bf-151bd6054802" providerId="ADAL" clId="{60FEBFAA-1034-4D7C-A915-8EE7C8B4A818}" dt="2023-08-05T00:51:36.335" v="5683" actId="26606"/>
          <ac:spMkLst>
            <pc:docMk/>
            <pc:sldMk cId="3545684139" sldId="283"/>
            <ac:spMk id="3" creationId="{6C733180-9280-D212-CE84-8719216945AE}"/>
          </ac:spMkLst>
        </pc:spChg>
        <pc:spChg chg="mod">
          <ac:chgData name="Stephanie Morgan" userId="d33c0d5c-dbbc-4a5f-a7bf-151bd6054802" providerId="ADAL" clId="{60FEBFAA-1034-4D7C-A915-8EE7C8B4A818}" dt="2023-08-07T14:38:24.199" v="9356" actId="20577"/>
          <ac:spMkLst>
            <pc:docMk/>
            <pc:sldMk cId="3545684139" sldId="283"/>
            <ac:spMk id="4" creationId="{C7694F96-F4FC-7D8E-AC6D-77EF3116121F}"/>
          </ac:spMkLst>
        </pc:spChg>
        <pc:graphicFrameChg chg="add mod modGraphic">
          <ac:chgData name="Stephanie Morgan" userId="d33c0d5c-dbbc-4a5f-a7bf-151bd6054802" providerId="ADAL" clId="{60FEBFAA-1034-4D7C-A915-8EE7C8B4A818}" dt="2023-08-07T10:46:08.997" v="8004" actId="207"/>
          <ac:graphicFrameMkLst>
            <pc:docMk/>
            <pc:sldMk cId="3545684139" sldId="283"/>
            <ac:graphicFrameMk id="6" creationId="{619EF4CC-C65F-CD60-361B-B5965C4F00DF}"/>
          </ac:graphicFrameMkLst>
        </pc:graphicFrameChg>
      </pc:sldChg>
      <pc:sldChg chg="modSp new del mod">
        <pc:chgData name="Stephanie Morgan" userId="d33c0d5c-dbbc-4a5f-a7bf-151bd6054802" providerId="ADAL" clId="{60FEBFAA-1034-4D7C-A915-8EE7C8B4A818}" dt="2023-08-05T00:56:41.188" v="5689" actId="2696"/>
        <pc:sldMkLst>
          <pc:docMk/>
          <pc:sldMk cId="2473335666" sldId="284"/>
        </pc:sldMkLst>
        <pc:spChg chg="mod">
          <ac:chgData name="Stephanie Morgan" userId="d33c0d5c-dbbc-4a5f-a7bf-151bd6054802" providerId="ADAL" clId="{60FEBFAA-1034-4D7C-A915-8EE7C8B4A818}" dt="2023-08-05T00:46:29.794" v="5332" actId="20577"/>
          <ac:spMkLst>
            <pc:docMk/>
            <pc:sldMk cId="2473335666" sldId="284"/>
            <ac:spMk id="2" creationId="{7B483631-F332-2380-4DD1-0116185A181A}"/>
          </ac:spMkLst>
        </pc:spChg>
      </pc:sldChg>
      <pc:sldChg chg="addSp delSp modSp new mod setBg setClrOvrMap">
        <pc:chgData name="Stephanie Morgan" userId="d33c0d5c-dbbc-4a5f-a7bf-151bd6054802" providerId="ADAL" clId="{60FEBFAA-1034-4D7C-A915-8EE7C8B4A818}" dt="2023-08-07T11:00:14.533" v="8352" actId="1076"/>
        <pc:sldMkLst>
          <pc:docMk/>
          <pc:sldMk cId="2961663959" sldId="284"/>
        </pc:sldMkLst>
        <pc:spChg chg="mod">
          <ac:chgData name="Stephanie Morgan" userId="d33c0d5c-dbbc-4a5f-a7bf-151bd6054802" providerId="ADAL" clId="{60FEBFAA-1034-4D7C-A915-8EE7C8B4A818}" dt="2023-08-07T11:00:14.533" v="8352" actId="1076"/>
          <ac:spMkLst>
            <pc:docMk/>
            <pc:sldMk cId="2961663959" sldId="284"/>
            <ac:spMk id="2" creationId="{C4D87E8E-A93A-F6A7-E633-E93498B7A433}"/>
          </ac:spMkLst>
        </pc:spChg>
        <pc:spChg chg="add del">
          <ac:chgData name="Stephanie Morgan" userId="d33c0d5c-dbbc-4a5f-a7bf-151bd6054802" providerId="ADAL" clId="{60FEBFAA-1034-4D7C-A915-8EE7C8B4A818}" dt="2023-08-07T10:57:08.218" v="8303" actId="26606"/>
          <ac:spMkLst>
            <pc:docMk/>
            <pc:sldMk cId="2961663959" sldId="284"/>
            <ac:spMk id="8" creationId="{3A8C6BC2-E9E2-4780-8A41-064073CD436B}"/>
          </ac:spMkLst>
        </pc:spChg>
        <pc:spChg chg="add del">
          <ac:chgData name="Stephanie Morgan" userId="d33c0d5c-dbbc-4a5f-a7bf-151bd6054802" providerId="ADAL" clId="{60FEBFAA-1034-4D7C-A915-8EE7C8B4A818}" dt="2023-08-07T10:57:08.218" v="8303" actId="26606"/>
          <ac:spMkLst>
            <pc:docMk/>
            <pc:sldMk cId="2961663959" sldId="284"/>
            <ac:spMk id="10" creationId="{E70450CF-22E9-4B1D-B146-30FEE770C400}"/>
          </ac:spMkLst>
        </pc:spChg>
        <pc:spChg chg="add del">
          <ac:chgData name="Stephanie Morgan" userId="d33c0d5c-dbbc-4a5f-a7bf-151bd6054802" providerId="ADAL" clId="{60FEBFAA-1034-4D7C-A915-8EE7C8B4A818}" dt="2023-08-07T10:57:08.218" v="8303" actId="26606"/>
          <ac:spMkLst>
            <pc:docMk/>
            <pc:sldMk cId="2961663959" sldId="284"/>
            <ac:spMk id="12" creationId="{80238079-1F65-476A-BC6C-F2D3BD2683BA}"/>
          </ac:spMkLst>
        </pc:spChg>
        <pc:spChg chg="add del">
          <ac:chgData name="Stephanie Morgan" userId="d33c0d5c-dbbc-4a5f-a7bf-151bd6054802" providerId="ADAL" clId="{60FEBFAA-1034-4D7C-A915-8EE7C8B4A818}" dt="2023-08-07T10:57:08.218" v="8303" actId="26606"/>
          <ac:spMkLst>
            <pc:docMk/>
            <pc:sldMk cId="2961663959" sldId="284"/>
            <ac:spMk id="14" creationId="{3740C935-D2D3-4F63-A4DA-CD768BB3F409}"/>
          </ac:spMkLst>
        </pc:spChg>
        <pc:spChg chg="add del">
          <ac:chgData name="Stephanie Morgan" userId="d33c0d5c-dbbc-4a5f-a7bf-151bd6054802" providerId="ADAL" clId="{60FEBFAA-1034-4D7C-A915-8EE7C8B4A818}" dt="2023-08-07T10:57:08.218" v="8303" actId="26606"/>
          <ac:spMkLst>
            <pc:docMk/>
            <pc:sldMk cId="2961663959" sldId="284"/>
            <ac:spMk id="21" creationId="{37B80A51-3224-4134-8413-79708750D8C1}"/>
          </ac:spMkLst>
        </pc:spChg>
        <pc:spChg chg="add del">
          <ac:chgData name="Stephanie Morgan" userId="d33c0d5c-dbbc-4a5f-a7bf-151bd6054802" providerId="ADAL" clId="{60FEBFAA-1034-4D7C-A915-8EE7C8B4A818}" dt="2023-08-07T10:57:08.218" v="8303" actId="26606"/>
          <ac:spMkLst>
            <pc:docMk/>
            <pc:sldMk cId="2961663959" sldId="284"/>
            <ac:spMk id="23" creationId="{92C6BB88-5524-41E6-8092-5F71A0FE401B}"/>
          </ac:spMkLst>
        </pc:spChg>
        <pc:spChg chg="add del">
          <ac:chgData name="Stephanie Morgan" userId="d33c0d5c-dbbc-4a5f-a7bf-151bd6054802" providerId="ADAL" clId="{60FEBFAA-1034-4D7C-A915-8EE7C8B4A818}" dt="2023-08-07T10:57:08.218" v="8303" actId="26606"/>
          <ac:spMkLst>
            <pc:docMk/>
            <pc:sldMk cId="2961663959" sldId="284"/>
            <ac:spMk id="25" creationId="{3CA1C36C-0CCE-4EF8-B411-E7A8258011FA}"/>
          </ac:spMkLst>
        </pc:spChg>
        <pc:grpChg chg="add del">
          <ac:chgData name="Stephanie Morgan" userId="d33c0d5c-dbbc-4a5f-a7bf-151bd6054802" providerId="ADAL" clId="{60FEBFAA-1034-4D7C-A915-8EE7C8B4A818}" dt="2023-08-07T10:57:08.218" v="8303" actId="26606"/>
          <ac:grpSpMkLst>
            <pc:docMk/>
            <pc:sldMk cId="2961663959" sldId="284"/>
            <ac:grpSpMk id="16" creationId="{BE8D8045-0F80-4964-B591-0D599AB42DAF}"/>
          </ac:grpSpMkLst>
        </pc:grpChg>
        <pc:picChg chg="add del mod">
          <ac:chgData name="Stephanie Morgan" userId="d33c0d5c-dbbc-4a5f-a7bf-151bd6054802" providerId="ADAL" clId="{60FEBFAA-1034-4D7C-A915-8EE7C8B4A818}" dt="2023-08-07T10:58:14.799" v="8304" actId="478"/>
          <ac:picMkLst>
            <pc:docMk/>
            <pc:sldMk cId="2961663959" sldId="284"/>
            <ac:picMk id="3" creationId="{E80756C7-8284-F0C0-5940-C64E07B2FB51}"/>
          </ac:picMkLst>
        </pc:picChg>
        <pc:picChg chg="add mod">
          <ac:chgData name="Stephanie Morgan" userId="d33c0d5c-dbbc-4a5f-a7bf-151bd6054802" providerId="ADAL" clId="{60FEBFAA-1034-4D7C-A915-8EE7C8B4A818}" dt="2023-08-07T10:59:50.600" v="8350" actId="1076"/>
          <ac:picMkLst>
            <pc:docMk/>
            <pc:sldMk cId="2961663959" sldId="284"/>
            <ac:picMk id="5" creationId="{C27C38D4-CA5E-B164-1F4A-EE87F434242D}"/>
          </ac:picMkLst>
        </pc:picChg>
      </pc:sldChg>
      <pc:sldChg chg="addSp delSp modSp new mod setBg modClrScheme chgLayout">
        <pc:chgData name="Stephanie Morgan" userId="d33c0d5c-dbbc-4a5f-a7bf-151bd6054802" providerId="ADAL" clId="{60FEBFAA-1034-4D7C-A915-8EE7C8B4A818}" dt="2023-08-07T17:29:29.880" v="13598" actId="20577"/>
        <pc:sldMkLst>
          <pc:docMk/>
          <pc:sldMk cId="3853850041" sldId="285"/>
        </pc:sldMkLst>
        <pc:spChg chg="del mod ord">
          <ac:chgData name="Stephanie Morgan" userId="d33c0d5c-dbbc-4a5f-a7bf-151bd6054802" providerId="ADAL" clId="{60FEBFAA-1034-4D7C-A915-8EE7C8B4A818}" dt="2023-08-07T13:18:09.035" v="9026" actId="700"/>
          <ac:spMkLst>
            <pc:docMk/>
            <pc:sldMk cId="3853850041" sldId="285"/>
            <ac:spMk id="2" creationId="{4FFA1679-EBC0-DB79-9B83-181BB77A2A42}"/>
          </ac:spMkLst>
        </pc:spChg>
        <pc:spChg chg="del mod ord">
          <ac:chgData name="Stephanie Morgan" userId="d33c0d5c-dbbc-4a5f-a7bf-151bd6054802" providerId="ADAL" clId="{60FEBFAA-1034-4D7C-A915-8EE7C8B4A818}" dt="2023-08-07T13:18:09.035" v="9026" actId="700"/>
          <ac:spMkLst>
            <pc:docMk/>
            <pc:sldMk cId="3853850041" sldId="285"/>
            <ac:spMk id="3" creationId="{2EEFDF83-68FE-1231-3D8F-14C34EAD1A97}"/>
          </ac:spMkLst>
        </pc:spChg>
        <pc:spChg chg="del">
          <ac:chgData name="Stephanie Morgan" userId="d33c0d5c-dbbc-4a5f-a7bf-151bd6054802" providerId="ADAL" clId="{60FEBFAA-1034-4D7C-A915-8EE7C8B4A818}" dt="2023-08-07T13:18:09.035" v="9026" actId="700"/>
          <ac:spMkLst>
            <pc:docMk/>
            <pc:sldMk cId="3853850041" sldId="285"/>
            <ac:spMk id="4" creationId="{3B92643F-3014-A361-74B0-E5CAF59C926A}"/>
          </ac:spMkLst>
        </pc:spChg>
        <pc:spChg chg="add mod ord">
          <ac:chgData name="Stephanie Morgan" userId="d33c0d5c-dbbc-4a5f-a7bf-151bd6054802" providerId="ADAL" clId="{60FEBFAA-1034-4D7C-A915-8EE7C8B4A818}" dt="2023-08-07T17:28:51.470" v="13565" actId="14100"/>
          <ac:spMkLst>
            <pc:docMk/>
            <pc:sldMk cId="3853850041" sldId="285"/>
            <ac:spMk id="5" creationId="{1712993C-A044-6745-1A6F-AC947F7F5939}"/>
          </ac:spMkLst>
        </pc:spChg>
        <pc:spChg chg="add mod ord">
          <ac:chgData name="Stephanie Morgan" userId="d33c0d5c-dbbc-4a5f-a7bf-151bd6054802" providerId="ADAL" clId="{60FEBFAA-1034-4D7C-A915-8EE7C8B4A818}" dt="2023-08-07T17:29:29.880" v="13598" actId="20577"/>
          <ac:spMkLst>
            <pc:docMk/>
            <pc:sldMk cId="3853850041" sldId="285"/>
            <ac:spMk id="6" creationId="{394F1D95-F8D1-F9B6-D7C4-5F33933E0A6B}"/>
          </ac:spMkLst>
        </pc:spChg>
        <pc:spChg chg="add del">
          <ac:chgData name="Stephanie Morgan" userId="d33c0d5c-dbbc-4a5f-a7bf-151bd6054802" providerId="ADAL" clId="{60FEBFAA-1034-4D7C-A915-8EE7C8B4A818}" dt="2023-08-07T17:16:15.090" v="13307" actId="26606"/>
          <ac:spMkLst>
            <pc:docMk/>
            <pc:sldMk cId="3853850041" sldId="285"/>
            <ac:spMk id="11" creationId="{A009E310-C7C2-4F23-B466-4417C8ED3B99}"/>
          </ac:spMkLst>
        </pc:spChg>
        <pc:spChg chg="add del">
          <ac:chgData name="Stephanie Morgan" userId="d33c0d5c-dbbc-4a5f-a7bf-151bd6054802" providerId="ADAL" clId="{60FEBFAA-1034-4D7C-A915-8EE7C8B4A818}" dt="2023-08-07T17:16:15.090" v="13307" actId="26606"/>
          <ac:spMkLst>
            <pc:docMk/>
            <pc:sldMk cId="3853850041" sldId="285"/>
            <ac:spMk id="13" creationId="{51A4F4A1-146B-4D29-852A-F60996679785}"/>
          </ac:spMkLst>
        </pc:spChg>
        <pc:spChg chg="add del">
          <ac:chgData name="Stephanie Morgan" userId="d33c0d5c-dbbc-4a5f-a7bf-151bd6054802" providerId="ADAL" clId="{60FEBFAA-1034-4D7C-A915-8EE7C8B4A818}" dt="2023-08-07T17:16:15.090" v="13307" actId="26606"/>
          <ac:spMkLst>
            <pc:docMk/>
            <pc:sldMk cId="3853850041" sldId="285"/>
            <ac:spMk id="15" creationId="{A4C31FF5-F97E-4082-BFC5-A880DB9F3F00}"/>
          </ac:spMkLst>
        </pc:spChg>
        <pc:spChg chg="add del">
          <ac:chgData name="Stephanie Morgan" userId="d33c0d5c-dbbc-4a5f-a7bf-151bd6054802" providerId="ADAL" clId="{60FEBFAA-1034-4D7C-A915-8EE7C8B4A818}" dt="2023-08-07T17:16:15.090" v="13307" actId="26606"/>
          <ac:spMkLst>
            <pc:docMk/>
            <pc:sldMk cId="3853850041" sldId="285"/>
            <ac:spMk id="17" creationId="{6015B4CE-42DE-4E9B-B800-B5B8142E6FCB}"/>
          </ac:spMkLst>
        </pc:spChg>
        <pc:spChg chg="add">
          <ac:chgData name="Stephanie Morgan" userId="d33c0d5c-dbbc-4a5f-a7bf-151bd6054802" providerId="ADAL" clId="{60FEBFAA-1034-4D7C-A915-8EE7C8B4A818}" dt="2023-08-07T17:16:15.090" v="13307" actId="26606"/>
          <ac:spMkLst>
            <pc:docMk/>
            <pc:sldMk cId="3853850041" sldId="285"/>
            <ac:spMk id="23" creationId="{CB1F2238-EA69-4D67-8CD6-BAE676F96F39}"/>
          </ac:spMkLst>
        </pc:spChg>
        <pc:spChg chg="add">
          <ac:chgData name="Stephanie Morgan" userId="d33c0d5c-dbbc-4a5f-a7bf-151bd6054802" providerId="ADAL" clId="{60FEBFAA-1034-4D7C-A915-8EE7C8B4A818}" dt="2023-08-07T17:16:15.090" v="13307" actId="26606"/>
          <ac:spMkLst>
            <pc:docMk/>
            <pc:sldMk cId="3853850041" sldId="285"/>
            <ac:spMk id="25" creationId="{44ACE5D0-1439-4B33-9A21-D86EF78AFC50}"/>
          </ac:spMkLst>
        </pc:spChg>
        <pc:picChg chg="add mod">
          <ac:chgData name="Stephanie Morgan" userId="d33c0d5c-dbbc-4a5f-a7bf-151bd6054802" providerId="ADAL" clId="{60FEBFAA-1034-4D7C-A915-8EE7C8B4A818}" dt="2023-08-07T17:19:07.576" v="13343" actId="1076"/>
          <ac:picMkLst>
            <pc:docMk/>
            <pc:sldMk cId="3853850041" sldId="285"/>
            <ac:picMk id="19" creationId="{27F7C051-ED46-A094-36E1-3137E8694235}"/>
          </ac:picMkLst>
        </pc:picChg>
      </pc:sldChg>
      <pc:sldChg chg="addSp modSp new del mod setBg setClrOvrMap">
        <pc:chgData name="Stephanie Morgan" userId="d33c0d5c-dbbc-4a5f-a7bf-151bd6054802" providerId="ADAL" clId="{60FEBFAA-1034-4D7C-A915-8EE7C8B4A818}" dt="2023-08-05T00:54:22.200" v="5688" actId="2696"/>
        <pc:sldMkLst>
          <pc:docMk/>
          <pc:sldMk cId="3977214047" sldId="285"/>
        </pc:sldMkLst>
        <pc:spChg chg="mod">
          <ac:chgData name="Stephanie Morgan" userId="d33c0d5c-dbbc-4a5f-a7bf-151bd6054802" providerId="ADAL" clId="{60FEBFAA-1034-4D7C-A915-8EE7C8B4A818}" dt="2023-08-05T00:53:37.562" v="5687" actId="26606"/>
          <ac:spMkLst>
            <pc:docMk/>
            <pc:sldMk cId="3977214047" sldId="285"/>
            <ac:spMk id="2" creationId="{B9F13ED3-4F75-48D6-C263-6EC026BF363B}"/>
          </ac:spMkLst>
        </pc:spChg>
        <pc:spChg chg="mod">
          <ac:chgData name="Stephanie Morgan" userId="d33c0d5c-dbbc-4a5f-a7bf-151bd6054802" providerId="ADAL" clId="{60FEBFAA-1034-4D7C-A915-8EE7C8B4A818}" dt="2023-08-05T00:53:37.562" v="5687" actId="26606"/>
          <ac:spMkLst>
            <pc:docMk/>
            <pc:sldMk cId="3977214047" sldId="285"/>
            <ac:spMk id="3" creationId="{58973EC8-6E9C-96B7-234F-EF72E8E3502D}"/>
          </ac:spMkLst>
        </pc:spChg>
        <pc:spChg chg="add">
          <ac:chgData name="Stephanie Morgan" userId="d33c0d5c-dbbc-4a5f-a7bf-151bd6054802" providerId="ADAL" clId="{60FEBFAA-1034-4D7C-A915-8EE7C8B4A818}" dt="2023-08-05T00:53:37.562" v="5687" actId="26606"/>
          <ac:spMkLst>
            <pc:docMk/>
            <pc:sldMk cId="3977214047" sldId="285"/>
            <ac:spMk id="8" creationId="{B32F73EB-B46F-4F77-B3DC-7C374906F3B4}"/>
          </ac:spMkLst>
        </pc:spChg>
        <pc:spChg chg="add">
          <ac:chgData name="Stephanie Morgan" userId="d33c0d5c-dbbc-4a5f-a7bf-151bd6054802" providerId="ADAL" clId="{60FEBFAA-1034-4D7C-A915-8EE7C8B4A818}" dt="2023-08-05T00:53:37.562" v="5687" actId="26606"/>
          <ac:spMkLst>
            <pc:docMk/>
            <pc:sldMk cId="3977214047" sldId="285"/>
            <ac:spMk id="10" creationId="{ADDB10B3-CF45-4294-8994-0E8AD1FC6ECB}"/>
          </ac:spMkLst>
        </pc:spChg>
        <pc:spChg chg="add">
          <ac:chgData name="Stephanie Morgan" userId="d33c0d5c-dbbc-4a5f-a7bf-151bd6054802" providerId="ADAL" clId="{60FEBFAA-1034-4D7C-A915-8EE7C8B4A818}" dt="2023-08-05T00:53:37.562" v="5687" actId="26606"/>
          <ac:spMkLst>
            <pc:docMk/>
            <pc:sldMk cId="3977214047" sldId="285"/>
            <ac:spMk id="12" creationId="{5145417F-1D1B-48A7-B4DA-BAD73B02C815}"/>
          </ac:spMkLst>
        </pc:spChg>
        <pc:spChg chg="add">
          <ac:chgData name="Stephanie Morgan" userId="d33c0d5c-dbbc-4a5f-a7bf-151bd6054802" providerId="ADAL" clId="{60FEBFAA-1034-4D7C-A915-8EE7C8B4A818}" dt="2023-08-05T00:53:37.562" v="5687" actId="26606"/>
          <ac:spMkLst>
            <pc:docMk/>
            <pc:sldMk cId="3977214047" sldId="285"/>
            <ac:spMk id="14" creationId="{13CF9D9F-1672-4D0C-934E-CD9EE1BE54BA}"/>
          </ac:spMkLst>
        </pc:spChg>
        <pc:spChg chg="add">
          <ac:chgData name="Stephanie Morgan" userId="d33c0d5c-dbbc-4a5f-a7bf-151bd6054802" providerId="ADAL" clId="{60FEBFAA-1034-4D7C-A915-8EE7C8B4A818}" dt="2023-08-05T00:53:37.562" v="5687" actId="26606"/>
          <ac:spMkLst>
            <pc:docMk/>
            <pc:sldMk cId="3977214047" sldId="285"/>
            <ac:spMk id="21" creationId="{B66F8A2C-B8CF-4B20-9A73-2ADCF6302755}"/>
          </ac:spMkLst>
        </pc:spChg>
        <pc:spChg chg="add">
          <ac:chgData name="Stephanie Morgan" userId="d33c0d5c-dbbc-4a5f-a7bf-151bd6054802" providerId="ADAL" clId="{60FEBFAA-1034-4D7C-A915-8EE7C8B4A818}" dt="2023-08-05T00:53:37.562" v="5687" actId="26606"/>
          <ac:spMkLst>
            <pc:docMk/>
            <pc:sldMk cId="3977214047" sldId="285"/>
            <ac:spMk id="23" creationId="{180C23B1-7427-4DF4-BFF1-60CD7E93BC5F}"/>
          </ac:spMkLst>
        </pc:spChg>
        <pc:spChg chg="add">
          <ac:chgData name="Stephanie Morgan" userId="d33c0d5c-dbbc-4a5f-a7bf-151bd6054802" providerId="ADAL" clId="{60FEBFAA-1034-4D7C-A915-8EE7C8B4A818}" dt="2023-08-05T00:53:37.562" v="5687" actId="26606"/>
          <ac:spMkLst>
            <pc:docMk/>
            <pc:sldMk cId="3977214047" sldId="285"/>
            <ac:spMk id="25" creationId="{B5DD78E9-DE0D-47AF-A0DB-F475221E3DC7}"/>
          </ac:spMkLst>
        </pc:spChg>
        <pc:spChg chg="add">
          <ac:chgData name="Stephanie Morgan" userId="d33c0d5c-dbbc-4a5f-a7bf-151bd6054802" providerId="ADAL" clId="{60FEBFAA-1034-4D7C-A915-8EE7C8B4A818}" dt="2023-08-05T00:53:37.562" v="5687" actId="26606"/>
          <ac:spMkLst>
            <pc:docMk/>
            <pc:sldMk cId="3977214047" sldId="285"/>
            <ac:spMk id="27" creationId="{A118D329-2010-4A15-B57C-429FFAE35B11}"/>
          </ac:spMkLst>
        </pc:spChg>
        <pc:grpChg chg="add">
          <ac:chgData name="Stephanie Morgan" userId="d33c0d5c-dbbc-4a5f-a7bf-151bd6054802" providerId="ADAL" clId="{60FEBFAA-1034-4D7C-A915-8EE7C8B4A818}" dt="2023-08-05T00:53:37.562" v="5687" actId="26606"/>
          <ac:grpSpMkLst>
            <pc:docMk/>
            <pc:sldMk cId="3977214047" sldId="285"/>
            <ac:grpSpMk id="16" creationId="{1558C702-CA14-4264-B8FC-A5120F75DE0A}"/>
          </ac:grpSpMkLst>
        </pc:grpChg>
        <pc:cxnChg chg="add">
          <ac:chgData name="Stephanie Morgan" userId="d33c0d5c-dbbc-4a5f-a7bf-151bd6054802" providerId="ADAL" clId="{60FEBFAA-1034-4D7C-A915-8EE7C8B4A818}" dt="2023-08-05T00:53:37.562" v="5687" actId="26606"/>
          <ac:cxnSpMkLst>
            <pc:docMk/>
            <pc:sldMk cId="3977214047" sldId="285"/>
            <ac:cxnSpMk id="29" creationId="{994262BC-EE98-4BD6-82DB-4955E8DCC290}"/>
          </ac:cxnSpMkLst>
        </pc:cxnChg>
      </pc:sldChg>
      <pc:sldChg chg="modSp new del mod">
        <pc:chgData name="Stephanie Morgan" userId="d33c0d5c-dbbc-4a5f-a7bf-151bd6054802" providerId="ADAL" clId="{60FEBFAA-1034-4D7C-A915-8EE7C8B4A818}" dt="2023-08-07T14:53:39.269" v="9748" actId="2696"/>
        <pc:sldMkLst>
          <pc:docMk/>
          <pc:sldMk cId="1219785335" sldId="286"/>
        </pc:sldMkLst>
        <pc:spChg chg="mod">
          <ac:chgData name="Stephanie Morgan" userId="d33c0d5c-dbbc-4a5f-a7bf-151bd6054802" providerId="ADAL" clId="{60FEBFAA-1034-4D7C-A915-8EE7C8B4A818}" dt="2023-08-07T14:53:34.306" v="9747" actId="20577"/>
          <ac:spMkLst>
            <pc:docMk/>
            <pc:sldMk cId="1219785335" sldId="286"/>
            <ac:spMk id="2" creationId="{49D38BD2-685D-041E-E1EE-D76EE5FC03B8}"/>
          </ac:spMkLst>
        </pc:spChg>
      </pc:sldChg>
      <pc:sldChg chg="addSp delSp modSp new mod ord setBg addAnim">
        <pc:chgData name="Stephanie Morgan" userId="d33c0d5c-dbbc-4a5f-a7bf-151bd6054802" providerId="ADAL" clId="{60FEBFAA-1034-4D7C-A915-8EE7C8B4A818}" dt="2023-08-07T20:04:22.744" v="14211" actId="20577"/>
        <pc:sldMkLst>
          <pc:docMk/>
          <pc:sldMk cId="2705446588" sldId="286"/>
        </pc:sldMkLst>
        <pc:spChg chg="mod">
          <ac:chgData name="Stephanie Morgan" userId="d33c0d5c-dbbc-4a5f-a7bf-151bd6054802" providerId="ADAL" clId="{60FEBFAA-1034-4D7C-A915-8EE7C8B4A818}" dt="2023-08-07T20:04:22.744" v="14211" actId="20577"/>
          <ac:spMkLst>
            <pc:docMk/>
            <pc:sldMk cId="2705446588" sldId="286"/>
            <ac:spMk id="2" creationId="{83ABCE2A-95AF-00C6-BD43-E02DE49E1FB1}"/>
          </ac:spMkLst>
        </pc:spChg>
        <pc:spChg chg="del mod">
          <ac:chgData name="Stephanie Morgan" userId="d33c0d5c-dbbc-4a5f-a7bf-151bd6054802" providerId="ADAL" clId="{60FEBFAA-1034-4D7C-A915-8EE7C8B4A818}" dt="2023-08-07T16:32:49.703" v="13276" actId="478"/>
          <ac:spMkLst>
            <pc:docMk/>
            <pc:sldMk cId="2705446588" sldId="286"/>
            <ac:spMk id="3" creationId="{296F0D62-FBB0-5744-4C4B-0E7E378033B8}"/>
          </ac:spMkLst>
        </pc:spChg>
        <pc:spChg chg="add del">
          <ac:chgData name="Stephanie Morgan" userId="d33c0d5c-dbbc-4a5f-a7bf-151bd6054802" providerId="ADAL" clId="{60FEBFAA-1034-4D7C-A915-8EE7C8B4A818}" dt="2023-08-07T15:53:56.580" v="10777" actId="26606"/>
          <ac:spMkLst>
            <pc:docMk/>
            <pc:sldMk cId="2705446588" sldId="286"/>
            <ac:spMk id="9" creationId="{6F40FBDA-CEB1-40F0-9AB9-BD9C402D70FE}"/>
          </ac:spMkLst>
        </pc:spChg>
        <pc:spChg chg="add del">
          <ac:chgData name="Stephanie Morgan" userId="d33c0d5c-dbbc-4a5f-a7bf-151bd6054802" providerId="ADAL" clId="{60FEBFAA-1034-4D7C-A915-8EE7C8B4A818}" dt="2023-08-07T15:53:56.580" v="10777" actId="26606"/>
          <ac:spMkLst>
            <pc:docMk/>
            <pc:sldMk cId="2705446588" sldId="286"/>
            <ac:spMk id="11" creationId="{0344D4FE-ABEF-4230-9E4E-AD5782FC78AC}"/>
          </ac:spMkLst>
        </pc:spChg>
        <pc:spChg chg="add del">
          <ac:chgData name="Stephanie Morgan" userId="d33c0d5c-dbbc-4a5f-a7bf-151bd6054802" providerId="ADAL" clId="{60FEBFAA-1034-4D7C-A915-8EE7C8B4A818}" dt="2023-08-07T15:53:56.580" v="10777" actId="26606"/>
          <ac:spMkLst>
            <pc:docMk/>
            <pc:sldMk cId="2705446588" sldId="286"/>
            <ac:spMk id="13" creationId="{9325F979-D3F9-4926-81B7-7ACCB31A501B}"/>
          </ac:spMkLst>
        </pc:spChg>
        <pc:spChg chg="add del">
          <ac:chgData name="Stephanie Morgan" userId="d33c0d5c-dbbc-4a5f-a7bf-151bd6054802" providerId="ADAL" clId="{60FEBFAA-1034-4D7C-A915-8EE7C8B4A818}" dt="2023-08-07T15:54:26.829" v="10780" actId="26606"/>
          <ac:spMkLst>
            <pc:docMk/>
            <pc:sldMk cId="2705446588" sldId="286"/>
            <ac:spMk id="18" creationId="{2BEE9E27-5550-4DAA-935D-B987C1160628}"/>
          </ac:spMkLst>
        </pc:spChg>
        <pc:spChg chg="add del">
          <ac:chgData name="Stephanie Morgan" userId="d33c0d5c-dbbc-4a5f-a7bf-151bd6054802" providerId="ADAL" clId="{60FEBFAA-1034-4D7C-A915-8EE7C8B4A818}" dt="2023-08-07T15:54:26.829" v="10780" actId="26606"/>
          <ac:spMkLst>
            <pc:docMk/>
            <pc:sldMk cId="2705446588" sldId="286"/>
            <ac:spMk id="20" creationId="{9B4AF4B7-C89D-4321-877F-0944ED8F458E}"/>
          </ac:spMkLst>
        </pc:spChg>
        <pc:spChg chg="add del">
          <ac:chgData name="Stephanie Morgan" userId="d33c0d5c-dbbc-4a5f-a7bf-151bd6054802" providerId="ADAL" clId="{60FEBFAA-1034-4D7C-A915-8EE7C8B4A818}" dt="2023-08-07T15:54:26.829" v="10780" actId="26606"/>
          <ac:spMkLst>
            <pc:docMk/>
            <pc:sldMk cId="2705446588" sldId="286"/>
            <ac:spMk id="22" creationId="{486F1C7C-0D59-4A57-B9FF-60AF2D0ECA95}"/>
          </ac:spMkLst>
        </pc:spChg>
        <pc:spChg chg="add del">
          <ac:chgData name="Stephanie Morgan" userId="d33c0d5c-dbbc-4a5f-a7bf-151bd6054802" providerId="ADAL" clId="{60FEBFAA-1034-4D7C-A915-8EE7C8B4A818}" dt="2023-08-07T15:54:26.823" v="10779" actId="26606"/>
          <ac:spMkLst>
            <pc:docMk/>
            <pc:sldMk cId="2705446588" sldId="286"/>
            <ac:spMk id="33" creationId="{E8A681B6-C98A-4D7F-9909-63C374D7FF8E}"/>
          </ac:spMkLst>
        </pc:spChg>
        <pc:spChg chg="add del">
          <ac:chgData name="Stephanie Morgan" userId="d33c0d5c-dbbc-4a5f-a7bf-151bd6054802" providerId="ADAL" clId="{60FEBFAA-1034-4D7C-A915-8EE7C8B4A818}" dt="2023-08-07T15:54:26.823" v="10779" actId="26606"/>
          <ac:spMkLst>
            <pc:docMk/>
            <pc:sldMk cId="2705446588" sldId="286"/>
            <ac:spMk id="35" creationId="{86921645-A847-4076-A874-CFBEF05D54E5}"/>
          </ac:spMkLst>
        </pc:spChg>
        <pc:spChg chg="add del">
          <ac:chgData name="Stephanie Morgan" userId="d33c0d5c-dbbc-4a5f-a7bf-151bd6054802" providerId="ADAL" clId="{60FEBFAA-1034-4D7C-A915-8EE7C8B4A818}" dt="2023-08-07T15:54:26.823" v="10779" actId="26606"/>
          <ac:spMkLst>
            <pc:docMk/>
            <pc:sldMk cId="2705446588" sldId="286"/>
            <ac:spMk id="37" creationId="{287E2693-C177-414F-876F-B876A5264661}"/>
          </ac:spMkLst>
        </pc:spChg>
        <pc:spChg chg="add del">
          <ac:chgData name="Stephanie Morgan" userId="d33c0d5c-dbbc-4a5f-a7bf-151bd6054802" providerId="ADAL" clId="{60FEBFAA-1034-4D7C-A915-8EE7C8B4A818}" dt="2023-08-07T15:54:26.823" v="10779" actId="26606"/>
          <ac:spMkLst>
            <pc:docMk/>
            <pc:sldMk cId="2705446588" sldId="286"/>
            <ac:spMk id="39" creationId="{085CBAFF-E8C0-44C2-9827-9B1C0397BB54}"/>
          </ac:spMkLst>
        </pc:spChg>
        <pc:spChg chg="add del">
          <ac:chgData name="Stephanie Morgan" userId="d33c0d5c-dbbc-4a5f-a7bf-151bd6054802" providerId="ADAL" clId="{60FEBFAA-1034-4D7C-A915-8EE7C8B4A818}" dt="2023-08-07T15:54:26.823" v="10779" actId="26606"/>
          <ac:spMkLst>
            <pc:docMk/>
            <pc:sldMk cId="2705446588" sldId="286"/>
            <ac:spMk id="41" creationId="{11F1DE27-CF00-44E4-8E7C-33D3D76555BC}"/>
          </ac:spMkLst>
        </pc:spChg>
        <pc:spChg chg="add del">
          <ac:chgData name="Stephanie Morgan" userId="d33c0d5c-dbbc-4a5f-a7bf-151bd6054802" providerId="ADAL" clId="{60FEBFAA-1034-4D7C-A915-8EE7C8B4A818}" dt="2023-08-07T15:54:26.823" v="10779" actId="26606"/>
          <ac:spMkLst>
            <pc:docMk/>
            <pc:sldMk cId="2705446588" sldId="286"/>
            <ac:spMk id="49" creationId="{32D295F6-5125-44AF-A486-BA7380B06864}"/>
          </ac:spMkLst>
        </pc:spChg>
        <pc:spChg chg="add del">
          <ac:chgData name="Stephanie Morgan" userId="d33c0d5c-dbbc-4a5f-a7bf-151bd6054802" providerId="ADAL" clId="{60FEBFAA-1034-4D7C-A915-8EE7C8B4A818}" dt="2023-08-07T16:32:45.589" v="13275" actId="26606"/>
          <ac:spMkLst>
            <pc:docMk/>
            <pc:sldMk cId="2705446588" sldId="286"/>
            <ac:spMk id="51" creationId="{5472113B-41FA-450E-B533-F51733045F2A}"/>
          </ac:spMkLst>
        </pc:spChg>
        <pc:spChg chg="add del">
          <ac:chgData name="Stephanie Morgan" userId="d33c0d5c-dbbc-4a5f-a7bf-151bd6054802" providerId="ADAL" clId="{60FEBFAA-1034-4D7C-A915-8EE7C8B4A818}" dt="2023-08-07T16:32:45.589" v="13275" actId="26606"/>
          <ac:spMkLst>
            <pc:docMk/>
            <pc:sldMk cId="2705446588" sldId="286"/>
            <ac:spMk id="52" creationId="{3CB5E9E0-7C44-46B5-B3E8-E62887B31117}"/>
          </ac:spMkLst>
        </pc:spChg>
        <pc:spChg chg="add del">
          <ac:chgData name="Stephanie Morgan" userId="d33c0d5c-dbbc-4a5f-a7bf-151bd6054802" providerId="ADAL" clId="{60FEBFAA-1034-4D7C-A915-8EE7C8B4A818}" dt="2023-08-07T16:32:45.589" v="13275" actId="26606"/>
          <ac:spMkLst>
            <pc:docMk/>
            <pc:sldMk cId="2705446588" sldId="286"/>
            <ac:spMk id="53" creationId="{1EF88855-34D7-45DF-9DB8-682E4A3586D2}"/>
          </ac:spMkLst>
        </pc:spChg>
        <pc:spChg chg="add">
          <ac:chgData name="Stephanie Morgan" userId="d33c0d5c-dbbc-4a5f-a7bf-151bd6054802" providerId="ADAL" clId="{60FEBFAA-1034-4D7C-A915-8EE7C8B4A818}" dt="2023-08-07T16:32:45.589" v="13275" actId="26606"/>
          <ac:spMkLst>
            <pc:docMk/>
            <pc:sldMk cId="2705446588" sldId="286"/>
            <ac:spMk id="61" creationId="{6F40FBDA-CEB1-40F0-9AB9-BD9C402D70FE}"/>
          </ac:spMkLst>
        </pc:spChg>
        <pc:spChg chg="add">
          <ac:chgData name="Stephanie Morgan" userId="d33c0d5c-dbbc-4a5f-a7bf-151bd6054802" providerId="ADAL" clId="{60FEBFAA-1034-4D7C-A915-8EE7C8B4A818}" dt="2023-08-07T16:32:45.589" v="13275" actId="26606"/>
          <ac:spMkLst>
            <pc:docMk/>
            <pc:sldMk cId="2705446588" sldId="286"/>
            <ac:spMk id="63" creationId="{0344D4FE-ABEF-4230-9E4E-AD5782FC78AC}"/>
          </ac:spMkLst>
        </pc:spChg>
        <pc:spChg chg="add">
          <ac:chgData name="Stephanie Morgan" userId="d33c0d5c-dbbc-4a5f-a7bf-151bd6054802" providerId="ADAL" clId="{60FEBFAA-1034-4D7C-A915-8EE7C8B4A818}" dt="2023-08-07T16:32:45.589" v="13275" actId="26606"/>
          <ac:spMkLst>
            <pc:docMk/>
            <pc:sldMk cId="2705446588" sldId="286"/>
            <ac:spMk id="65" creationId="{9325F979-D3F9-4926-81B7-7ACCB31A501B}"/>
          </ac:spMkLst>
        </pc:spChg>
        <pc:picChg chg="add mod ord">
          <ac:chgData name="Stephanie Morgan" userId="d33c0d5c-dbbc-4a5f-a7bf-151bd6054802" providerId="ADAL" clId="{60FEBFAA-1034-4D7C-A915-8EE7C8B4A818}" dt="2023-08-07T16:32:45.589" v="13275" actId="26606"/>
          <ac:picMkLst>
            <pc:docMk/>
            <pc:sldMk cId="2705446588" sldId="286"/>
            <ac:picMk id="5" creationId="{F5A3E640-D006-E671-9912-99EDFEE0F26A}"/>
          </ac:picMkLst>
        </pc:picChg>
        <pc:cxnChg chg="add del">
          <ac:chgData name="Stephanie Morgan" userId="d33c0d5c-dbbc-4a5f-a7bf-151bd6054802" providerId="ADAL" clId="{60FEBFAA-1034-4D7C-A915-8EE7C8B4A818}" dt="2023-08-07T15:54:26.829" v="10780" actId="26606"/>
          <ac:cxnSpMkLst>
            <pc:docMk/>
            <pc:sldMk cId="2705446588" sldId="286"/>
            <ac:cxnSpMk id="24" creationId="{5735DC8C-B370-4340-B37D-4472C16391A7}"/>
          </ac:cxnSpMkLst>
        </pc:cxnChg>
        <pc:cxnChg chg="add del">
          <ac:chgData name="Stephanie Morgan" userId="d33c0d5c-dbbc-4a5f-a7bf-151bd6054802" providerId="ADAL" clId="{60FEBFAA-1034-4D7C-A915-8EE7C8B4A818}" dt="2023-08-07T15:54:26.829" v="10780" actId="26606"/>
          <ac:cxnSpMkLst>
            <pc:docMk/>
            <pc:sldMk cId="2705446588" sldId="286"/>
            <ac:cxnSpMk id="26" creationId="{C404BB8C-445B-49D4-853C-25A93128629C}"/>
          </ac:cxnSpMkLst>
        </pc:cxnChg>
        <pc:cxnChg chg="add del">
          <ac:chgData name="Stephanie Morgan" userId="d33c0d5c-dbbc-4a5f-a7bf-151bd6054802" providerId="ADAL" clId="{60FEBFAA-1034-4D7C-A915-8EE7C8B4A818}" dt="2023-08-07T15:54:26.829" v="10780" actId="26606"/>
          <ac:cxnSpMkLst>
            <pc:docMk/>
            <pc:sldMk cId="2705446588" sldId="286"/>
            <ac:cxnSpMk id="28" creationId="{045B8EE3-9336-45C5-ACE9-280CCFD2F819}"/>
          </ac:cxnSpMkLst>
        </pc:cxnChg>
        <pc:cxnChg chg="add del">
          <ac:chgData name="Stephanie Morgan" userId="d33c0d5c-dbbc-4a5f-a7bf-151bd6054802" providerId="ADAL" clId="{60FEBFAA-1034-4D7C-A915-8EE7C8B4A818}" dt="2023-08-07T15:54:26.823" v="10779" actId="26606"/>
          <ac:cxnSpMkLst>
            <pc:docMk/>
            <pc:sldMk cId="2705446588" sldId="286"/>
            <ac:cxnSpMk id="43" creationId="{D31977CF-C50B-4A56-B3CE-AFC0558E80BC}"/>
          </ac:cxnSpMkLst>
        </pc:cxnChg>
        <pc:cxnChg chg="add del">
          <ac:chgData name="Stephanie Morgan" userId="d33c0d5c-dbbc-4a5f-a7bf-151bd6054802" providerId="ADAL" clId="{60FEBFAA-1034-4D7C-A915-8EE7C8B4A818}" dt="2023-08-07T15:54:26.823" v="10779" actId="26606"/>
          <ac:cxnSpMkLst>
            <pc:docMk/>
            <pc:sldMk cId="2705446588" sldId="286"/>
            <ac:cxnSpMk id="45" creationId="{759FEA35-CBAA-4788-991C-9BEDD81476FC}"/>
          </ac:cxnSpMkLst>
        </pc:cxnChg>
        <pc:cxnChg chg="add del">
          <ac:chgData name="Stephanie Morgan" userId="d33c0d5c-dbbc-4a5f-a7bf-151bd6054802" providerId="ADAL" clId="{60FEBFAA-1034-4D7C-A915-8EE7C8B4A818}" dt="2023-08-07T15:54:26.823" v="10779" actId="26606"/>
          <ac:cxnSpMkLst>
            <pc:docMk/>
            <pc:sldMk cId="2705446588" sldId="286"/>
            <ac:cxnSpMk id="47" creationId="{1FCA0F60-3A11-4E78-AB69-4A2A20ABDD58}"/>
          </ac:cxnSpMkLst>
        </pc:cxnChg>
        <pc:cxnChg chg="add del">
          <ac:chgData name="Stephanie Morgan" userId="d33c0d5c-dbbc-4a5f-a7bf-151bd6054802" providerId="ADAL" clId="{60FEBFAA-1034-4D7C-A915-8EE7C8B4A818}" dt="2023-08-07T16:32:45.589" v="13275" actId="26606"/>
          <ac:cxnSpMkLst>
            <pc:docMk/>
            <pc:sldMk cId="2705446588" sldId="286"/>
            <ac:cxnSpMk id="54" creationId="{BC6981A1-6AD0-44A6-84F4-420410F3B2A7}"/>
          </ac:cxnSpMkLst>
        </pc:cxnChg>
        <pc:cxnChg chg="add del">
          <ac:chgData name="Stephanie Morgan" userId="d33c0d5c-dbbc-4a5f-a7bf-151bd6054802" providerId="ADAL" clId="{60FEBFAA-1034-4D7C-A915-8EE7C8B4A818}" dt="2023-08-07T16:32:45.589" v="13275" actId="26606"/>
          <ac:cxnSpMkLst>
            <pc:docMk/>
            <pc:sldMk cId="2705446588" sldId="286"/>
            <ac:cxnSpMk id="55" creationId="{CD9FF0FB-30CE-40B4-B3F2-A565E71CE2D9}"/>
          </ac:cxnSpMkLst>
        </pc:cxnChg>
        <pc:cxnChg chg="add del">
          <ac:chgData name="Stephanie Morgan" userId="d33c0d5c-dbbc-4a5f-a7bf-151bd6054802" providerId="ADAL" clId="{60FEBFAA-1034-4D7C-A915-8EE7C8B4A818}" dt="2023-08-07T16:32:45.589" v="13275" actId="26606"/>
          <ac:cxnSpMkLst>
            <pc:docMk/>
            <pc:sldMk cId="2705446588" sldId="286"/>
            <ac:cxnSpMk id="56" creationId="{C7216A06-7EF2-4C72-8D1E-8959D3EBC14B}"/>
          </ac:cxnSpMkLst>
        </pc:cxnChg>
      </pc:sldChg>
      <pc:sldChg chg="addSp delSp modSp new mod setBg">
        <pc:chgData name="Stephanie Morgan" userId="d33c0d5c-dbbc-4a5f-a7bf-151bd6054802" providerId="ADAL" clId="{60FEBFAA-1034-4D7C-A915-8EE7C8B4A818}" dt="2023-08-07T20:04:38.844" v="14213" actId="255"/>
        <pc:sldMkLst>
          <pc:docMk/>
          <pc:sldMk cId="640780710" sldId="287"/>
        </pc:sldMkLst>
        <pc:spChg chg="mod">
          <ac:chgData name="Stephanie Morgan" userId="d33c0d5c-dbbc-4a5f-a7bf-151bd6054802" providerId="ADAL" clId="{60FEBFAA-1034-4D7C-A915-8EE7C8B4A818}" dt="2023-08-07T16:09:45.480" v="11530" actId="1076"/>
          <ac:spMkLst>
            <pc:docMk/>
            <pc:sldMk cId="640780710" sldId="287"/>
            <ac:spMk id="2" creationId="{7119348B-0287-9955-1668-05343747CC0A}"/>
          </ac:spMkLst>
        </pc:spChg>
        <pc:spChg chg="mod">
          <ac:chgData name="Stephanie Morgan" userId="d33c0d5c-dbbc-4a5f-a7bf-151bd6054802" providerId="ADAL" clId="{60FEBFAA-1034-4D7C-A915-8EE7C8B4A818}" dt="2023-08-07T20:04:38.844" v="14213" actId="255"/>
          <ac:spMkLst>
            <pc:docMk/>
            <pc:sldMk cId="640780710" sldId="287"/>
            <ac:spMk id="3" creationId="{4CC4BD29-79BA-92DB-9A1D-B34A1CABED82}"/>
          </ac:spMkLst>
        </pc:spChg>
        <pc:spChg chg="add del">
          <ac:chgData name="Stephanie Morgan" userId="d33c0d5c-dbbc-4a5f-a7bf-151bd6054802" providerId="ADAL" clId="{60FEBFAA-1034-4D7C-A915-8EE7C8B4A818}" dt="2023-08-07T16:08:28.047" v="11509" actId="26606"/>
          <ac:spMkLst>
            <pc:docMk/>
            <pc:sldMk cId="640780710" sldId="287"/>
            <ac:spMk id="9" creationId="{D04789F1-5F3B-4DEE-BEAA-E70D1E088672}"/>
          </ac:spMkLst>
        </pc:spChg>
        <pc:spChg chg="add del">
          <ac:chgData name="Stephanie Morgan" userId="d33c0d5c-dbbc-4a5f-a7bf-151bd6054802" providerId="ADAL" clId="{60FEBFAA-1034-4D7C-A915-8EE7C8B4A818}" dt="2023-08-07T16:08:28.047" v="11509" actId="26606"/>
          <ac:spMkLst>
            <pc:docMk/>
            <pc:sldMk cId="640780710" sldId="287"/>
            <ac:spMk id="11" creationId="{D93C3E38-DF85-49B0-BDB8-38728B091A7A}"/>
          </ac:spMkLst>
        </pc:spChg>
        <pc:spChg chg="add">
          <ac:chgData name="Stephanie Morgan" userId="d33c0d5c-dbbc-4a5f-a7bf-151bd6054802" providerId="ADAL" clId="{60FEBFAA-1034-4D7C-A915-8EE7C8B4A818}" dt="2023-08-07T16:08:28.047" v="11509" actId="26606"/>
          <ac:spMkLst>
            <pc:docMk/>
            <pc:sldMk cId="640780710" sldId="287"/>
            <ac:spMk id="16" creationId="{891D1FF4-7F97-4936-9A4C-9FB71D8FB4F4}"/>
          </ac:spMkLst>
        </pc:spChg>
        <pc:picChg chg="add mod">
          <ac:chgData name="Stephanie Morgan" userId="d33c0d5c-dbbc-4a5f-a7bf-151bd6054802" providerId="ADAL" clId="{60FEBFAA-1034-4D7C-A915-8EE7C8B4A818}" dt="2023-08-07T16:08:28.047" v="11509" actId="26606"/>
          <ac:picMkLst>
            <pc:docMk/>
            <pc:sldMk cId="640780710" sldId="287"/>
            <ac:picMk id="5" creationId="{0B12BFA9-CE44-7FEA-061A-F15F0A1FF377}"/>
          </ac:picMkLst>
        </pc:picChg>
      </pc:sldChg>
      <pc:sldChg chg="addSp delSp modSp new mod setBg modClrScheme setClrOvrMap chgLayout">
        <pc:chgData name="Stephanie Morgan" userId="d33c0d5c-dbbc-4a5f-a7bf-151bd6054802" providerId="ADAL" clId="{60FEBFAA-1034-4D7C-A915-8EE7C8B4A818}" dt="2023-08-07T20:10:54.716" v="14234" actId="20577"/>
        <pc:sldMkLst>
          <pc:docMk/>
          <pc:sldMk cId="2852948383" sldId="288"/>
        </pc:sldMkLst>
        <pc:spChg chg="del mod ord">
          <ac:chgData name="Stephanie Morgan" userId="d33c0d5c-dbbc-4a5f-a7bf-151bd6054802" providerId="ADAL" clId="{60FEBFAA-1034-4D7C-A915-8EE7C8B4A818}" dt="2023-08-07T16:12:14.717" v="11582" actId="700"/>
          <ac:spMkLst>
            <pc:docMk/>
            <pc:sldMk cId="2852948383" sldId="288"/>
            <ac:spMk id="2" creationId="{D1FD9987-26CE-BA1A-DC52-3A287BF1083D}"/>
          </ac:spMkLst>
        </pc:spChg>
        <pc:spChg chg="del mod ord">
          <ac:chgData name="Stephanie Morgan" userId="d33c0d5c-dbbc-4a5f-a7bf-151bd6054802" providerId="ADAL" clId="{60FEBFAA-1034-4D7C-A915-8EE7C8B4A818}" dt="2023-08-07T16:12:14.717" v="11582" actId="700"/>
          <ac:spMkLst>
            <pc:docMk/>
            <pc:sldMk cId="2852948383" sldId="288"/>
            <ac:spMk id="3" creationId="{886D01FC-D320-0911-70FE-EEF47D9C3364}"/>
          </ac:spMkLst>
        </pc:spChg>
        <pc:spChg chg="del">
          <ac:chgData name="Stephanie Morgan" userId="d33c0d5c-dbbc-4a5f-a7bf-151bd6054802" providerId="ADAL" clId="{60FEBFAA-1034-4D7C-A915-8EE7C8B4A818}" dt="2023-08-07T16:12:14.717" v="11582" actId="700"/>
          <ac:spMkLst>
            <pc:docMk/>
            <pc:sldMk cId="2852948383" sldId="288"/>
            <ac:spMk id="4" creationId="{C73AA0D4-CB09-2499-489A-19007667F03C}"/>
          </ac:spMkLst>
        </pc:spChg>
        <pc:spChg chg="add mod ord">
          <ac:chgData name="Stephanie Morgan" userId="d33c0d5c-dbbc-4a5f-a7bf-151bd6054802" providerId="ADAL" clId="{60FEBFAA-1034-4D7C-A915-8EE7C8B4A818}" dt="2023-08-07T16:12:43.339" v="11690" actId="20577"/>
          <ac:spMkLst>
            <pc:docMk/>
            <pc:sldMk cId="2852948383" sldId="288"/>
            <ac:spMk id="5" creationId="{9A6FD6A6-F126-75B4-1060-EB2A1712D5D7}"/>
          </ac:spMkLst>
        </pc:spChg>
        <pc:spChg chg="add mod ord">
          <ac:chgData name="Stephanie Morgan" userId="d33c0d5c-dbbc-4a5f-a7bf-151bd6054802" providerId="ADAL" clId="{60FEBFAA-1034-4D7C-A915-8EE7C8B4A818}" dt="2023-08-07T20:10:54.716" v="14234" actId="20577"/>
          <ac:spMkLst>
            <pc:docMk/>
            <pc:sldMk cId="2852948383" sldId="288"/>
            <ac:spMk id="6" creationId="{9C67B8C3-2798-B7CE-7A96-5EB635F97008}"/>
          </ac:spMkLst>
        </pc:spChg>
        <pc:spChg chg="add">
          <ac:chgData name="Stephanie Morgan" userId="d33c0d5c-dbbc-4a5f-a7bf-151bd6054802" providerId="ADAL" clId="{60FEBFAA-1034-4D7C-A915-8EE7C8B4A818}" dt="2023-08-07T16:12:21.296" v="11583" actId="26606"/>
          <ac:spMkLst>
            <pc:docMk/>
            <pc:sldMk cId="2852948383" sldId="288"/>
            <ac:spMk id="11" creationId="{3E25BDA2-3F4D-4B38-90E7-989465ECDDCF}"/>
          </ac:spMkLst>
        </pc:spChg>
        <pc:spChg chg="add">
          <ac:chgData name="Stephanie Morgan" userId="d33c0d5c-dbbc-4a5f-a7bf-151bd6054802" providerId="ADAL" clId="{60FEBFAA-1034-4D7C-A915-8EE7C8B4A818}" dt="2023-08-07T16:12:21.296" v="11583" actId="26606"/>
          <ac:spMkLst>
            <pc:docMk/>
            <pc:sldMk cId="2852948383" sldId="288"/>
            <ac:spMk id="13" creationId="{F65EEA05-AD42-442F-B6C6-CB9FC289426E}"/>
          </ac:spMkLst>
        </pc:spChg>
        <pc:spChg chg="add">
          <ac:chgData name="Stephanie Morgan" userId="d33c0d5c-dbbc-4a5f-a7bf-151bd6054802" providerId="ADAL" clId="{60FEBFAA-1034-4D7C-A915-8EE7C8B4A818}" dt="2023-08-07T16:12:21.296" v="11583" actId="26606"/>
          <ac:spMkLst>
            <pc:docMk/>
            <pc:sldMk cId="2852948383" sldId="288"/>
            <ac:spMk id="15" creationId="{BC96869A-A70D-42F7-876F-605CB1718F20}"/>
          </ac:spMkLst>
        </pc:spChg>
        <pc:spChg chg="add">
          <ac:chgData name="Stephanie Morgan" userId="d33c0d5c-dbbc-4a5f-a7bf-151bd6054802" providerId="ADAL" clId="{60FEBFAA-1034-4D7C-A915-8EE7C8B4A818}" dt="2023-08-07T16:12:21.296" v="11583" actId="26606"/>
          <ac:spMkLst>
            <pc:docMk/>
            <pc:sldMk cId="2852948383" sldId="288"/>
            <ac:spMk id="17" creationId="{6CD407CC-EF5C-486F-9A14-7F681F986D17}"/>
          </ac:spMkLst>
        </pc:spChg>
        <pc:cxnChg chg="add">
          <ac:chgData name="Stephanie Morgan" userId="d33c0d5c-dbbc-4a5f-a7bf-151bd6054802" providerId="ADAL" clId="{60FEBFAA-1034-4D7C-A915-8EE7C8B4A818}" dt="2023-08-07T16:12:21.296" v="11583" actId="26606"/>
          <ac:cxnSpMkLst>
            <pc:docMk/>
            <pc:sldMk cId="2852948383" sldId="288"/>
            <ac:cxnSpMk id="19" creationId="{0DD76B5F-5BAA-48C6-9065-9AEF15D30B4E}"/>
          </ac:cxnSpMkLst>
        </pc:cxnChg>
      </pc:sldChg>
      <pc:sldChg chg="modSp new mod">
        <pc:chgData name="Stephanie Morgan" userId="d33c0d5c-dbbc-4a5f-a7bf-151bd6054802" providerId="ADAL" clId="{60FEBFAA-1034-4D7C-A915-8EE7C8B4A818}" dt="2023-08-07T20:16:47.137" v="14235" actId="14100"/>
        <pc:sldMkLst>
          <pc:docMk/>
          <pc:sldMk cId="959089894" sldId="289"/>
        </pc:sldMkLst>
        <pc:spChg chg="mod">
          <ac:chgData name="Stephanie Morgan" userId="d33c0d5c-dbbc-4a5f-a7bf-151bd6054802" providerId="ADAL" clId="{60FEBFAA-1034-4D7C-A915-8EE7C8B4A818}" dt="2023-08-07T16:23:30.902" v="12884" actId="255"/>
          <ac:spMkLst>
            <pc:docMk/>
            <pc:sldMk cId="959089894" sldId="289"/>
            <ac:spMk id="2" creationId="{D9CE49DA-7597-63C1-43F3-4F1A7355FC70}"/>
          </ac:spMkLst>
        </pc:spChg>
        <pc:spChg chg="mod">
          <ac:chgData name="Stephanie Morgan" userId="d33c0d5c-dbbc-4a5f-a7bf-151bd6054802" providerId="ADAL" clId="{60FEBFAA-1034-4D7C-A915-8EE7C8B4A818}" dt="2023-08-07T20:16:47.137" v="14235" actId="14100"/>
          <ac:spMkLst>
            <pc:docMk/>
            <pc:sldMk cId="959089894" sldId="289"/>
            <ac:spMk id="3" creationId="{651768DC-4272-5A8D-57EF-0E16DFFDF4B0}"/>
          </ac:spMkLst>
        </pc:spChg>
      </pc:sldChg>
      <pc:sldChg chg="addSp modSp add mod">
        <pc:chgData name="Stephanie Morgan" userId="d33c0d5c-dbbc-4a5f-a7bf-151bd6054802" providerId="ADAL" clId="{60FEBFAA-1034-4D7C-A915-8EE7C8B4A818}" dt="2023-08-07T19:52:25.874" v="14039" actId="948"/>
        <pc:sldMkLst>
          <pc:docMk/>
          <pc:sldMk cId="971867525" sldId="290"/>
        </pc:sldMkLst>
        <pc:spChg chg="add mod">
          <ac:chgData name="Stephanie Morgan" userId="d33c0d5c-dbbc-4a5f-a7bf-151bd6054802" providerId="ADAL" clId="{60FEBFAA-1034-4D7C-A915-8EE7C8B4A818}" dt="2023-08-07T19:48:28.956" v="13996" actId="255"/>
          <ac:spMkLst>
            <pc:docMk/>
            <pc:sldMk cId="971867525" sldId="290"/>
            <ac:spMk id="2" creationId="{827679DC-7151-F71A-976A-7DBF0B52925E}"/>
          </ac:spMkLst>
        </pc:spChg>
        <pc:spChg chg="mod">
          <ac:chgData name="Stephanie Morgan" userId="d33c0d5c-dbbc-4a5f-a7bf-151bd6054802" providerId="ADAL" clId="{60FEBFAA-1034-4D7C-A915-8EE7C8B4A818}" dt="2023-08-07T19:47:56.453" v="13954" actId="14100"/>
          <ac:spMkLst>
            <pc:docMk/>
            <pc:sldMk cId="971867525" sldId="290"/>
            <ac:spMk id="6" creationId="{28007646-671C-FBB2-3518-408262704687}"/>
          </ac:spMkLst>
        </pc:spChg>
        <pc:spChg chg="mod">
          <ac:chgData name="Stephanie Morgan" userId="d33c0d5c-dbbc-4a5f-a7bf-151bd6054802" providerId="ADAL" clId="{60FEBFAA-1034-4D7C-A915-8EE7C8B4A818}" dt="2023-08-07T19:52:25.874" v="14039" actId="948"/>
          <ac:spMkLst>
            <pc:docMk/>
            <pc:sldMk cId="971867525" sldId="290"/>
            <ac:spMk id="7" creationId="{1E3A7E66-F262-36E7-7CDB-5E59A3D1A4A3}"/>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ata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 Id="rId5" Type="http://schemas.openxmlformats.org/officeDocument/2006/relationships/image" Target="../media/image19.png"/><Relationship Id="rId4" Type="http://schemas.openxmlformats.org/officeDocument/2006/relationships/image" Target="../media/image18.png"/></Relationships>
</file>

<file path=ppt/diagrams/_rels/drawing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 Id="rId5" Type="http://schemas.openxmlformats.org/officeDocument/2006/relationships/image" Target="../media/image19.png"/><Relationship Id="rId4" Type="http://schemas.openxmlformats.org/officeDocument/2006/relationships/image" Target="../media/image1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90E008-66C3-4E13-BAD5-76D8AFE1CB96}"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C5DACCE1-BD63-4433-A228-C422AB96E5C4}">
      <dgm:prSet/>
      <dgm:spPr/>
      <dgm:t>
        <a:bodyPr/>
        <a:lstStyle/>
        <a:p>
          <a:pPr>
            <a:lnSpc>
              <a:spcPct val="100000"/>
            </a:lnSpc>
          </a:pPr>
          <a:r>
            <a:rPr lang="en-US" dirty="0">
              <a:solidFill>
                <a:schemeClr val="bg1"/>
              </a:solidFill>
            </a:rPr>
            <a:t>Peer-reviewed publications resulting from INBRE-funded research must be deposited in PubMed Central</a:t>
          </a:r>
        </a:p>
      </dgm:t>
    </dgm:pt>
    <dgm:pt modelId="{2D2FA63D-6655-41D6-A4A4-DE63B8627A49}" type="parTrans" cxnId="{870346F6-A563-4DEE-988F-68E58853BF41}">
      <dgm:prSet/>
      <dgm:spPr/>
      <dgm:t>
        <a:bodyPr/>
        <a:lstStyle/>
        <a:p>
          <a:endParaRPr lang="en-US"/>
        </a:p>
      </dgm:t>
    </dgm:pt>
    <dgm:pt modelId="{92E3352A-5328-4DC3-B6A0-8F5801FF2BF2}" type="sibTrans" cxnId="{870346F6-A563-4DEE-988F-68E58853BF41}">
      <dgm:prSet/>
      <dgm:spPr/>
      <dgm:t>
        <a:bodyPr/>
        <a:lstStyle/>
        <a:p>
          <a:endParaRPr lang="en-US"/>
        </a:p>
      </dgm:t>
    </dgm:pt>
    <dgm:pt modelId="{46F76542-9283-4CFF-BB7F-8537CA6A1E26}">
      <dgm:prSet/>
      <dgm:spPr/>
      <dgm:t>
        <a:bodyPr/>
        <a:lstStyle/>
        <a:p>
          <a:pPr>
            <a:lnSpc>
              <a:spcPct val="100000"/>
            </a:lnSpc>
          </a:pPr>
          <a:r>
            <a:rPr lang="en-US" dirty="0">
              <a:solidFill>
                <a:schemeClr val="bg1"/>
              </a:solidFill>
            </a:rPr>
            <a:t>NIH requires publications associated with a grant be reported in the RPPR</a:t>
          </a:r>
        </a:p>
      </dgm:t>
    </dgm:pt>
    <dgm:pt modelId="{190FCE9A-0684-422A-B6D8-652C6C5DF561}" type="parTrans" cxnId="{2474FAED-A29C-44E4-9166-301E494684CD}">
      <dgm:prSet/>
      <dgm:spPr/>
      <dgm:t>
        <a:bodyPr/>
        <a:lstStyle/>
        <a:p>
          <a:endParaRPr lang="en-US"/>
        </a:p>
      </dgm:t>
    </dgm:pt>
    <dgm:pt modelId="{4E7EACE5-0BB5-4A66-A518-510194571FB8}" type="sibTrans" cxnId="{2474FAED-A29C-44E4-9166-301E494684CD}">
      <dgm:prSet/>
      <dgm:spPr/>
      <dgm:t>
        <a:bodyPr/>
        <a:lstStyle/>
        <a:p>
          <a:endParaRPr lang="en-US"/>
        </a:p>
      </dgm:t>
    </dgm:pt>
    <dgm:pt modelId="{4135B3CC-759F-47A9-90B0-15233348B0DF}">
      <dgm:prSet/>
      <dgm:spPr/>
      <dgm:t>
        <a:bodyPr/>
        <a:lstStyle/>
        <a:p>
          <a:pPr>
            <a:lnSpc>
              <a:spcPct val="100000"/>
            </a:lnSpc>
          </a:pPr>
          <a:r>
            <a:rPr lang="en-US" dirty="0">
              <a:solidFill>
                <a:schemeClr val="bg1"/>
              </a:solidFill>
            </a:rPr>
            <a:t>INBRE Program Officer noted a lack of publications during the RPPR review</a:t>
          </a:r>
        </a:p>
      </dgm:t>
    </dgm:pt>
    <dgm:pt modelId="{6B749C78-2294-4B84-A736-DECE4769A4E4}" type="parTrans" cxnId="{707E894F-10F5-4FE2-8CD4-8DA3761A69BC}">
      <dgm:prSet/>
      <dgm:spPr/>
      <dgm:t>
        <a:bodyPr/>
        <a:lstStyle/>
        <a:p>
          <a:endParaRPr lang="en-US"/>
        </a:p>
      </dgm:t>
    </dgm:pt>
    <dgm:pt modelId="{F5CA85DB-A0AC-4CFC-AA47-F870A4C07AB4}" type="sibTrans" cxnId="{707E894F-10F5-4FE2-8CD4-8DA3761A69BC}">
      <dgm:prSet/>
      <dgm:spPr/>
      <dgm:t>
        <a:bodyPr/>
        <a:lstStyle/>
        <a:p>
          <a:endParaRPr lang="en-US"/>
        </a:p>
      </dgm:t>
    </dgm:pt>
    <dgm:pt modelId="{4B5DB858-03D1-4A90-9AC1-54CDD0414CC7}" type="pres">
      <dgm:prSet presAssocID="{4D90E008-66C3-4E13-BAD5-76D8AFE1CB96}" presName="root" presStyleCnt="0">
        <dgm:presLayoutVars>
          <dgm:dir/>
          <dgm:resizeHandles val="exact"/>
        </dgm:presLayoutVars>
      </dgm:prSet>
      <dgm:spPr/>
    </dgm:pt>
    <dgm:pt modelId="{A13A4F33-0836-4F66-B5FF-FDCEE075D0CB}" type="pres">
      <dgm:prSet presAssocID="{C5DACCE1-BD63-4433-A228-C422AB96E5C4}" presName="compNode" presStyleCnt="0"/>
      <dgm:spPr/>
    </dgm:pt>
    <dgm:pt modelId="{4214A7C3-8356-431E-A659-0CA129599A3C}" type="pres">
      <dgm:prSet presAssocID="{C5DACCE1-BD63-4433-A228-C422AB96E5C4}" presName="bgRect" presStyleLbl="bgShp" presStyleIdx="0" presStyleCnt="3"/>
      <dgm:spPr/>
    </dgm:pt>
    <dgm:pt modelId="{832A1D84-2E68-4AA9-A991-DC8DEE0CF3BA}" type="pres">
      <dgm:prSet presAssocID="{C5DACCE1-BD63-4433-A228-C422AB96E5C4}"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Storytelling with solid fill"/>
        </a:ext>
      </dgm:extLst>
    </dgm:pt>
    <dgm:pt modelId="{F7A2FDDF-AB6E-4D14-8B0D-39C74AF894E2}" type="pres">
      <dgm:prSet presAssocID="{C5DACCE1-BD63-4433-A228-C422AB96E5C4}" presName="spaceRect" presStyleCnt="0"/>
      <dgm:spPr/>
    </dgm:pt>
    <dgm:pt modelId="{E8775F4D-0F87-476F-BD9C-27C30E4B42D2}" type="pres">
      <dgm:prSet presAssocID="{C5DACCE1-BD63-4433-A228-C422AB96E5C4}" presName="parTx" presStyleLbl="revTx" presStyleIdx="0" presStyleCnt="3">
        <dgm:presLayoutVars>
          <dgm:chMax val="0"/>
          <dgm:chPref val="0"/>
        </dgm:presLayoutVars>
      </dgm:prSet>
      <dgm:spPr/>
    </dgm:pt>
    <dgm:pt modelId="{00C738D4-2B11-488A-B050-9F3ECF91F6B5}" type="pres">
      <dgm:prSet presAssocID="{92E3352A-5328-4DC3-B6A0-8F5801FF2BF2}" presName="sibTrans" presStyleCnt="0"/>
      <dgm:spPr/>
    </dgm:pt>
    <dgm:pt modelId="{15BF7D71-BEE0-43EC-AA37-28994CD2614C}" type="pres">
      <dgm:prSet presAssocID="{46F76542-9283-4CFF-BB7F-8537CA6A1E26}" presName="compNode" presStyleCnt="0"/>
      <dgm:spPr/>
    </dgm:pt>
    <dgm:pt modelId="{1674D930-EB6A-4C43-9E83-942BEA4D6566}" type="pres">
      <dgm:prSet presAssocID="{46F76542-9283-4CFF-BB7F-8537CA6A1E26}" presName="bgRect" presStyleLbl="bgShp" presStyleIdx="1" presStyleCnt="3"/>
      <dgm:spPr/>
    </dgm:pt>
    <dgm:pt modelId="{14642504-E9E2-4B94-ACB9-F9F8DBA8228E}" type="pres">
      <dgm:prSet presAssocID="{46F76542-9283-4CFF-BB7F-8537CA6A1E26}" presName="iconRect" presStyleLbl="nod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Closed book outline"/>
        </a:ext>
      </dgm:extLst>
    </dgm:pt>
    <dgm:pt modelId="{B56F58D6-F588-435A-8FDE-C92F3895E85D}" type="pres">
      <dgm:prSet presAssocID="{46F76542-9283-4CFF-BB7F-8537CA6A1E26}" presName="spaceRect" presStyleCnt="0"/>
      <dgm:spPr/>
    </dgm:pt>
    <dgm:pt modelId="{C44DB9AC-6DCE-4C7C-8337-12F2AECD72ED}" type="pres">
      <dgm:prSet presAssocID="{46F76542-9283-4CFF-BB7F-8537CA6A1E26}" presName="parTx" presStyleLbl="revTx" presStyleIdx="1" presStyleCnt="3">
        <dgm:presLayoutVars>
          <dgm:chMax val="0"/>
          <dgm:chPref val="0"/>
        </dgm:presLayoutVars>
      </dgm:prSet>
      <dgm:spPr/>
    </dgm:pt>
    <dgm:pt modelId="{BB8DEA40-6B84-41EB-9847-3ADA33DD5313}" type="pres">
      <dgm:prSet presAssocID="{4E7EACE5-0BB5-4A66-A518-510194571FB8}" presName="sibTrans" presStyleCnt="0"/>
      <dgm:spPr/>
    </dgm:pt>
    <dgm:pt modelId="{BC599B4D-729B-434C-A37E-9317677F76A6}" type="pres">
      <dgm:prSet presAssocID="{4135B3CC-759F-47A9-90B0-15233348B0DF}" presName="compNode" presStyleCnt="0"/>
      <dgm:spPr/>
    </dgm:pt>
    <dgm:pt modelId="{0AB3BD06-ACD8-4576-B089-E12C6188C715}" type="pres">
      <dgm:prSet presAssocID="{4135B3CC-759F-47A9-90B0-15233348B0DF}" presName="bgRect" presStyleLbl="bgShp" presStyleIdx="2" presStyleCnt="3"/>
      <dgm:spPr/>
    </dgm:pt>
    <dgm:pt modelId="{D0B24CD8-5B8F-44AA-B9C4-579053D0C078}" type="pres">
      <dgm:prSet presAssocID="{4135B3CC-759F-47A9-90B0-15233348B0DF}"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Remote learning language with solid fill"/>
        </a:ext>
      </dgm:extLst>
    </dgm:pt>
    <dgm:pt modelId="{26299C1F-9F4E-44F7-B4E8-8958DBCD53BE}" type="pres">
      <dgm:prSet presAssocID="{4135B3CC-759F-47A9-90B0-15233348B0DF}" presName="spaceRect" presStyleCnt="0"/>
      <dgm:spPr/>
    </dgm:pt>
    <dgm:pt modelId="{543CABCD-B0A4-45F1-9EA2-A2D44562B460}" type="pres">
      <dgm:prSet presAssocID="{4135B3CC-759F-47A9-90B0-15233348B0DF}" presName="parTx" presStyleLbl="revTx" presStyleIdx="2" presStyleCnt="3">
        <dgm:presLayoutVars>
          <dgm:chMax val="0"/>
          <dgm:chPref val="0"/>
        </dgm:presLayoutVars>
      </dgm:prSet>
      <dgm:spPr/>
    </dgm:pt>
  </dgm:ptLst>
  <dgm:cxnLst>
    <dgm:cxn modelId="{4C4AB214-F3D6-47AF-B49E-0191E82CB50F}" type="presOf" srcId="{4135B3CC-759F-47A9-90B0-15233348B0DF}" destId="{543CABCD-B0A4-45F1-9EA2-A2D44562B460}" srcOrd="0" destOrd="0" presId="urn:microsoft.com/office/officeart/2018/2/layout/IconVerticalSolidList"/>
    <dgm:cxn modelId="{7C19EF5C-629F-451B-AE67-4860AD18DA62}" type="presOf" srcId="{C5DACCE1-BD63-4433-A228-C422AB96E5C4}" destId="{E8775F4D-0F87-476F-BD9C-27C30E4B42D2}" srcOrd="0" destOrd="0" presId="urn:microsoft.com/office/officeart/2018/2/layout/IconVerticalSolidList"/>
    <dgm:cxn modelId="{707E894F-10F5-4FE2-8CD4-8DA3761A69BC}" srcId="{4D90E008-66C3-4E13-BAD5-76D8AFE1CB96}" destId="{4135B3CC-759F-47A9-90B0-15233348B0DF}" srcOrd="2" destOrd="0" parTransId="{6B749C78-2294-4B84-A736-DECE4769A4E4}" sibTransId="{F5CA85DB-A0AC-4CFC-AA47-F870A4C07AB4}"/>
    <dgm:cxn modelId="{1908CF8F-A2ED-404A-A114-676F00DA54A7}" type="presOf" srcId="{4D90E008-66C3-4E13-BAD5-76D8AFE1CB96}" destId="{4B5DB858-03D1-4A90-9AC1-54CDD0414CC7}" srcOrd="0" destOrd="0" presId="urn:microsoft.com/office/officeart/2018/2/layout/IconVerticalSolidList"/>
    <dgm:cxn modelId="{2474FAED-A29C-44E4-9166-301E494684CD}" srcId="{4D90E008-66C3-4E13-BAD5-76D8AFE1CB96}" destId="{46F76542-9283-4CFF-BB7F-8537CA6A1E26}" srcOrd="1" destOrd="0" parTransId="{190FCE9A-0684-422A-B6D8-652C6C5DF561}" sibTransId="{4E7EACE5-0BB5-4A66-A518-510194571FB8}"/>
    <dgm:cxn modelId="{870346F6-A563-4DEE-988F-68E58853BF41}" srcId="{4D90E008-66C3-4E13-BAD5-76D8AFE1CB96}" destId="{C5DACCE1-BD63-4433-A228-C422AB96E5C4}" srcOrd="0" destOrd="0" parTransId="{2D2FA63D-6655-41D6-A4A4-DE63B8627A49}" sibTransId="{92E3352A-5328-4DC3-B6A0-8F5801FF2BF2}"/>
    <dgm:cxn modelId="{DAABAAFF-DFA7-48DC-9792-BF233583BFC7}" type="presOf" srcId="{46F76542-9283-4CFF-BB7F-8537CA6A1E26}" destId="{C44DB9AC-6DCE-4C7C-8337-12F2AECD72ED}" srcOrd="0" destOrd="0" presId="urn:microsoft.com/office/officeart/2018/2/layout/IconVerticalSolidList"/>
    <dgm:cxn modelId="{8420470C-34E2-445A-A28B-69015308C455}" type="presParOf" srcId="{4B5DB858-03D1-4A90-9AC1-54CDD0414CC7}" destId="{A13A4F33-0836-4F66-B5FF-FDCEE075D0CB}" srcOrd="0" destOrd="0" presId="urn:microsoft.com/office/officeart/2018/2/layout/IconVerticalSolidList"/>
    <dgm:cxn modelId="{1C3775C7-F120-4E08-A0F8-DB0D8C0DE0C8}" type="presParOf" srcId="{A13A4F33-0836-4F66-B5FF-FDCEE075D0CB}" destId="{4214A7C3-8356-431E-A659-0CA129599A3C}" srcOrd="0" destOrd="0" presId="urn:microsoft.com/office/officeart/2018/2/layout/IconVerticalSolidList"/>
    <dgm:cxn modelId="{92D78F8B-54EA-440A-8A69-FB19251E869D}" type="presParOf" srcId="{A13A4F33-0836-4F66-B5FF-FDCEE075D0CB}" destId="{832A1D84-2E68-4AA9-A991-DC8DEE0CF3BA}" srcOrd="1" destOrd="0" presId="urn:microsoft.com/office/officeart/2018/2/layout/IconVerticalSolidList"/>
    <dgm:cxn modelId="{1FD4EB6F-21A0-4DEC-B4ED-55C9A48A8DBC}" type="presParOf" srcId="{A13A4F33-0836-4F66-B5FF-FDCEE075D0CB}" destId="{F7A2FDDF-AB6E-4D14-8B0D-39C74AF894E2}" srcOrd="2" destOrd="0" presId="urn:microsoft.com/office/officeart/2018/2/layout/IconVerticalSolidList"/>
    <dgm:cxn modelId="{3B700CA7-AC20-43EF-A9B3-556B728539B6}" type="presParOf" srcId="{A13A4F33-0836-4F66-B5FF-FDCEE075D0CB}" destId="{E8775F4D-0F87-476F-BD9C-27C30E4B42D2}" srcOrd="3" destOrd="0" presId="urn:microsoft.com/office/officeart/2018/2/layout/IconVerticalSolidList"/>
    <dgm:cxn modelId="{4DAA2869-868B-467E-B3FF-C80C76E2222D}" type="presParOf" srcId="{4B5DB858-03D1-4A90-9AC1-54CDD0414CC7}" destId="{00C738D4-2B11-488A-B050-9F3ECF91F6B5}" srcOrd="1" destOrd="0" presId="urn:microsoft.com/office/officeart/2018/2/layout/IconVerticalSolidList"/>
    <dgm:cxn modelId="{40DC6156-8BCF-45AD-974D-D22AB02DA0C4}" type="presParOf" srcId="{4B5DB858-03D1-4A90-9AC1-54CDD0414CC7}" destId="{15BF7D71-BEE0-43EC-AA37-28994CD2614C}" srcOrd="2" destOrd="0" presId="urn:microsoft.com/office/officeart/2018/2/layout/IconVerticalSolidList"/>
    <dgm:cxn modelId="{98C369EF-D40B-4F63-9D69-C09EB19C6D2E}" type="presParOf" srcId="{15BF7D71-BEE0-43EC-AA37-28994CD2614C}" destId="{1674D930-EB6A-4C43-9E83-942BEA4D6566}" srcOrd="0" destOrd="0" presId="urn:microsoft.com/office/officeart/2018/2/layout/IconVerticalSolidList"/>
    <dgm:cxn modelId="{AF0FCBB2-3843-4C97-990F-2974B6D175FD}" type="presParOf" srcId="{15BF7D71-BEE0-43EC-AA37-28994CD2614C}" destId="{14642504-E9E2-4B94-ACB9-F9F8DBA8228E}" srcOrd="1" destOrd="0" presId="urn:microsoft.com/office/officeart/2018/2/layout/IconVerticalSolidList"/>
    <dgm:cxn modelId="{97D10E30-CA5D-4804-B7DC-7793ECB9934A}" type="presParOf" srcId="{15BF7D71-BEE0-43EC-AA37-28994CD2614C}" destId="{B56F58D6-F588-435A-8FDE-C92F3895E85D}" srcOrd="2" destOrd="0" presId="urn:microsoft.com/office/officeart/2018/2/layout/IconVerticalSolidList"/>
    <dgm:cxn modelId="{942F1E70-FEA4-4AA7-9C1D-81C1777D2864}" type="presParOf" srcId="{15BF7D71-BEE0-43EC-AA37-28994CD2614C}" destId="{C44DB9AC-6DCE-4C7C-8337-12F2AECD72ED}" srcOrd="3" destOrd="0" presId="urn:microsoft.com/office/officeart/2018/2/layout/IconVerticalSolidList"/>
    <dgm:cxn modelId="{5357B6E8-23DF-4ED4-BEC8-B1C65E573298}" type="presParOf" srcId="{4B5DB858-03D1-4A90-9AC1-54CDD0414CC7}" destId="{BB8DEA40-6B84-41EB-9847-3ADA33DD5313}" srcOrd="3" destOrd="0" presId="urn:microsoft.com/office/officeart/2018/2/layout/IconVerticalSolidList"/>
    <dgm:cxn modelId="{BEEC49B1-15B4-46E1-B864-ACFA2F4632C1}" type="presParOf" srcId="{4B5DB858-03D1-4A90-9AC1-54CDD0414CC7}" destId="{BC599B4D-729B-434C-A37E-9317677F76A6}" srcOrd="4" destOrd="0" presId="urn:microsoft.com/office/officeart/2018/2/layout/IconVerticalSolidList"/>
    <dgm:cxn modelId="{D0DFBB49-DA6F-4FDB-9338-C04D8689D664}" type="presParOf" srcId="{BC599B4D-729B-434C-A37E-9317677F76A6}" destId="{0AB3BD06-ACD8-4576-B089-E12C6188C715}" srcOrd="0" destOrd="0" presId="urn:microsoft.com/office/officeart/2018/2/layout/IconVerticalSolidList"/>
    <dgm:cxn modelId="{95E4A5F6-3D99-46D8-B7DD-4DC69C79A434}" type="presParOf" srcId="{BC599B4D-729B-434C-A37E-9317677F76A6}" destId="{D0B24CD8-5B8F-44AA-B9C4-579053D0C078}" srcOrd="1" destOrd="0" presId="urn:microsoft.com/office/officeart/2018/2/layout/IconVerticalSolidList"/>
    <dgm:cxn modelId="{1EEF5232-AA44-4CE5-BC2F-7C66B51050BD}" type="presParOf" srcId="{BC599B4D-729B-434C-A37E-9317677F76A6}" destId="{26299C1F-9F4E-44F7-B4E8-8958DBCD53BE}" srcOrd="2" destOrd="0" presId="urn:microsoft.com/office/officeart/2018/2/layout/IconVerticalSolidList"/>
    <dgm:cxn modelId="{526CE7FD-B4AD-49ED-A723-C0A039236708}" type="presParOf" srcId="{BC599B4D-729B-434C-A37E-9317677F76A6}" destId="{543CABCD-B0A4-45F1-9EA2-A2D44562B46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D970C72-B991-4278-92F8-6954B96F4A7C}" type="doc">
      <dgm:prSet loTypeId="urn:microsoft.com/office/officeart/2005/8/layout/process1" loCatId="process" qsTypeId="urn:microsoft.com/office/officeart/2005/8/quickstyle/simple1" qsCatId="simple" csTypeId="urn:microsoft.com/office/officeart/2005/8/colors/accent1_2" csCatId="accent1" phldr="1"/>
      <dgm:spPr/>
    </dgm:pt>
    <dgm:pt modelId="{914CF64F-AE37-4A50-A2EF-F1AAF2BED16B}">
      <dgm:prSet phldrT="[Text]"/>
      <dgm:spPr/>
      <dgm:t>
        <a:bodyPr/>
        <a:lstStyle/>
        <a:p>
          <a:r>
            <a:rPr lang="en-US" dirty="0"/>
            <a:t>NIHMS</a:t>
          </a:r>
        </a:p>
      </dgm:t>
    </dgm:pt>
    <dgm:pt modelId="{CA6F7E62-34EF-4C02-AC77-F25F37D6E1AC}" type="parTrans" cxnId="{7399D352-34C0-4D37-BE36-5C23C0F2A7E1}">
      <dgm:prSet/>
      <dgm:spPr/>
      <dgm:t>
        <a:bodyPr/>
        <a:lstStyle/>
        <a:p>
          <a:endParaRPr lang="en-US"/>
        </a:p>
      </dgm:t>
    </dgm:pt>
    <dgm:pt modelId="{04109B1F-28C9-4F61-905D-80900114FAA7}" type="sibTrans" cxnId="{7399D352-34C0-4D37-BE36-5C23C0F2A7E1}">
      <dgm:prSet/>
      <dgm:spPr/>
      <dgm:t>
        <a:bodyPr/>
        <a:lstStyle/>
        <a:p>
          <a:endParaRPr lang="en-US"/>
        </a:p>
      </dgm:t>
    </dgm:pt>
    <dgm:pt modelId="{7C059596-6A78-4D01-9D7B-16A52B1A56B7}">
      <dgm:prSet phldrT="[Text]"/>
      <dgm:spPr/>
      <dgm:t>
        <a:bodyPr/>
        <a:lstStyle/>
        <a:p>
          <a:r>
            <a:rPr lang="en-US" dirty="0"/>
            <a:t>PMC</a:t>
          </a:r>
        </a:p>
      </dgm:t>
    </dgm:pt>
    <dgm:pt modelId="{31A3D0C0-1E8F-47F4-A1A7-3B4B5528C1C2}" type="parTrans" cxnId="{8B5625E8-0F6D-48D8-9A2C-CE9290DCD94B}">
      <dgm:prSet/>
      <dgm:spPr/>
      <dgm:t>
        <a:bodyPr/>
        <a:lstStyle/>
        <a:p>
          <a:endParaRPr lang="en-US"/>
        </a:p>
      </dgm:t>
    </dgm:pt>
    <dgm:pt modelId="{5C3D6EC7-546B-4312-AA0B-A966DD554C9C}" type="sibTrans" cxnId="{8B5625E8-0F6D-48D8-9A2C-CE9290DCD94B}">
      <dgm:prSet/>
      <dgm:spPr/>
      <dgm:t>
        <a:bodyPr/>
        <a:lstStyle/>
        <a:p>
          <a:endParaRPr lang="en-US"/>
        </a:p>
      </dgm:t>
    </dgm:pt>
    <dgm:pt modelId="{C7C09162-67B3-4480-A2E2-F6478657E671}" type="pres">
      <dgm:prSet presAssocID="{2D970C72-B991-4278-92F8-6954B96F4A7C}" presName="Name0" presStyleCnt="0">
        <dgm:presLayoutVars>
          <dgm:dir/>
          <dgm:resizeHandles val="exact"/>
        </dgm:presLayoutVars>
      </dgm:prSet>
      <dgm:spPr/>
    </dgm:pt>
    <dgm:pt modelId="{7CAC43D8-2C44-4692-8DCB-F3D9972B78DD}" type="pres">
      <dgm:prSet presAssocID="{914CF64F-AE37-4A50-A2EF-F1AAF2BED16B}" presName="node" presStyleLbl="node1" presStyleIdx="0" presStyleCnt="2">
        <dgm:presLayoutVars>
          <dgm:bulletEnabled val="1"/>
        </dgm:presLayoutVars>
      </dgm:prSet>
      <dgm:spPr/>
    </dgm:pt>
    <dgm:pt modelId="{24EFF77E-9E49-4AA6-BB96-0A0DBE3C0506}" type="pres">
      <dgm:prSet presAssocID="{04109B1F-28C9-4F61-905D-80900114FAA7}" presName="sibTrans" presStyleLbl="sibTrans2D1" presStyleIdx="0" presStyleCnt="1"/>
      <dgm:spPr/>
    </dgm:pt>
    <dgm:pt modelId="{9B583CCC-9F55-4CBB-9607-F6F39F3B8119}" type="pres">
      <dgm:prSet presAssocID="{04109B1F-28C9-4F61-905D-80900114FAA7}" presName="connectorText" presStyleLbl="sibTrans2D1" presStyleIdx="0" presStyleCnt="1"/>
      <dgm:spPr/>
    </dgm:pt>
    <dgm:pt modelId="{1322B6AE-BDF8-48B7-8A86-8C726881F9A2}" type="pres">
      <dgm:prSet presAssocID="{7C059596-6A78-4D01-9D7B-16A52B1A56B7}" presName="node" presStyleLbl="node1" presStyleIdx="1" presStyleCnt="2">
        <dgm:presLayoutVars>
          <dgm:bulletEnabled val="1"/>
        </dgm:presLayoutVars>
      </dgm:prSet>
      <dgm:spPr/>
    </dgm:pt>
  </dgm:ptLst>
  <dgm:cxnLst>
    <dgm:cxn modelId="{9BFB941C-0215-416F-AC14-F2EEAA60306C}" type="presOf" srcId="{2D970C72-B991-4278-92F8-6954B96F4A7C}" destId="{C7C09162-67B3-4480-A2E2-F6478657E671}" srcOrd="0" destOrd="0" presId="urn:microsoft.com/office/officeart/2005/8/layout/process1"/>
    <dgm:cxn modelId="{4DEC6235-E8AA-4953-8EAD-DE8F1663EC46}" type="presOf" srcId="{7C059596-6A78-4D01-9D7B-16A52B1A56B7}" destId="{1322B6AE-BDF8-48B7-8A86-8C726881F9A2}" srcOrd="0" destOrd="0" presId="urn:microsoft.com/office/officeart/2005/8/layout/process1"/>
    <dgm:cxn modelId="{7399D352-34C0-4D37-BE36-5C23C0F2A7E1}" srcId="{2D970C72-B991-4278-92F8-6954B96F4A7C}" destId="{914CF64F-AE37-4A50-A2EF-F1AAF2BED16B}" srcOrd="0" destOrd="0" parTransId="{CA6F7E62-34EF-4C02-AC77-F25F37D6E1AC}" sibTransId="{04109B1F-28C9-4F61-905D-80900114FAA7}"/>
    <dgm:cxn modelId="{C90CA77F-BFA2-4520-ACF4-09B2BB8C007F}" type="presOf" srcId="{04109B1F-28C9-4F61-905D-80900114FAA7}" destId="{24EFF77E-9E49-4AA6-BB96-0A0DBE3C0506}" srcOrd="0" destOrd="0" presId="urn:microsoft.com/office/officeart/2005/8/layout/process1"/>
    <dgm:cxn modelId="{B2AE9599-9CA7-448B-8339-764AD531B2E5}" type="presOf" srcId="{914CF64F-AE37-4A50-A2EF-F1AAF2BED16B}" destId="{7CAC43D8-2C44-4692-8DCB-F3D9972B78DD}" srcOrd="0" destOrd="0" presId="urn:microsoft.com/office/officeart/2005/8/layout/process1"/>
    <dgm:cxn modelId="{AC8206DC-D9F5-4B65-A67B-CDA0295B22AE}" type="presOf" srcId="{04109B1F-28C9-4F61-905D-80900114FAA7}" destId="{9B583CCC-9F55-4CBB-9607-F6F39F3B8119}" srcOrd="1" destOrd="0" presId="urn:microsoft.com/office/officeart/2005/8/layout/process1"/>
    <dgm:cxn modelId="{8B5625E8-0F6D-48D8-9A2C-CE9290DCD94B}" srcId="{2D970C72-B991-4278-92F8-6954B96F4A7C}" destId="{7C059596-6A78-4D01-9D7B-16A52B1A56B7}" srcOrd="1" destOrd="0" parTransId="{31A3D0C0-1E8F-47F4-A1A7-3B4B5528C1C2}" sibTransId="{5C3D6EC7-546B-4312-AA0B-A966DD554C9C}"/>
    <dgm:cxn modelId="{FFA361D9-6FAC-46F0-AA40-44E61CD8502B}" type="presParOf" srcId="{C7C09162-67B3-4480-A2E2-F6478657E671}" destId="{7CAC43D8-2C44-4692-8DCB-F3D9972B78DD}" srcOrd="0" destOrd="0" presId="urn:microsoft.com/office/officeart/2005/8/layout/process1"/>
    <dgm:cxn modelId="{AE137348-B08D-494C-9D8A-581CD2859FBA}" type="presParOf" srcId="{C7C09162-67B3-4480-A2E2-F6478657E671}" destId="{24EFF77E-9E49-4AA6-BB96-0A0DBE3C0506}" srcOrd="1" destOrd="0" presId="urn:microsoft.com/office/officeart/2005/8/layout/process1"/>
    <dgm:cxn modelId="{824C9C0D-B9A4-499B-9450-F905C8E239AB}" type="presParOf" srcId="{24EFF77E-9E49-4AA6-BB96-0A0DBE3C0506}" destId="{9B583CCC-9F55-4CBB-9607-F6F39F3B8119}" srcOrd="0" destOrd="0" presId="urn:microsoft.com/office/officeart/2005/8/layout/process1"/>
    <dgm:cxn modelId="{28126D43-6503-4C3C-A281-00450B8AEFCD}" type="presParOf" srcId="{C7C09162-67B3-4480-A2E2-F6478657E671}" destId="{1322B6AE-BDF8-48B7-8A86-8C726881F9A2}"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477D594-037B-4E7B-8C28-60EFB23755E3}" type="doc">
      <dgm:prSet loTypeId="urn:microsoft.com/office/officeart/2005/8/layout/process1" loCatId="process" qsTypeId="urn:microsoft.com/office/officeart/2005/8/quickstyle/simple1" qsCatId="simple" csTypeId="urn:microsoft.com/office/officeart/2005/8/colors/accent1_2" csCatId="accent1" phldr="1"/>
      <dgm:spPr/>
    </dgm:pt>
    <dgm:pt modelId="{7DD04217-7451-4F12-AC47-14BF11904CFA}">
      <dgm:prSet phldrT="[Text]"/>
      <dgm:spPr/>
      <dgm:t>
        <a:bodyPr/>
        <a:lstStyle/>
        <a:p>
          <a:r>
            <a:rPr lang="en-US" dirty="0"/>
            <a:t>My NCBI</a:t>
          </a:r>
        </a:p>
      </dgm:t>
    </dgm:pt>
    <dgm:pt modelId="{8706ED66-A618-47A0-BC0A-632D066A7284}" type="parTrans" cxnId="{2AAB75CD-89FA-4192-8585-45AB028DC442}">
      <dgm:prSet/>
      <dgm:spPr/>
      <dgm:t>
        <a:bodyPr/>
        <a:lstStyle/>
        <a:p>
          <a:endParaRPr lang="en-US"/>
        </a:p>
      </dgm:t>
    </dgm:pt>
    <dgm:pt modelId="{19CC05B7-4790-48BC-B59D-B55333FB8C84}" type="sibTrans" cxnId="{2AAB75CD-89FA-4192-8585-45AB028DC442}">
      <dgm:prSet/>
      <dgm:spPr/>
      <dgm:t>
        <a:bodyPr/>
        <a:lstStyle/>
        <a:p>
          <a:endParaRPr lang="en-US"/>
        </a:p>
      </dgm:t>
    </dgm:pt>
    <dgm:pt modelId="{4A7732A2-5C3B-4485-8DB1-5B2E9685168D}">
      <dgm:prSet phldrT="[Text]"/>
      <dgm:spPr/>
      <dgm:t>
        <a:bodyPr/>
        <a:lstStyle/>
        <a:p>
          <a:r>
            <a:rPr lang="en-US" dirty="0"/>
            <a:t>eRA Commons</a:t>
          </a:r>
        </a:p>
      </dgm:t>
    </dgm:pt>
    <dgm:pt modelId="{3D0494CF-60B9-4706-85B5-3BA4C9A4BAFD}" type="parTrans" cxnId="{06302C35-DC07-49A4-B7DB-271F717D4CA0}">
      <dgm:prSet/>
      <dgm:spPr/>
      <dgm:t>
        <a:bodyPr/>
        <a:lstStyle/>
        <a:p>
          <a:endParaRPr lang="en-US"/>
        </a:p>
      </dgm:t>
    </dgm:pt>
    <dgm:pt modelId="{326E8D8C-C964-4943-B2DF-44B6D1D8A408}" type="sibTrans" cxnId="{06302C35-DC07-49A4-B7DB-271F717D4CA0}">
      <dgm:prSet/>
      <dgm:spPr/>
      <dgm:t>
        <a:bodyPr/>
        <a:lstStyle/>
        <a:p>
          <a:endParaRPr lang="en-US"/>
        </a:p>
      </dgm:t>
    </dgm:pt>
    <dgm:pt modelId="{D61F7E09-EC11-41CF-B123-1E31B6926CB7}" type="pres">
      <dgm:prSet presAssocID="{4477D594-037B-4E7B-8C28-60EFB23755E3}" presName="Name0" presStyleCnt="0">
        <dgm:presLayoutVars>
          <dgm:dir/>
          <dgm:resizeHandles val="exact"/>
        </dgm:presLayoutVars>
      </dgm:prSet>
      <dgm:spPr/>
    </dgm:pt>
    <dgm:pt modelId="{DEAF8804-060B-4242-A426-649DCEAA98C9}" type="pres">
      <dgm:prSet presAssocID="{7DD04217-7451-4F12-AC47-14BF11904CFA}" presName="node" presStyleLbl="node1" presStyleIdx="0" presStyleCnt="2">
        <dgm:presLayoutVars>
          <dgm:bulletEnabled val="1"/>
        </dgm:presLayoutVars>
      </dgm:prSet>
      <dgm:spPr/>
    </dgm:pt>
    <dgm:pt modelId="{BD154BC8-E84A-4E2F-819B-52FFAC8AEC5B}" type="pres">
      <dgm:prSet presAssocID="{19CC05B7-4790-48BC-B59D-B55333FB8C84}" presName="sibTrans" presStyleLbl="sibTrans2D1" presStyleIdx="0" presStyleCnt="1"/>
      <dgm:spPr/>
    </dgm:pt>
    <dgm:pt modelId="{6B4855B9-6F37-45FD-ACDC-900D56E9FEC1}" type="pres">
      <dgm:prSet presAssocID="{19CC05B7-4790-48BC-B59D-B55333FB8C84}" presName="connectorText" presStyleLbl="sibTrans2D1" presStyleIdx="0" presStyleCnt="1"/>
      <dgm:spPr/>
    </dgm:pt>
    <dgm:pt modelId="{792E8156-621A-4A00-A4E0-25A307AD5F34}" type="pres">
      <dgm:prSet presAssocID="{4A7732A2-5C3B-4485-8DB1-5B2E9685168D}" presName="node" presStyleLbl="node1" presStyleIdx="1" presStyleCnt="2">
        <dgm:presLayoutVars>
          <dgm:bulletEnabled val="1"/>
        </dgm:presLayoutVars>
      </dgm:prSet>
      <dgm:spPr/>
    </dgm:pt>
  </dgm:ptLst>
  <dgm:cxnLst>
    <dgm:cxn modelId="{06302C35-DC07-49A4-B7DB-271F717D4CA0}" srcId="{4477D594-037B-4E7B-8C28-60EFB23755E3}" destId="{4A7732A2-5C3B-4485-8DB1-5B2E9685168D}" srcOrd="1" destOrd="0" parTransId="{3D0494CF-60B9-4706-85B5-3BA4C9A4BAFD}" sibTransId="{326E8D8C-C964-4943-B2DF-44B6D1D8A408}"/>
    <dgm:cxn modelId="{B39CC985-4F2F-423D-A0B8-9BAF778209AD}" type="presOf" srcId="{19CC05B7-4790-48BC-B59D-B55333FB8C84}" destId="{6B4855B9-6F37-45FD-ACDC-900D56E9FEC1}" srcOrd="1" destOrd="0" presId="urn:microsoft.com/office/officeart/2005/8/layout/process1"/>
    <dgm:cxn modelId="{79C0839B-ABB7-436C-9E04-9FEC38801B04}" type="presOf" srcId="{4477D594-037B-4E7B-8C28-60EFB23755E3}" destId="{D61F7E09-EC11-41CF-B123-1E31B6926CB7}" srcOrd="0" destOrd="0" presId="urn:microsoft.com/office/officeart/2005/8/layout/process1"/>
    <dgm:cxn modelId="{FA0C81C1-15A6-4BDE-873E-DA094EB0B375}" type="presOf" srcId="{19CC05B7-4790-48BC-B59D-B55333FB8C84}" destId="{BD154BC8-E84A-4E2F-819B-52FFAC8AEC5B}" srcOrd="0" destOrd="0" presId="urn:microsoft.com/office/officeart/2005/8/layout/process1"/>
    <dgm:cxn modelId="{5262B8CA-7CA9-45CF-9607-2B160019BC5A}" type="presOf" srcId="{4A7732A2-5C3B-4485-8DB1-5B2E9685168D}" destId="{792E8156-621A-4A00-A4E0-25A307AD5F34}" srcOrd="0" destOrd="0" presId="urn:microsoft.com/office/officeart/2005/8/layout/process1"/>
    <dgm:cxn modelId="{2AAB75CD-89FA-4192-8585-45AB028DC442}" srcId="{4477D594-037B-4E7B-8C28-60EFB23755E3}" destId="{7DD04217-7451-4F12-AC47-14BF11904CFA}" srcOrd="0" destOrd="0" parTransId="{8706ED66-A618-47A0-BC0A-632D066A7284}" sibTransId="{19CC05B7-4790-48BC-B59D-B55333FB8C84}"/>
    <dgm:cxn modelId="{377E69DE-8285-461C-B82B-B2291784E0EE}" type="presOf" srcId="{7DD04217-7451-4F12-AC47-14BF11904CFA}" destId="{DEAF8804-060B-4242-A426-649DCEAA98C9}" srcOrd="0" destOrd="0" presId="urn:microsoft.com/office/officeart/2005/8/layout/process1"/>
    <dgm:cxn modelId="{D48F05E5-2937-4B39-B09E-799865BBA97E}" type="presParOf" srcId="{D61F7E09-EC11-41CF-B123-1E31B6926CB7}" destId="{DEAF8804-060B-4242-A426-649DCEAA98C9}" srcOrd="0" destOrd="0" presId="urn:microsoft.com/office/officeart/2005/8/layout/process1"/>
    <dgm:cxn modelId="{F9724365-DF01-48CB-8DF7-A9973A1FFF4C}" type="presParOf" srcId="{D61F7E09-EC11-41CF-B123-1E31B6926CB7}" destId="{BD154BC8-E84A-4E2F-819B-52FFAC8AEC5B}" srcOrd="1" destOrd="0" presId="urn:microsoft.com/office/officeart/2005/8/layout/process1"/>
    <dgm:cxn modelId="{997087BA-4D90-40E6-B488-3CC25B11AF7A}" type="presParOf" srcId="{BD154BC8-E84A-4E2F-819B-52FFAC8AEC5B}" destId="{6B4855B9-6F37-45FD-ACDC-900D56E9FEC1}" srcOrd="0" destOrd="0" presId="urn:microsoft.com/office/officeart/2005/8/layout/process1"/>
    <dgm:cxn modelId="{31E50317-636B-45A5-8B77-919A3CA5CF75}" type="presParOf" srcId="{D61F7E09-EC11-41CF-B123-1E31B6926CB7}" destId="{792E8156-621A-4A00-A4E0-25A307AD5F34}" srcOrd="2"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7720856-93F0-4CC7-B7FD-2466914A11D4}" type="doc">
      <dgm:prSet loTypeId="urn:microsoft.com/office/officeart/2018/2/layout/IconVerticalSolidList" loCatId="icon" qsTypeId="urn:microsoft.com/office/officeart/2005/8/quickstyle/simple1" qsCatId="simple" csTypeId="urn:microsoft.com/office/officeart/2005/8/colors/accent1_2" csCatId="accent1" phldr="1"/>
      <dgm:spPr/>
    </dgm:pt>
    <dgm:pt modelId="{4AF52931-E4CA-4429-AACB-B8747CDB2409}">
      <dgm:prSet phldrT="[Text]"/>
      <dgm:spPr/>
      <dgm:t>
        <a:bodyPr/>
        <a:lstStyle/>
        <a:p>
          <a:pPr>
            <a:lnSpc>
              <a:spcPct val="100000"/>
            </a:lnSpc>
          </a:pPr>
          <a:r>
            <a:rPr lang="en-US" dirty="0"/>
            <a:t>Step 1: Author submits manuscript (PI, Publisher, or Third Party can also submit).</a:t>
          </a:r>
        </a:p>
      </dgm:t>
    </dgm:pt>
    <dgm:pt modelId="{67B2FC97-2FAE-4EFE-9DEE-E4216C657F35}" type="parTrans" cxnId="{F82329C8-C3B2-4E9B-9033-528488D72705}">
      <dgm:prSet/>
      <dgm:spPr/>
      <dgm:t>
        <a:bodyPr/>
        <a:lstStyle/>
        <a:p>
          <a:endParaRPr lang="en-US"/>
        </a:p>
      </dgm:t>
    </dgm:pt>
    <dgm:pt modelId="{D86AF01C-9CBC-41F8-9354-48CD82BDFDC9}" type="sibTrans" cxnId="{F82329C8-C3B2-4E9B-9033-528488D72705}">
      <dgm:prSet/>
      <dgm:spPr/>
      <dgm:t>
        <a:bodyPr/>
        <a:lstStyle/>
        <a:p>
          <a:endParaRPr lang="en-US"/>
        </a:p>
      </dgm:t>
    </dgm:pt>
    <dgm:pt modelId="{81BEB84D-9A77-49C6-9301-B3359FCAC75F}">
      <dgm:prSet phldrT="[Text]"/>
      <dgm:spPr/>
      <dgm:t>
        <a:bodyPr/>
        <a:lstStyle/>
        <a:p>
          <a:pPr>
            <a:lnSpc>
              <a:spcPct val="100000"/>
            </a:lnSpc>
          </a:pPr>
          <a:r>
            <a:rPr lang="en-US" dirty="0"/>
            <a:t>Step 2: The Author reviews, confirms or adds associated funding, and rejects or approves processing in NIHMS.</a:t>
          </a:r>
        </a:p>
      </dgm:t>
    </dgm:pt>
    <dgm:pt modelId="{AE4D0D43-0332-4F79-8D35-BCD8C10758AE}" type="parTrans" cxnId="{420EF6C4-7321-43BE-A2FC-253606B1E06A}">
      <dgm:prSet/>
      <dgm:spPr/>
      <dgm:t>
        <a:bodyPr/>
        <a:lstStyle/>
        <a:p>
          <a:endParaRPr lang="en-US"/>
        </a:p>
      </dgm:t>
    </dgm:pt>
    <dgm:pt modelId="{5D260F18-25D2-4074-87F1-7E78DDA61C58}" type="sibTrans" cxnId="{420EF6C4-7321-43BE-A2FC-253606B1E06A}">
      <dgm:prSet/>
      <dgm:spPr/>
      <dgm:t>
        <a:bodyPr/>
        <a:lstStyle/>
        <a:p>
          <a:endParaRPr lang="en-US"/>
        </a:p>
      </dgm:t>
    </dgm:pt>
    <dgm:pt modelId="{BFF9359E-E9B1-4B73-BACC-2C7988765B16}">
      <dgm:prSet phldrT="[Text]"/>
      <dgm:spPr/>
      <dgm:t>
        <a:bodyPr/>
        <a:lstStyle/>
        <a:p>
          <a:pPr>
            <a:lnSpc>
              <a:spcPct val="100000"/>
            </a:lnSpc>
          </a:pPr>
          <a:r>
            <a:rPr lang="en-US" dirty="0"/>
            <a:t>Step 3: NIHMS staff reviews and complete submissions are converted to archival XML (PMC-ready documents).</a:t>
          </a:r>
        </a:p>
      </dgm:t>
    </dgm:pt>
    <dgm:pt modelId="{6E0A40FA-1B79-4089-8B9A-3BA22865FE4E}" type="parTrans" cxnId="{516EC545-1971-48B3-978C-4756FCDCCFD9}">
      <dgm:prSet/>
      <dgm:spPr/>
      <dgm:t>
        <a:bodyPr/>
        <a:lstStyle/>
        <a:p>
          <a:endParaRPr lang="en-US"/>
        </a:p>
      </dgm:t>
    </dgm:pt>
    <dgm:pt modelId="{1CEF1965-C516-4C44-BAE3-2FA3F5116930}" type="sibTrans" cxnId="{516EC545-1971-48B3-978C-4756FCDCCFD9}">
      <dgm:prSet/>
      <dgm:spPr/>
      <dgm:t>
        <a:bodyPr/>
        <a:lstStyle/>
        <a:p>
          <a:endParaRPr lang="en-US"/>
        </a:p>
      </dgm:t>
    </dgm:pt>
    <dgm:pt modelId="{D88BC91F-166C-41E3-B1B2-82DC5BC05E71}">
      <dgm:prSet phldrT="[Text]"/>
      <dgm:spPr/>
      <dgm:t>
        <a:bodyPr/>
        <a:lstStyle/>
        <a:p>
          <a:pPr>
            <a:lnSpc>
              <a:spcPct val="100000"/>
            </a:lnSpc>
          </a:pPr>
          <a:r>
            <a:rPr lang="en-US" dirty="0"/>
            <a:t>Step 4: Author reviews the PMC-ready documents to request corrections or approves the. Final Approval is required.</a:t>
          </a:r>
        </a:p>
      </dgm:t>
    </dgm:pt>
    <dgm:pt modelId="{0A3A6451-887A-4074-AE95-CA79FDAA60BC}" type="parTrans" cxnId="{B5D47448-F319-476C-A83A-39F5B1EE81CB}">
      <dgm:prSet/>
      <dgm:spPr/>
      <dgm:t>
        <a:bodyPr/>
        <a:lstStyle/>
        <a:p>
          <a:endParaRPr lang="en-US"/>
        </a:p>
      </dgm:t>
    </dgm:pt>
    <dgm:pt modelId="{516813BF-C794-4F3B-91CE-6F9DB19FB1E7}" type="sibTrans" cxnId="{B5D47448-F319-476C-A83A-39F5B1EE81CB}">
      <dgm:prSet/>
      <dgm:spPr/>
      <dgm:t>
        <a:bodyPr/>
        <a:lstStyle/>
        <a:p>
          <a:endParaRPr lang="en-US"/>
        </a:p>
      </dgm:t>
    </dgm:pt>
    <dgm:pt modelId="{24C96FD5-19B9-4DF5-8B70-95603B8D842E}">
      <dgm:prSet phldrT="[Text]"/>
      <dgm:spPr/>
      <dgm:t>
        <a:bodyPr/>
        <a:lstStyle/>
        <a:p>
          <a:pPr>
            <a:lnSpc>
              <a:spcPct val="100000"/>
            </a:lnSpc>
          </a:pPr>
          <a:r>
            <a:rPr lang="en-US" dirty="0"/>
            <a:t>Step 5: PMCID is assigned, manuscript is matched to a PubMed record with complete citation information. </a:t>
          </a:r>
        </a:p>
      </dgm:t>
    </dgm:pt>
    <dgm:pt modelId="{851B6240-703B-4F80-8717-45D71F1B0EF8}" type="parTrans" cxnId="{6AFC2764-559E-42BC-B530-22F9B9366CB2}">
      <dgm:prSet/>
      <dgm:spPr/>
      <dgm:t>
        <a:bodyPr/>
        <a:lstStyle/>
        <a:p>
          <a:endParaRPr lang="en-US"/>
        </a:p>
      </dgm:t>
    </dgm:pt>
    <dgm:pt modelId="{137FE875-E2D1-492E-B449-3E7D3CFA6CEB}" type="sibTrans" cxnId="{6AFC2764-559E-42BC-B530-22F9B9366CB2}">
      <dgm:prSet/>
      <dgm:spPr/>
      <dgm:t>
        <a:bodyPr/>
        <a:lstStyle/>
        <a:p>
          <a:endParaRPr lang="en-US"/>
        </a:p>
      </dgm:t>
    </dgm:pt>
    <dgm:pt modelId="{A2C9B5E7-0C2F-446A-8B6A-0E13BDA38212}">
      <dgm:prSet phldrT="[Text]"/>
      <dgm:spPr/>
      <dgm:t>
        <a:bodyPr/>
        <a:lstStyle/>
        <a:p>
          <a:pPr>
            <a:lnSpc>
              <a:spcPct val="100000"/>
            </a:lnSpc>
          </a:pPr>
          <a:r>
            <a:rPr lang="en-US" dirty="0"/>
            <a:t>Step 6: The manuscript is made available in PMC following the publisher-required embargo period (if applicable).</a:t>
          </a:r>
        </a:p>
      </dgm:t>
    </dgm:pt>
    <dgm:pt modelId="{461381B9-428A-4CFD-9369-498A5012B2F2}" type="parTrans" cxnId="{5EA0396A-1AF1-41FF-A002-F77C9C3CF070}">
      <dgm:prSet/>
      <dgm:spPr/>
      <dgm:t>
        <a:bodyPr/>
        <a:lstStyle/>
        <a:p>
          <a:endParaRPr lang="en-US"/>
        </a:p>
      </dgm:t>
    </dgm:pt>
    <dgm:pt modelId="{80A4AC5A-DD58-457F-BC3E-0E45C91959E6}" type="sibTrans" cxnId="{5EA0396A-1AF1-41FF-A002-F77C9C3CF070}">
      <dgm:prSet/>
      <dgm:spPr/>
      <dgm:t>
        <a:bodyPr/>
        <a:lstStyle/>
        <a:p>
          <a:endParaRPr lang="en-US"/>
        </a:p>
      </dgm:t>
    </dgm:pt>
    <dgm:pt modelId="{333BA55A-4FB9-4CDB-BE45-5B2839A9588A}" type="pres">
      <dgm:prSet presAssocID="{C7720856-93F0-4CC7-B7FD-2466914A11D4}" presName="root" presStyleCnt="0">
        <dgm:presLayoutVars>
          <dgm:dir/>
          <dgm:resizeHandles val="exact"/>
        </dgm:presLayoutVars>
      </dgm:prSet>
      <dgm:spPr/>
    </dgm:pt>
    <dgm:pt modelId="{4130BD56-E415-4C77-B902-1C7745EECC0A}" type="pres">
      <dgm:prSet presAssocID="{4AF52931-E4CA-4429-AACB-B8747CDB2409}" presName="compNode" presStyleCnt="0"/>
      <dgm:spPr/>
    </dgm:pt>
    <dgm:pt modelId="{9E0B2482-4830-4D46-8929-F9D2DADF178F}" type="pres">
      <dgm:prSet presAssocID="{4AF52931-E4CA-4429-AACB-B8747CDB2409}" presName="bgRect" presStyleLbl="bgShp" presStyleIdx="0" presStyleCnt="6"/>
      <dgm:spPr/>
    </dgm:pt>
    <dgm:pt modelId="{D1AB7B5A-7CB4-433B-BDAD-61D154FBB639}" type="pres">
      <dgm:prSet presAssocID="{4AF52931-E4CA-4429-AACB-B8747CDB2409}" presName="iconRect" presStyleLbl="node1" presStyleIdx="0" presStyleCnt="6"/>
      <dgm:spPr>
        <a:blipFill rotWithShape="1">
          <a:blip xmlns:r="http://schemas.openxmlformats.org/officeDocument/2006/relationships" r:embed="rId1"/>
          <a:srcRect/>
          <a:stretch>
            <a:fillRect l="-2000" r="-2000"/>
          </a:stretch>
        </a:blipFill>
      </dgm:spPr>
    </dgm:pt>
    <dgm:pt modelId="{C4986089-54D6-48DE-88C9-751556F2884B}" type="pres">
      <dgm:prSet presAssocID="{4AF52931-E4CA-4429-AACB-B8747CDB2409}" presName="spaceRect" presStyleCnt="0"/>
      <dgm:spPr/>
    </dgm:pt>
    <dgm:pt modelId="{DC3FF7F7-2836-45AE-B06A-2E337C2233AC}" type="pres">
      <dgm:prSet presAssocID="{4AF52931-E4CA-4429-AACB-B8747CDB2409}" presName="parTx" presStyleLbl="revTx" presStyleIdx="0" presStyleCnt="6">
        <dgm:presLayoutVars>
          <dgm:chMax val="0"/>
          <dgm:chPref val="0"/>
        </dgm:presLayoutVars>
      </dgm:prSet>
      <dgm:spPr/>
    </dgm:pt>
    <dgm:pt modelId="{A37F1CBF-8F30-4D65-8129-8B458890C5FF}" type="pres">
      <dgm:prSet presAssocID="{D86AF01C-9CBC-41F8-9354-48CD82BDFDC9}" presName="sibTrans" presStyleCnt="0"/>
      <dgm:spPr/>
    </dgm:pt>
    <dgm:pt modelId="{FCE925AA-5329-46CB-93D2-5C01F58583CE}" type="pres">
      <dgm:prSet presAssocID="{81BEB84D-9A77-49C6-9301-B3359FCAC75F}" presName="compNode" presStyleCnt="0"/>
      <dgm:spPr/>
    </dgm:pt>
    <dgm:pt modelId="{3A0D703B-098B-4E59-8765-DFD90796F008}" type="pres">
      <dgm:prSet presAssocID="{81BEB84D-9A77-49C6-9301-B3359FCAC75F}" presName="bgRect" presStyleLbl="bgShp" presStyleIdx="1" presStyleCnt="6"/>
      <dgm:spPr/>
    </dgm:pt>
    <dgm:pt modelId="{F065CC5F-0D7E-438D-A290-6D28C1B3EDF2}" type="pres">
      <dgm:prSet presAssocID="{81BEB84D-9A77-49C6-9301-B3359FCAC75F}" presName="iconRect" presStyleLbl="node1" presStyleIdx="1" presStyleCnt="6"/>
      <dgm:spPr>
        <a:blipFill rotWithShape="1">
          <a:blip xmlns:r="http://schemas.openxmlformats.org/officeDocument/2006/relationships" r:embed="rId2"/>
          <a:srcRect/>
          <a:stretch>
            <a:fillRect l="-3000" r="-3000"/>
          </a:stretch>
        </a:blipFill>
      </dgm:spPr>
    </dgm:pt>
    <dgm:pt modelId="{FCFDB9D5-350E-4BFF-92DC-C71BD2A82972}" type="pres">
      <dgm:prSet presAssocID="{81BEB84D-9A77-49C6-9301-B3359FCAC75F}" presName="spaceRect" presStyleCnt="0"/>
      <dgm:spPr/>
    </dgm:pt>
    <dgm:pt modelId="{4CBA5ED1-114D-4BE5-A41A-79565ED13248}" type="pres">
      <dgm:prSet presAssocID="{81BEB84D-9A77-49C6-9301-B3359FCAC75F}" presName="parTx" presStyleLbl="revTx" presStyleIdx="1" presStyleCnt="6">
        <dgm:presLayoutVars>
          <dgm:chMax val="0"/>
          <dgm:chPref val="0"/>
        </dgm:presLayoutVars>
      </dgm:prSet>
      <dgm:spPr/>
    </dgm:pt>
    <dgm:pt modelId="{321A91E4-7EA2-4DC4-BAB1-AA394CB05F71}" type="pres">
      <dgm:prSet presAssocID="{5D260F18-25D2-4074-87F1-7E78DDA61C58}" presName="sibTrans" presStyleCnt="0"/>
      <dgm:spPr/>
    </dgm:pt>
    <dgm:pt modelId="{F8B60166-DAD7-43EB-A140-0C239D20F607}" type="pres">
      <dgm:prSet presAssocID="{BFF9359E-E9B1-4B73-BACC-2C7988765B16}" presName="compNode" presStyleCnt="0"/>
      <dgm:spPr/>
    </dgm:pt>
    <dgm:pt modelId="{752F83EC-7F2D-41AA-973E-014FDB46F0D7}" type="pres">
      <dgm:prSet presAssocID="{BFF9359E-E9B1-4B73-BACC-2C7988765B16}" presName="bgRect" presStyleLbl="bgShp" presStyleIdx="2" presStyleCnt="6"/>
      <dgm:spPr/>
    </dgm:pt>
    <dgm:pt modelId="{364BF251-23E8-4976-BDA1-862737AF35BC}" type="pres">
      <dgm:prSet presAssocID="{BFF9359E-E9B1-4B73-BACC-2C7988765B16}" presName="iconRect" presStyleLbl="node1" presStyleIdx="2" presStyleCnt="6"/>
      <dgm:spPr>
        <a:blipFill rotWithShape="1">
          <a:blip xmlns:r="http://schemas.openxmlformats.org/officeDocument/2006/relationships" r:embed="rId3"/>
          <a:srcRect/>
          <a:stretch>
            <a:fillRect l="-10000" r="-10000"/>
          </a:stretch>
        </a:blipFill>
      </dgm:spPr>
    </dgm:pt>
    <dgm:pt modelId="{DE144953-173A-42D5-AAA7-59C3FDE13693}" type="pres">
      <dgm:prSet presAssocID="{BFF9359E-E9B1-4B73-BACC-2C7988765B16}" presName="spaceRect" presStyleCnt="0"/>
      <dgm:spPr/>
    </dgm:pt>
    <dgm:pt modelId="{34A44A9A-99AA-49EC-92E7-07AA5F4F4AA9}" type="pres">
      <dgm:prSet presAssocID="{BFF9359E-E9B1-4B73-BACC-2C7988765B16}" presName="parTx" presStyleLbl="revTx" presStyleIdx="2" presStyleCnt="6">
        <dgm:presLayoutVars>
          <dgm:chMax val="0"/>
          <dgm:chPref val="0"/>
        </dgm:presLayoutVars>
      </dgm:prSet>
      <dgm:spPr/>
    </dgm:pt>
    <dgm:pt modelId="{4CB0A51E-B31A-4004-93C1-0DFD3CF9D454}" type="pres">
      <dgm:prSet presAssocID="{1CEF1965-C516-4C44-BAE3-2FA3F5116930}" presName="sibTrans" presStyleCnt="0"/>
      <dgm:spPr/>
    </dgm:pt>
    <dgm:pt modelId="{D36A7360-D711-4E78-B248-F0084BF610EF}" type="pres">
      <dgm:prSet presAssocID="{D88BC91F-166C-41E3-B1B2-82DC5BC05E71}" presName="compNode" presStyleCnt="0"/>
      <dgm:spPr/>
    </dgm:pt>
    <dgm:pt modelId="{87977284-F7A8-439F-A44A-A86F5D9475DD}" type="pres">
      <dgm:prSet presAssocID="{D88BC91F-166C-41E3-B1B2-82DC5BC05E71}" presName="bgRect" presStyleLbl="bgShp" presStyleIdx="3" presStyleCnt="6"/>
      <dgm:spPr/>
    </dgm:pt>
    <dgm:pt modelId="{B8EC9CE8-26B6-4DE8-B7B2-121A5080882C}" type="pres">
      <dgm:prSet presAssocID="{D88BC91F-166C-41E3-B1B2-82DC5BC05E71}" presName="iconRect" presStyleLbl="node1" presStyleIdx="3" presStyleCnt="6"/>
      <dgm:spPr>
        <a:blipFill rotWithShape="1">
          <a:blip xmlns:r="http://schemas.openxmlformats.org/officeDocument/2006/relationships" r:embed="rId2"/>
          <a:srcRect/>
          <a:stretch>
            <a:fillRect l="-3000" r="-3000"/>
          </a:stretch>
        </a:blipFill>
      </dgm:spPr>
    </dgm:pt>
    <dgm:pt modelId="{B14916EC-7CC8-4412-B75D-29822E97D85E}" type="pres">
      <dgm:prSet presAssocID="{D88BC91F-166C-41E3-B1B2-82DC5BC05E71}" presName="spaceRect" presStyleCnt="0"/>
      <dgm:spPr/>
    </dgm:pt>
    <dgm:pt modelId="{8BD18BFF-116E-458E-92D2-D5EF75A19AB7}" type="pres">
      <dgm:prSet presAssocID="{D88BC91F-166C-41E3-B1B2-82DC5BC05E71}" presName="parTx" presStyleLbl="revTx" presStyleIdx="3" presStyleCnt="6">
        <dgm:presLayoutVars>
          <dgm:chMax val="0"/>
          <dgm:chPref val="0"/>
        </dgm:presLayoutVars>
      </dgm:prSet>
      <dgm:spPr/>
    </dgm:pt>
    <dgm:pt modelId="{988EA268-473D-4178-B580-4E67D1691710}" type="pres">
      <dgm:prSet presAssocID="{516813BF-C794-4F3B-91CE-6F9DB19FB1E7}" presName="sibTrans" presStyleCnt="0"/>
      <dgm:spPr/>
    </dgm:pt>
    <dgm:pt modelId="{D119725F-24C7-4425-8E56-C6D36AE57F6E}" type="pres">
      <dgm:prSet presAssocID="{24C96FD5-19B9-4DF5-8B70-95603B8D842E}" presName="compNode" presStyleCnt="0"/>
      <dgm:spPr/>
    </dgm:pt>
    <dgm:pt modelId="{27F52DCD-5BE0-4F5F-B14F-AB7675801541}" type="pres">
      <dgm:prSet presAssocID="{24C96FD5-19B9-4DF5-8B70-95603B8D842E}" presName="bgRect" presStyleLbl="bgShp" presStyleIdx="4" presStyleCnt="6"/>
      <dgm:spPr/>
    </dgm:pt>
    <dgm:pt modelId="{43C1C71A-4E28-4CE5-AC84-357AFD94F696}" type="pres">
      <dgm:prSet presAssocID="{24C96FD5-19B9-4DF5-8B70-95603B8D842E}" presName="iconRect" presStyleLbl="node1" presStyleIdx="4" presStyleCnt="6"/>
      <dgm:spPr>
        <a:blipFill rotWithShape="1">
          <a:blip xmlns:r="http://schemas.openxmlformats.org/officeDocument/2006/relationships" r:embed="rId4"/>
          <a:srcRect/>
          <a:stretch>
            <a:fillRect l="-39000" r="-39000"/>
          </a:stretch>
        </a:blipFill>
      </dgm:spPr>
    </dgm:pt>
    <dgm:pt modelId="{6529AAF6-E7C6-4226-9868-D0B0F2972CDA}" type="pres">
      <dgm:prSet presAssocID="{24C96FD5-19B9-4DF5-8B70-95603B8D842E}" presName="spaceRect" presStyleCnt="0"/>
      <dgm:spPr/>
    </dgm:pt>
    <dgm:pt modelId="{6AD979AD-6FAB-4459-A50E-298DC34523A5}" type="pres">
      <dgm:prSet presAssocID="{24C96FD5-19B9-4DF5-8B70-95603B8D842E}" presName="parTx" presStyleLbl="revTx" presStyleIdx="4" presStyleCnt="6">
        <dgm:presLayoutVars>
          <dgm:chMax val="0"/>
          <dgm:chPref val="0"/>
        </dgm:presLayoutVars>
      </dgm:prSet>
      <dgm:spPr/>
    </dgm:pt>
    <dgm:pt modelId="{945AFF8F-DD23-4486-BAB9-31B5C7F74FDE}" type="pres">
      <dgm:prSet presAssocID="{137FE875-E2D1-492E-B449-3E7D3CFA6CEB}" presName="sibTrans" presStyleCnt="0"/>
      <dgm:spPr/>
    </dgm:pt>
    <dgm:pt modelId="{DE59DA36-3D47-4F8B-832F-0B16C2B508F4}" type="pres">
      <dgm:prSet presAssocID="{A2C9B5E7-0C2F-446A-8B6A-0E13BDA38212}" presName="compNode" presStyleCnt="0"/>
      <dgm:spPr/>
    </dgm:pt>
    <dgm:pt modelId="{DB9B2145-8009-428E-929A-32D89E69D0F3}" type="pres">
      <dgm:prSet presAssocID="{A2C9B5E7-0C2F-446A-8B6A-0E13BDA38212}" presName="bgRect" presStyleLbl="bgShp" presStyleIdx="5" presStyleCnt="6"/>
      <dgm:spPr/>
    </dgm:pt>
    <dgm:pt modelId="{7FDF5CFC-CF3D-4B7F-BB4C-5D801E7D2BC4}" type="pres">
      <dgm:prSet presAssocID="{A2C9B5E7-0C2F-446A-8B6A-0E13BDA38212}" presName="iconRect" presStyleLbl="node1" presStyleIdx="5" presStyleCnt="6"/>
      <dgm:spPr>
        <a:blipFill rotWithShape="1">
          <a:blip xmlns:r="http://schemas.openxmlformats.org/officeDocument/2006/relationships" r:embed="rId5"/>
          <a:srcRect/>
          <a:stretch>
            <a:fillRect l="-14000" r="-14000"/>
          </a:stretch>
        </a:blipFill>
      </dgm:spPr>
    </dgm:pt>
    <dgm:pt modelId="{B9B536A3-3842-4749-82AB-6BA6C116A23C}" type="pres">
      <dgm:prSet presAssocID="{A2C9B5E7-0C2F-446A-8B6A-0E13BDA38212}" presName="spaceRect" presStyleCnt="0"/>
      <dgm:spPr/>
    </dgm:pt>
    <dgm:pt modelId="{7A40B294-DAA2-4E6D-A4A6-2EBEF3B97688}" type="pres">
      <dgm:prSet presAssocID="{A2C9B5E7-0C2F-446A-8B6A-0E13BDA38212}" presName="parTx" presStyleLbl="revTx" presStyleIdx="5" presStyleCnt="6">
        <dgm:presLayoutVars>
          <dgm:chMax val="0"/>
          <dgm:chPref val="0"/>
        </dgm:presLayoutVars>
      </dgm:prSet>
      <dgm:spPr/>
    </dgm:pt>
  </dgm:ptLst>
  <dgm:cxnLst>
    <dgm:cxn modelId="{063EE20D-F15A-4699-8713-589FF62B5DDF}" type="presOf" srcId="{4AF52931-E4CA-4429-AACB-B8747CDB2409}" destId="{DC3FF7F7-2836-45AE-B06A-2E337C2233AC}" srcOrd="0" destOrd="0" presId="urn:microsoft.com/office/officeart/2018/2/layout/IconVerticalSolidList"/>
    <dgm:cxn modelId="{4C13BA31-1C1D-4AB6-A184-5A43CF867DD0}" type="presOf" srcId="{BFF9359E-E9B1-4B73-BACC-2C7988765B16}" destId="{34A44A9A-99AA-49EC-92E7-07AA5F4F4AA9}" srcOrd="0" destOrd="0" presId="urn:microsoft.com/office/officeart/2018/2/layout/IconVerticalSolidList"/>
    <dgm:cxn modelId="{8A902039-ABE7-42D7-BFBC-55AD8E80F2D7}" type="presOf" srcId="{24C96FD5-19B9-4DF5-8B70-95603B8D842E}" destId="{6AD979AD-6FAB-4459-A50E-298DC34523A5}" srcOrd="0" destOrd="0" presId="urn:microsoft.com/office/officeart/2018/2/layout/IconVerticalSolidList"/>
    <dgm:cxn modelId="{6AFC2764-559E-42BC-B530-22F9B9366CB2}" srcId="{C7720856-93F0-4CC7-B7FD-2466914A11D4}" destId="{24C96FD5-19B9-4DF5-8B70-95603B8D842E}" srcOrd="4" destOrd="0" parTransId="{851B6240-703B-4F80-8717-45D71F1B0EF8}" sibTransId="{137FE875-E2D1-492E-B449-3E7D3CFA6CEB}"/>
    <dgm:cxn modelId="{516EC545-1971-48B3-978C-4756FCDCCFD9}" srcId="{C7720856-93F0-4CC7-B7FD-2466914A11D4}" destId="{BFF9359E-E9B1-4B73-BACC-2C7988765B16}" srcOrd="2" destOrd="0" parTransId="{6E0A40FA-1B79-4089-8B9A-3BA22865FE4E}" sibTransId="{1CEF1965-C516-4C44-BAE3-2FA3F5116930}"/>
    <dgm:cxn modelId="{B5D47448-F319-476C-A83A-39F5B1EE81CB}" srcId="{C7720856-93F0-4CC7-B7FD-2466914A11D4}" destId="{D88BC91F-166C-41E3-B1B2-82DC5BC05E71}" srcOrd="3" destOrd="0" parTransId="{0A3A6451-887A-4074-AE95-CA79FDAA60BC}" sibTransId="{516813BF-C794-4F3B-91CE-6F9DB19FB1E7}"/>
    <dgm:cxn modelId="{5EA0396A-1AF1-41FF-A002-F77C9C3CF070}" srcId="{C7720856-93F0-4CC7-B7FD-2466914A11D4}" destId="{A2C9B5E7-0C2F-446A-8B6A-0E13BDA38212}" srcOrd="5" destOrd="0" parTransId="{461381B9-428A-4CFD-9369-498A5012B2F2}" sibTransId="{80A4AC5A-DD58-457F-BC3E-0E45C91959E6}"/>
    <dgm:cxn modelId="{90A3AE9C-7EDA-4EDC-9AFA-1A3CBA52AC92}" type="presOf" srcId="{81BEB84D-9A77-49C6-9301-B3359FCAC75F}" destId="{4CBA5ED1-114D-4BE5-A41A-79565ED13248}" srcOrd="0" destOrd="0" presId="urn:microsoft.com/office/officeart/2018/2/layout/IconVerticalSolidList"/>
    <dgm:cxn modelId="{570F9AAF-2F5A-4136-8D74-650C9DBD655F}" type="presOf" srcId="{D88BC91F-166C-41E3-B1B2-82DC5BC05E71}" destId="{8BD18BFF-116E-458E-92D2-D5EF75A19AB7}" srcOrd="0" destOrd="0" presId="urn:microsoft.com/office/officeart/2018/2/layout/IconVerticalSolidList"/>
    <dgm:cxn modelId="{78EF16B6-8ED3-459F-8666-CEB8BA1A0B8E}" type="presOf" srcId="{A2C9B5E7-0C2F-446A-8B6A-0E13BDA38212}" destId="{7A40B294-DAA2-4E6D-A4A6-2EBEF3B97688}" srcOrd="0" destOrd="0" presId="urn:microsoft.com/office/officeart/2018/2/layout/IconVerticalSolidList"/>
    <dgm:cxn modelId="{420EF6C4-7321-43BE-A2FC-253606B1E06A}" srcId="{C7720856-93F0-4CC7-B7FD-2466914A11D4}" destId="{81BEB84D-9A77-49C6-9301-B3359FCAC75F}" srcOrd="1" destOrd="0" parTransId="{AE4D0D43-0332-4F79-8D35-BCD8C10758AE}" sibTransId="{5D260F18-25D2-4074-87F1-7E78DDA61C58}"/>
    <dgm:cxn modelId="{F82329C8-C3B2-4E9B-9033-528488D72705}" srcId="{C7720856-93F0-4CC7-B7FD-2466914A11D4}" destId="{4AF52931-E4CA-4429-AACB-B8747CDB2409}" srcOrd="0" destOrd="0" parTransId="{67B2FC97-2FAE-4EFE-9DEE-E4216C657F35}" sibTransId="{D86AF01C-9CBC-41F8-9354-48CD82BDFDC9}"/>
    <dgm:cxn modelId="{5D25EDCD-23D4-4BDB-8CF3-68BB138857BA}" type="presOf" srcId="{C7720856-93F0-4CC7-B7FD-2466914A11D4}" destId="{333BA55A-4FB9-4CDB-BE45-5B2839A9588A}" srcOrd="0" destOrd="0" presId="urn:microsoft.com/office/officeart/2018/2/layout/IconVerticalSolidList"/>
    <dgm:cxn modelId="{24215397-9BF3-43BD-8BE6-B67C43C17BB4}" type="presParOf" srcId="{333BA55A-4FB9-4CDB-BE45-5B2839A9588A}" destId="{4130BD56-E415-4C77-B902-1C7745EECC0A}" srcOrd="0" destOrd="0" presId="urn:microsoft.com/office/officeart/2018/2/layout/IconVerticalSolidList"/>
    <dgm:cxn modelId="{71409055-5E4C-45F9-8F81-0404D1F52BB5}" type="presParOf" srcId="{4130BD56-E415-4C77-B902-1C7745EECC0A}" destId="{9E0B2482-4830-4D46-8929-F9D2DADF178F}" srcOrd="0" destOrd="0" presId="urn:microsoft.com/office/officeart/2018/2/layout/IconVerticalSolidList"/>
    <dgm:cxn modelId="{59088EB3-503E-4C06-87B9-605B75AEE17F}" type="presParOf" srcId="{4130BD56-E415-4C77-B902-1C7745EECC0A}" destId="{D1AB7B5A-7CB4-433B-BDAD-61D154FBB639}" srcOrd="1" destOrd="0" presId="urn:microsoft.com/office/officeart/2018/2/layout/IconVerticalSolidList"/>
    <dgm:cxn modelId="{3302F49F-4915-4B99-A65D-72A2843764B2}" type="presParOf" srcId="{4130BD56-E415-4C77-B902-1C7745EECC0A}" destId="{C4986089-54D6-48DE-88C9-751556F2884B}" srcOrd="2" destOrd="0" presId="urn:microsoft.com/office/officeart/2018/2/layout/IconVerticalSolidList"/>
    <dgm:cxn modelId="{C9195B83-D72D-4D2C-9D93-48C5E930AB73}" type="presParOf" srcId="{4130BD56-E415-4C77-B902-1C7745EECC0A}" destId="{DC3FF7F7-2836-45AE-B06A-2E337C2233AC}" srcOrd="3" destOrd="0" presId="urn:microsoft.com/office/officeart/2018/2/layout/IconVerticalSolidList"/>
    <dgm:cxn modelId="{12E7F4E6-680C-435F-9C9C-8A01B6426E1F}" type="presParOf" srcId="{333BA55A-4FB9-4CDB-BE45-5B2839A9588A}" destId="{A37F1CBF-8F30-4D65-8129-8B458890C5FF}" srcOrd="1" destOrd="0" presId="urn:microsoft.com/office/officeart/2018/2/layout/IconVerticalSolidList"/>
    <dgm:cxn modelId="{DCFC8BAB-417F-4BC4-AF07-9DE4C060CDC8}" type="presParOf" srcId="{333BA55A-4FB9-4CDB-BE45-5B2839A9588A}" destId="{FCE925AA-5329-46CB-93D2-5C01F58583CE}" srcOrd="2" destOrd="0" presId="urn:microsoft.com/office/officeart/2018/2/layout/IconVerticalSolidList"/>
    <dgm:cxn modelId="{60575168-BC6B-4CAA-8296-403200EEF3B2}" type="presParOf" srcId="{FCE925AA-5329-46CB-93D2-5C01F58583CE}" destId="{3A0D703B-098B-4E59-8765-DFD90796F008}" srcOrd="0" destOrd="0" presId="urn:microsoft.com/office/officeart/2018/2/layout/IconVerticalSolidList"/>
    <dgm:cxn modelId="{61EC41A3-02C7-4A47-B293-CE1F62322095}" type="presParOf" srcId="{FCE925AA-5329-46CB-93D2-5C01F58583CE}" destId="{F065CC5F-0D7E-438D-A290-6D28C1B3EDF2}" srcOrd="1" destOrd="0" presId="urn:microsoft.com/office/officeart/2018/2/layout/IconVerticalSolidList"/>
    <dgm:cxn modelId="{349689AD-CDE3-4FB9-AFB4-0DCCB109A4B2}" type="presParOf" srcId="{FCE925AA-5329-46CB-93D2-5C01F58583CE}" destId="{FCFDB9D5-350E-4BFF-92DC-C71BD2A82972}" srcOrd="2" destOrd="0" presId="urn:microsoft.com/office/officeart/2018/2/layout/IconVerticalSolidList"/>
    <dgm:cxn modelId="{7CBAFDAF-2BE7-4CB2-A164-F487FC642633}" type="presParOf" srcId="{FCE925AA-5329-46CB-93D2-5C01F58583CE}" destId="{4CBA5ED1-114D-4BE5-A41A-79565ED13248}" srcOrd="3" destOrd="0" presId="urn:microsoft.com/office/officeart/2018/2/layout/IconVerticalSolidList"/>
    <dgm:cxn modelId="{D12283E6-19A0-45B3-8967-F64B9FE7DC2D}" type="presParOf" srcId="{333BA55A-4FB9-4CDB-BE45-5B2839A9588A}" destId="{321A91E4-7EA2-4DC4-BAB1-AA394CB05F71}" srcOrd="3" destOrd="0" presId="urn:microsoft.com/office/officeart/2018/2/layout/IconVerticalSolidList"/>
    <dgm:cxn modelId="{9700BF1A-D71B-4BD8-8926-BA981972F1C9}" type="presParOf" srcId="{333BA55A-4FB9-4CDB-BE45-5B2839A9588A}" destId="{F8B60166-DAD7-43EB-A140-0C239D20F607}" srcOrd="4" destOrd="0" presId="urn:microsoft.com/office/officeart/2018/2/layout/IconVerticalSolidList"/>
    <dgm:cxn modelId="{3CF8F750-F1AA-462D-A9CC-E1F8C399D25E}" type="presParOf" srcId="{F8B60166-DAD7-43EB-A140-0C239D20F607}" destId="{752F83EC-7F2D-41AA-973E-014FDB46F0D7}" srcOrd="0" destOrd="0" presId="urn:microsoft.com/office/officeart/2018/2/layout/IconVerticalSolidList"/>
    <dgm:cxn modelId="{8A4BE552-8543-4EED-B1C0-C8F1048A96F9}" type="presParOf" srcId="{F8B60166-DAD7-43EB-A140-0C239D20F607}" destId="{364BF251-23E8-4976-BDA1-862737AF35BC}" srcOrd="1" destOrd="0" presId="urn:microsoft.com/office/officeart/2018/2/layout/IconVerticalSolidList"/>
    <dgm:cxn modelId="{8DD0108B-32DE-4411-BE1F-7A8E752BCD37}" type="presParOf" srcId="{F8B60166-DAD7-43EB-A140-0C239D20F607}" destId="{DE144953-173A-42D5-AAA7-59C3FDE13693}" srcOrd="2" destOrd="0" presId="urn:microsoft.com/office/officeart/2018/2/layout/IconVerticalSolidList"/>
    <dgm:cxn modelId="{BE3F8C23-CBE9-46C5-94C6-673333475EF7}" type="presParOf" srcId="{F8B60166-DAD7-43EB-A140-0C239D20F607}" destId="{34A44A9A-99AA-49EC-92E7-07AA5F4F4AA9}" srcOrd="3" destOrd="0" presId="urn:microsoft.com/office/officeart/2018/2/layout/IconVerticalSolidList"/>
    <dgm:cxn modelId="{04C5E5FE-2798-414C-A87B-370549ABAF76}" type="presParOf" srcId="{333BA55A-4FB9-4CDB-BE45-5B2839A9588A}" destId="{4CB0A51E-B31A-4004-93C1-0DFD3CF9D454}" srcOrd="5" destOrd="0" presId="urn:microsoft.com/office/officeart/2018/2/layout/IconVerticalSolidList"/>
    <dgm:cxn modelId="{E50CFC4F-D7A2-4B41-9CA1-1E3E99BC98CD}" type="presParOf" srcId="{333BA55A-4FB9-4CDB-BE45-5B2839A9588A}" destId="{D36A7360-D711-4E78-B248-F0084BF610EF}" srcOrd="6" destOrd="0" presId="urn:microsoft.com/office/officeart/2018/2/layout/IconVerticalSolidList"/>
    <dgm:cxn modelId="{CF06BF29-63E7-46B4-B117-FA6601AA4A4A}" type="presParOf" srcId="{D36A7360-D711-4E78-B248-F0084BF610EF}" destId="{87977284-F7A8-439F-A44A-A86F5D9475DD}" srcOrd="0" destOrd="0" presId="urn:microsoft.com/office/officeart/2018/2/layout/IconVerticalSolidList"/>
    <dgm:cxn modelId="{C169802B-7D34-4D0D-AD8C-7ABA39693263}" type="presParOf" srcId="{D36A7360-D711-4E78-B248-F0084BF610EF}" destId="{B8EC9CE8-26B6-4DE8-B7B2-121A5080882C}" srcOrd="1" destOrd="0" presId="urn:microsoft.com/office/officeart/2018/2/layout/IconVerticalSolidList"/>
    <dgm:cxn modelId="{C82526C2-E10E-46C4-BFBB-B79E981882C6}" type="presParOf" srcId="{D36A7360-D711-4E78-B248-F0084BF610EF}" destId="{B14916EC-7CC8-4412-B75D-29822E97D85E}" srcOrd="2" destOrd="0" presId="urn:microsoft.com/office/officeart/2018/2/layout/IconVerticalSolidList"/>
    <dgm:cxn modelId="{0E24390A-AC53-48B5-90AD-5FF52A4D5A10}" type="presParOf" srcId="{D36A7360-D711-4E78-B248-F0084BF610EF}" destId="{8BD18BFF-116E-458E-92D2-D5EF75A19AB7}" srcOrd="3" destOrd="0" presId="urn:microsoft.com/office/officeart/2018/2/layout/IconVerticalSolidList"/>
    <dgm:cxn modelId="{A9FD339D-A741-4D6F-B3AC-4655B58B8172}" type="presParOf" srcId="{333BA55A-4FB9-4CDB-BE45-5B2839A9588A}" destId="{988EA268-473D-4178-B580-4E67D1691710}" srcOrd="7" destOrd="0" presId="urn:microsoft.com/office/officeart/2018/2/layout/IconVerticalSolidList"/>
    <dgm:cxn modelId="{64A397F0-AE5B-4B58-91EB-E03BFA42970C}" type="presParOf" srcId="{333BA55A-4FB9-4CDB-BE45-5B2839A9588A}" destId="{D119725F-24C7-4425-8E56-C6D36AE57F6E}" srcOrd="8" destOrd="0" presId="urn:microsoft.com/office/officeart/2018/2/layout/IconVerticalSolidList"/>
    <dgm:cxn modelId="{8DBCA27F-CD95-497F-87A3-316B20F8A1FF}" type="presParOf" srcId="{D119725F-24C7-4425-8E56-C6D36AE57F6E}" destId="{27F52DCD-5BE0-4F5F-B14F-AB7675801541}" srcOrd="0" destOrd="0" presId="urn:microsoft.com/office/officeart/2018/2/layout/IconVerticalSolidList"/>
    <dgm:cxn modelId="{72BEAF0F-7A1C-4FF5-AD15-36BF8381DE30}" type="presParOf" srcId="{D119725F-24C7-4425-8E56-C6D36AE57F6E}" destId="{43C1C71A-4E28-4CE5-AC84-357AFD94F696}" srcOrd="1" destOrd="0" presId="urn:microsoft.com/office/officeart/2018/2/layout/IconVerticalSolidList"/>
    <dgm:cxn modelId="{854A65E8-C725-4185-B878-5CB0F28CE9EA}" type="presParOf" srcId="{D119725F-24C7-4425-8E56-C6D36AE57F6E}" destId="{6529AAF6-E7C6-4226-9868-D0B0F2972CDA}" srcOrd="2" destOrd="0" presId="urn:microsoft.com/office/officeart/2018/2/layout/IconVerticalSolidList"/>
    <dgm:cxn modelId="{F6A84D55-3CF4-4B3F-A306-66842FDE8133}" type="presParOf" srcId="{D119725F-24C7-4425-8E56-C6D36AE57F6E}" destId="{6AD979AD-6FAB-4459-A50E-298DC34523A5}" srcOrd="3" destOrd="0" presId="urn:microsoft.com/office/officeart/2018/2/layout/IconVerticalSolidList"/>
    <dgm:cxn modelId="{CB09A8C8-C598-4819-B44E-FB5888F5DCD7}" type="presParOf" srcId="{333BA55A-4FB9-4CDB-BE45-5B2839A9588A}" destId="{945AFF8F-DD23-4486-BAB9-31B5C7F74FDE}" srcOrd="9" destOrd="0" presId="urn:microsoft.com/office/officeart/2018/2/layout/IconVerticalSolidList"/>
    <dgm:cxn modelId="{9C702BE6-4ACF-415B-B502-9FEFBD196702}" type="presParOf" srcId="{333BA55A-4FB9-4CDB-BE45-5B2839A9588A}" destId="{DE59DA36-3D47-4F8B-832F-0B16C2B508F4}" srcOrd="10" destOrd="0" presId="urn:microsoft.com/office/officeart/2018/2/layout/IconVerticalSolidList"/>
    <dgm:cxn modelId="{24D58816-F6AC-4C4B-A105-B45707992308}" type="presParOf" srcId="{DE59DA36-3D47-4F8B-832F-0B16C2B508F4}" destId="{DB9B2145-8009-428E-929A-32D89E69D0F3}" srcOrd="0" destOrd="0" presId="urn:microsoft.com/office/officeart/2018/2/layout/IconVerticalSolidList"/>
    <dgm:cxn modelId="{DF380A4A-1505-4370-9809-499C63C9BE2C}" type="presParOf" srcId="{DE59DA36-3D47-4F8B-832F-0B16C2B508F4}" destId="{7FDF5CFC-CF3D-4B7F-BB4C-5D801E7D2BC4}" srcOrd="1" destOrd="0" presId="urn:microsoft.com/office/officeart/2018/2/layout/IconVerticalSolidList"/>
    <dgm:cxn modelId="{1B1F31BC-E050-4C87-97D3-10898E1FAC93}" type="presParOf" srcId="{DE59DA36-3D47-4F8B-832F-0B16C2B508F4}" destId="{B9B536A3-3842-4749-82AB-6BA6C116A23C}" srcOrd="2" destOrd="0" presId="urn:microsoft.com/office/officeart/2018/2/layout/IconVerticalSolidList"/>
    <dgm:cxn modelId="{D0131A99-255A-4402-BBD4-6BD6F96EF20C}" type="presParOf" srcId="{DE59DA36-3D47-4F8B-832F-0B16C2B508F4}" destId="{7A40B294-DAA2-4E6D-A4A6-2EBEF3B97688}"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4503D04-C97E-4622-AE07-D0307CB3B4CA}" type="doc">
      <dgm:prSet loTypeId="urn:microsoft.com/office/officeart/2005/8/layout/hierarchy1" loCatId="hierarchy" qsTypeId="urn:microsoft.com/office/officeart/2005/8/quickstyle/simple2" qsCatId="simple" csTypeId="urn:microsoft.com/office/officeart/2005/8/colors/colorful2" csCatId="colorful" phldr="1"/>
      <dgm:spPr/>
      <dgm:t>
        <a:bodyPr/>
        <a:lstStyle/>
        <a:p>
          <a:endParaRPr lang="en-US"/>
        </a:p>
      </dgm:t>
    </dgm:pt>
    <dgm:pt modelId="{AAC263CB-8256-4B03-92FE-1622698FB3E9}">
      <dgm:prSet/>
      <dgm:spPr/>
      <dgm:t>
        <a:bodyPr/>
        <a:lstStyle/>
        <a:p>
          <a:r>
            <a:rPr lang="en-US" b="1" dirty="0"/>
            <a:t>Late NIHMS Submission</a:t>
          </a:r>
        </a:p>
      </dgm:t>
    </dgm:pt>
    <dgm:pt modelId="{0BEED663-FC38-4EAD-940F-4C475D2C87DB}" type="parTrans" cxnId="{C5E94186-9CB6-4C42-92B3-C546CC53A7B9}">
      <dgm:prSet/>
      <dgm:spPr/>
      <dgm:t>
        <a:bodyPr/>
        <a:lstStyle/>
        <a:p>
          <a:endParaRPr lang="en-US" b="1"/>
        </a:p>
      </dgm:t>
    </dgm:pt>
    <dgm:pt modelId="{808B76D0-8EC7-469A-93AC-7A6017188A9D}" type="sibTrans" cxnId="{C5E94186-9CB6-4C42-92B3-C546CC53A7B9}">
      <dgm:prSet/>
      <dgm:spPr/>
      <dgm:t>
        <a:bodyPr/>
        <a:lstStyle/>
        <a:p>
          <a:endParaRPr lang="en-US" b="1"/>
        </a:p>
      </dgm:t>
    </dgm:pt>
    <dgm:pt modelId="{4E8D2E69-0173-4BD3-B96A-7A9C5DD12B47}">
      <dgm:prSet/>
      <dgm:spPr/>
      <dgm:t>
        <a:bodyPr/>
        <a:lstStyle/>
        <a:p>
          <a:r>
            <a:rPr lang="en-US" b="1" dirty="0"/>
            <a:t>Missing Grant Link</a:t>
          </a:r>
        </a:p>
      </dgm:t>
    </dgm:pt>
    <dgm:pt modelId="{B954BF22-E3B3-4A1C-802E-590228BE2D9C}" type="parTrans" cxnId="{0F866C41-EB5F-47BD-A2CD-A58671F15B67}">
      <dgm:prSet/>
      <dgm:spPr/>
      <dgm:t>
        <a:bodyPr/>
        <a:lstStyle/>
        <a:p>
          <a:endParaRPr lang="en-US" b="1"/>
        </a:p>
      </dgm:t>
    </dgm:pt>
    <dgm:pt modelId="{FEF1E80E-8A9E-4B0A-817C-2A4CFDCF3FB2}" type="sibTrans" cxnId="{0F866C41-EB5F-47BD-A2CD-A58671F15B67}">
      <dgm:prSet/>
      <dgm:spPr/>
      <dgm:t>
        <a:bodyPr/>
        <a:lstStyle/>
        <a:p>
          <a:endParaRPr lang="en-US" b="1"/>
        </a:p>
      </dgm:t>
    </dgm:pt>
    <dgm:pt modelId="{76D56F19-2708-49DB-8F92-D8AC45F23A9A}">
      <dgm:prSet/>
      <dgm:spPr/>
      <dgm:t>
        <a:bodyPr/>
        <a:lstStyle/>
        <a:p>
          <a:r>
            <a:rPr lang="en-US" b="1" dirty="0"/>
            <a:t>My Bibliography</a:t>
          </a:r>
        </a:p>
      </dgm:t>
    </dgm:pt>
    <dgm:pt modelId="{9D5610C2-0A12-494A-AC46-8DD17C08B09F}" type="parTrans" cxnId="{32E90211-17E0-4DDF-9274-DD3E46D811B8}">
      <dgm:prSet/>
      <dgm:spPr/>
      <dgm:t>
        <a:bodyPr/>
        <a:lstStyle/>
        <a:p>
          <a:endParaRPr lang="en-US" b="1"/>
        </a:p>
      </dgm:t>
    </dgm:pt>
    <dgm:pt modelId="{EC8965A1-F755-4945-8AAC-DCF1F68F011E}" type="sibTrans" cxnId="{32E90211-17E0-4DDF-9274-DD3E46D811B8}">
      <dgm:prSet/>
      <dgm:spPr/>
      <dgm:t>
        <a:bodyPr/>
        <a:lstStyle/>
        <a:p>
          <a:endParaRPr lang="en-US" b="1"/>
        </a:p>
      </dgm:t>
    </dgm:pt>
    <dgm:pt modelId="{DD3D9625-9811-4602-AC57-673F74906617}">
      <dgm:prSet/>
      <dgm:spPr/>
      <dgm:t>
        <a:bodyPr/>
        <a:lstStyle/>
        <a:p>
          <a:r>
            <a:rPr lang="en-US" b="1"/>
            <a:t>NIHMS </a:t>
          </a:r>
          <a:r>
            <a:rPr lang="en-US" b="1" dirty="0"/>
            <a:t>Approvals</a:t>
          </a:r>
        </a:p>
      </dgm:t>
    </dgm:pt>
    <dgm:pt modelId="{46E356C2-CAFD-45A2-8BF5-0713632B8035}" type="parTrans" cxnId="{3338E2F2-1181-4700-862F-2BC12EA3D9F6}">
      <dgm:prSet/>
      <dgm:spPr/>
      <dgm:t>
        <a:bodyPr/>
        <a:lstStyle/>
        <a:p>
          <a:endParaRPr lang="en-US"/>
        </a:p>
      </dgm:t>
    </dgm:pt>
    <dgm:pt modelId="{BA6720A0-A82D-4B03-90AA-9016A0D7F238}" type="sibTrans" cxnId="{3338E2F2-1181-4700-862F-2BC12EA3D9F6}">
      <dgm:prSet/>
      <dgm:spPr/>
      <dgm:t>
        <a:bodyPr/>
        <a:lstStyle/>
        <a:p>
          <a:endParaRPr lang="en-US"/>
        </a:p>
      </dgm:t>
    </dgm:pt>
    <dgm:pt modelId="{BD92C4EC-8B32-4CA3-996D-D4144D6B7BF3}" type="pres">
      <dgm:prSet presAssocID="{D4503D04-C97E-4622-AE07-D0307CB3B4CA}" presName="hierChild1" presStyleCnt="0">
        <dgm:presLayoutVars>
          <dgm:chPref val="1"/>
          <dgm:dir/>
          <dgm:animOne val="branch"/>
          <dgm:animLvl val="lvl"/>
          <dgm:resizeHandles/>
        </dgm:presLayoutVars>
      </dgm:prSet>
      <dgm:spPr/>
    </dgm:pt>
    <dgm:pt modelId="{6FFB60EB-A947-408C-B12D-41AD21A58401}" type="pres">
      <dgm:prSet presAssocID="{AAC263CB-8256-4B03-92FE-1622698FB3E9}" presName="hierRoot1" presStyleCnt="0"/>
      <dgm:spPr/>
    </dgm:pt>
    <dgm:pt modelId="{21274886-9413-44C1-8DFE-B8BB8ADB6CD2}" type="pres">
      <dgm:prSet presAssocID="{AAC263CB-8256-4B03-92FE-1622698FB3E9}" presName="composite" presStyleCnt="0"/>
      <dgm:spPr/>
    </dgm:pt>
    <dgm:pt modelId="{121B63A7-4EF0-4F35-9225-3A503DB4EA4B}" type="pres">
      <dgm:prSet presAssocID="{AAC263CB-8256-4B03-92FE-1622698FB3E9}" presName="background" presStyleLbl="node0" presStyleIdx="0" presStyleCnt="4"/>
      <dgm:spPr/>
    </dgm:pt>
    <dgm:pt modelId="{D5EE7F65-A011-4254-AC01-34D15EC1E0E4}" type="pres">
      <dgm:prSet presAssocID="{AAC263CB-8256-4B03-92FE-1622698FB3E9}" presName="text" presStyleLbl="fgAcc0" presStyleIdx="0" presStyleCnt="4">
        <dgm:presLayoutVars>
          <dgm:chPref val="3"/>
        </dgm:presLayoutVars>
      </dgm:prSet>
      <dgm:spPr/>
    </dgm:pt>
    <dgm:pt modelId="{D5B4494E-DB60-4C36-BE4D-95970867C36C}" type="pres">
      <dgm:prSet presAssocID="{AAC263CB-8256-4B03-92FE-1622698FB3E9}" presName="hierChild2" presStyleCnt="0"/>
      <dgm:spPr/>
    </dgm:pt>
    <dgm:pt modelId="{6B1435FD-1948-4F82-8E4B-464566236760}" type="pres">
      <dgm:prSet presAssocID="{DD3D9625-9811-4602-AC57-673F74906617}" presName="hierRoot1" presStyleCnt="0"/>
      <dgm:spPr/>
    </dgm:pt>
    <dgm:pt modelId="{A88F4829-14FD-46D7-AD72-9779EFECE00D}" type="pres">
      <dgm:prSet presAssocID="{DD3D9625-9811-4602-AC57-673F74906617}" presName="composite" presStyleCnt="0"/>
      <dgm:spPr/>
    </dgm:pt>
    <dgm:pt modelId="{077EEECC-2A35-4D78-BEF3-354464A79D8A}" type="pres">
      <dgm:prSet presAssocID="{DD3D9625-9811-4602-AC57-673F74906617}" presName="background" presStyleLbl="node0" presStyleIdx="1" presStyleCnt="4"/>
      <dgm:spPr/>
    </dgm:pt>
    <dgm:pt modelId="{C3F504E1-0F4D-4B69-9374-89863FDFA76B}" type="pres">
      <dgm:prSet presAssocID="{DD3D9625-9811-4602-AC57-673F74906617}" presName="text" presStyleLbl="fgAcc0" presStyleIdx="1" presStyleCnt="4">
        <dgm:presLayoutVars>
          <dgm:chPref val="3"/>
        </dgm:presLayoutVars>
      </dgm:prSet>
      <dgm:spPr/>
    </dgm:pt>
    <dgm:pt modelId="{6643584A-F568-495F-BE08-C2F532357114}" type="pres">
      <dgm:prSet presAssocID="{DD3D9625-9811-4602-AC57-673F74906617}" presName="hierChild2" presStyleCnt="0"/>
      <dgm:spPr/>
    </dgm:pt>
    <dgm:pt modelId="{B26CD252-FECB-48E5-897F-4AA971AEC331}" type="pres">
      <dgm:prSet presAssocID="{4E8D2E69-0173-4BD3-B96A-7A9C5DD12B47}" presName="hierRoot1" presStyleCnt="0"/>
      <dgm:spPr/>
    </dgm:pt>
    <dgm:pt modelId="{1EDFBF08-B7D4-433F-881A-8F6FED9595A3}" type="pres">
      <dgm:prSet presAssocID="{4E8D2E69-0173-4BD3-B96A-7A9C5DD12B47}" presName="composite" presStyleCnt="0"/>
      <dgm:spPr/>
    </dgm:pt>
    <dgm:pt modelId="{DA22FD9E-09A8-4C14-BA32-426B1FD7061F}" type="pres">
      <dgm:prSet presAssocID="{4E8D2E69-0173-4BD3-B96A-7A9C5DD12B47}" presName="background" presStyleLbl="node0" presStyleIdx="2" presStyleCnt="4"/>
      <dgm:spPr/>
    </dgm:pt>
    <dgm:pt modelId="{8B3D3251-2F53-431B-A782-40C1627B5A73}" type="pres">
      <dgm:prSet presAssocID="{4E8D2E69-0173-4BD3-B96A-7A9C5DD12B47}" presName="text" presStyleLbl="fgAcc0" presStyleIdx="2" presStyleCnt="4">
        <dgm:presLayoutVars>
          <dgm:chPref val="3"/>
        </dgm:presLayoutVars>
      </dgm:prSet>
      <dgm:spPr/>
    </dgm:pt>
    <dgm:pt modelId="{2321B058-D0A5-4F7A-BAD1-CC84E21A494C}" type="pres">
      <dgm:prSet presAssocID="{4E8D2E69-0173-4BD3-B96A-7A9C5DD12B47}" presName="hierChild2" presStyleCnt="0"/>
      <dgm:spPr/>
    </dgm:pt>
    <dgm:pt modelId="{C392AE98-AB24-406E-A266-996482DE3801}" type="pres">
      <dgm:prSet presAssocID="{76D56F19-2708-49DB-8F92-D8AC45F23A9A}" presName="hierRoot1" presStyleCnt="0"/>
      <dgm:spPr/>
    </dgm:pt>
    <dgm:pt modelId="{38FCD473-3242-4180-ADBD-0F3B1A54C102}" type="pres">
      <dgm:prSet presAssocID="{76D56F19-2708-49DB-8F92-D8AC45F23A9A}" presName="composite" presStyleCnt="0"/>
      <dgm:spPr/>
    </dgm:pt>
    <dgm:pt modelId="{29B4B5EE-6E05-426F-8407-E74B5CE796BD}" type="pres">
      <dgm:prSet presAssocID="{76D56F19-2708-49DB-8F92-D8AC45F23A9A}" presName="background" presStyleLbl="node0" presStyleIdx="3" presStyleCnt="4"/>
      <dgm:spPr/>
    </dgm:pt>
    <dgm:pt modelId="{40429FF0-F91D-4FAB-9D8A-6451E91B0E0A}" type="pres">
      <dgm:prSet presAssocID="{76D56F19-2708-49DB-8F92-D8AC45F23A9A}" presName="text" presStyleLbl="fgAcc0" presStyleIdx="3" presStyleCnt="4">
        <dgm:presLayoutVars>
          <dgm:chPref val="3"/>
        </dgm:presLayoutVars>
      </dgm:prSet>
      <dgm:spPr/>
    </dgm:pt>
    <dgm:pt modelId="{36B7675E-F06A-4E12-B475-2B4281038E9B}" type="pres">
      <dgm:prSet presAssocID="{76D56F19-2708-49DB-8F92-D8AC45F23A9A}" presName="hierChild2" presStyleCnt="0"/>
      <dgm:spPr/>
    </dgm:pt>
  </dgm:ptLst>
  <dgm:cxnLst>
    <dgm:cxn modelId="{373CFB0B-B2F9-4337-A852-AF348796C5C4}" type="presOf" srcId="{DD3D9625-9811-4602-AC57-673F74906617}" destId="{C3F504E1-0F4D-4B69-9374-89863FDFA76B}" srcOrd="0" destOrd="0" presId="urn:microsoft.com/office/officeart/2005/8/layout/hierarchy1"/>
    <dgm:cxn modelId="{32E90211-17E0-4DDF-9274-DD3E46D811B8}" srcId="{D4503D04-C97E-4622-AE07-D0307CB3B4CA}" destId="{76D56F19-2708-49DB-8F92-D8AC45F23A9A}" srcOrd="3" destOrd="0" parTransId="{9D5610C2-0A12-494A-AC46-8DD17C08B09F}" sibTransId="{EC8965A1-F755-4945-8AAC-DCF1F68F011E}"/>
    <dgm:cxn modelId="{0F866C41-EB5F-47BD-A2CD-A58671F15B67}" srcId="{D4503D04-C97E-4622-AE07-D0307CB3B4CA}" destId="{4E8D2E69-0173-4BD3-B96A-7A9C5DD12B47}" srcOrd="2" destOrd="0" parTransId="{B954BF22-E3B3-4A1C-802E-590228BE2D9C}" sibTransId="{FEF1E80E-8A9E-4B0A-817C-2A4CFDCF3FB2}"/>
    <dgm:cxn modelId="{C3D21A4B-78F5-4A36-99AD-0BD1DF554579}" type="presOf" srcId="{AAC263CB-8256-4B03-92FE-1622698FB3E9}" destId="{D5EE7F65-A011-4254-AC01-34D15EC1E0E4}" srcOrd="0" destOrd="0" presId="urn:microsoft.com/office/officeart/2005/8/layout/hierarchy1"/>
    <dgm:cxn modelId="{C5E94186-9CB6-4C42-92B3-C546CC53A7B9}" srcId="{D4503D04-C97E-4622-AE07-D0307CB3B4CA}" destId="{AAC263CB-8256-4B03-92FE-1622698FB3E9}" srcOrd="0" destOrd="0" parTransId="{0BEED663-FC38-4EAD-940F-4C475D2C87DB}" sibTransId="{808B76D0-8EC7-469A-93AC-7A6017188A9D}"/>
    <dgm:cxn modelId="{D467B88F-ED32-49B2-8DFF-01DF5EE8B90D}" type="presOf" srcId="{D4503D04-C97E-4622-AE07-D0307CB3B4CA}" destId="{BD92C4EC-8B32-4CA3-996D-D4144D6B7BF3}" srcOrd="0" destOrd="0" presId="urn:microsoft.com/office/officeart/2005/8/layout/hierarchy1"/>
    <dgm:cxn modelId="{1EDFD3C2-D2A1-40D5-B429-BCD1262BD5ED}" type="presOf" srcId="{4E8D2E69-0173-4BD3-B96A-7A9C5DD12B47}" destId="{8B3D3251-2F53-431B-A782-40C1627B5A73}" srcOrd="0" destOrd="0" presId="urn:microsoft.com/office/officeart/2005/8/layout/hierarchy1"/>
    <dgm:cxn modelId="{9BCAAAD3-2172-404A-A395-BDA70830C466}" type="presOf" srcId="{76D56F19-2708-49DB-8F92-D8AC45F23A9A}" destId="{40429FF0-F91D-4FAB-9D8A-6451E91B0E0A}" srcOrd="0" destOrd="0" presId="urn:microsoft.com/office/officeart/2005/8/layout/hierarchy1"/>
    <dgm:cxn modelId="{3338E2F2-1181-4700-862F-2BC12EA3D9F6}" srcId="{D4503D04-C97E-4622-AE07-D0307CB3B4CA}" destId="{DD3D9625-9811-4602-AC57-673F74906617}" srcOrd="1" destOrd="0" parTransId="{46E356C2-CAFD-45A2-8BF5-0713632B8035}" sibTransId="{BA6720A0-A82D-4B03-90AA-9016A0D7F238}"/>
    <dgm:cxn modelId="{936066F7-BF60-4AB9-8EF6-9C51348D1E85}" type="presParOf" srcId="{BD92C4EC-8B32-4CA3-996D-D4144D6B7BF3}" destId="{6FFB60EB-A947-408C-B12D-41AD21A58401}" srcOrd="0" destOrd="0" presId="urn:microsoft.com/office/officeart/2005/8/layout/hierarchy1"/>
    <dgm:cxn modelId="{52BF30D6-AB7D-439C-94FD-5D24E140AC3D}" type="presParOf" srcId="{6FFB60EB-A947-408C-B12D-41AD21A58401}" destId="{21274886-9413-44C1-8DFE-B8BB8ADB6CD2}" srcOrd="0" destOrd="0" presId="urn:microsoft.com/office/officeart/2005/8/layout/hierarchy1"/>
    <dgm:cxn modelId="{92B0CFD0-7913-4F8A-B331-C76051C50F81}" type="presParOf" srcId="{21274886-9413-44C1-8DFE-B8BB8ADB6CD2}" destId="{121B63A7-4EF0-4F35-9225-3A503DB4EA4B}" srcOrd="0" destOrd="0" presId="urn:microsoft.com/office/officeart/2005/8/layout/hierarchy1"/>
    <dgm:cxn modelId="{2BCD2766-D1E2-4F06-B472-BD2D3CA4155D}" type="presParOf" srcId="{21274886-9413-44C1-8DFE-B8BB8ADB6CD2}" destId="{D5EE7F65-A011-4254-AC01-34D15EC1E0E4}" srcOrd="1" destOrd="0" presId="urn:microsoft.com/office/officeart/2005/8/layout/hierarchy1"/>
    <dgm:cxn modelId="{7FCEB946-DCEF-4D34-A7F9-72599A2F2C70}" type="presParOf" srcId="{6FFB60EB-A947-408C-B12D-41AD21A58401}" destId="{D5B4494E-DB60-4C36-BE4D-95970867C36C}" srcOrd="1" destOrd="0" presId="urn:microsoft.com/office/officeart/2005/8/layout/hierarchy1"/>
    <dgm:cxn modelId="{206876F2-4BAA-4B93-BA00-AAA527C8E0C3}" type="presParOf" srcId="{BD92C4EC-8B32-4CA3-996D-D4144D6B7BF3}" destId="{6B1435FD-1948-4F82-8E4B-464566236760}" srcOrd="1" destOrd="0" presId="urn:microsoft.com/office/officeart/2005/8/layout/hierarchy1"/>
    <dgm:cxn modelId="{B415DC57-A959-4EF5-BC94-97186BCAF2E6}" type="presParOf" srcId="{6B1435FD-1948-4F82-8E4B-464566236760}" destId="{A88F4829-14FD-46D7-AD72-9779EFECE00D}" srcOrd="0" destOrd="0" presId="urn:microsoft.com/office/officeart/2005/8/layout/hierarchy1"/>
    <dgm:cxn modelId="{AA23561D-CB45-4A3E-AEEF-D2A85423FD2D}" type="presParOf" srcId="{A88F4829-14FD-46D7-AD72-9779EFECE00D}" destId="{077EEECC-2A35-4D78-BEF3-354464A79D8A}" srcOrd="0" destOrd="0" presId="urn:microsoft.com/office/officeart/2005/8/layout/hierarchy1"/>
    <dgm:cxn modelId="{15909008-C5F4-45B8-9144-A4245425A1CC}" type="presParOf" srcId="{A88F4829-14FD-46D7-AD72-9779EFECE00D}" destId="{C3F504E1-0F4D-4B69-9374-89863FDFA76B}" srcOrd="1" destOrd="0" presId="urn:microsoft.com/office/officeart/2005/8/layout/hierarchy1"/>
    <dgm:cxn modelId="{9A7ACBFE-0D0F-4886-8966-A8B570A42ABC}" type="presParOf" srcId="{6B1435FD-1948-4F82-8E4B-464566236760}" destId="{6643584A-F568-495F-BE08-C2F532357114}" srcOrd="1" destOrd="0" presId="urn:microsoft.com/office/officeart/2005/8/layout/hierarchy1"/>
    <dgm:cxn modelId="{ED1A80FF-CB7A-4DFF-9C1D-1F36F071989D}" type="presParOf" srcId="{BD92C4EC-8B32-4CA3-996D-D4144D6B7BF3}" destId="{B26CD252-FECB-48E5-897F-4AA971AEC331}" srcOrd="2" destOrd="0" presId="urn:microsoft.com/office/officeart/2005/8/layout/hierarchy1"/>
    <dgm:cxn modelId="{E416D017-773E-418F-890A-6970F6ACDC7D}" type="presParOf" srcId="{B26CD252-FECB-48E5-897F-4AA971AEC331}" destId="{1EDFBF08-B7D4-433F-881A-8F6FED9595A3}" srcOrd="0" destOrd="0" presId="urn:microsoft.com/office/officeart/2005/8/layout/hierarchy1"/>
    <dgm:cxn modelId="{06F6A93E-DD7D-41D9-8F87-A3E26029C3E4}" type="presParOf" srcId="{1EDFBF08-B7D4-433F-881A-8F6FED9595A3}" destId="{DA22FD9E-09A8-4C14-BA32-426B1FD7061F}" srcOrd="0" destOrd="0" presId="urn:microsoft.com/office/officeart/2005/8/layout/hierarchy1"/>
    <dgm:cxn modelId="{2982A484-A6FD-483D-8545-1DFC2519A517}" type="presParOf" srcId="{1EDFBF08-B7D4-433F-881A-8F6FED9595A3}" destId="{8B3D3251-2F53-431B-A782-40C1627B5A73}" srcOrd="1" destOrd="0" presId="urn:microsoft.com/office/officeart/2005/8/layout/hierarchy1"/>
    <dgm:cxn modelId="{CDC65590-E073-4B82-B202-88532218FE65}" type="presParOf" srcId="{B26CD252-FECB-48E5-897F-4AA971AEC331}" destId="{2321B058-D0A5-4F7A-BAD1-CC84E21A494C}" srcOrd="1" destOrd="0" presId="urn:microsoft.com/office/officeart/2005/8/layout/hierarchy1"/>
    <dgm:cxn modelId="{165B216B-104F-40DF-87A7-B5799D46115E}" type="presParOf" srcId="{BD92C4EC-8B32-4CA3-996D-D4144D6B7BF3}" destId="{C392AE98-AB24-406E-A266-996482DE3801}" srcOrd="3" destOrd="0" presId="urn:microsoft.com/office/officeart/2005/8/layout/hierarchy1"/>
    <dgm:cxn modelId="{42367D84-7B7B-4A56-AF30-B46E1AB4B6F6}" type="presParOf" srcId="{C392AE98-AB24-406E-A266-996482DE3801}" destId="{38FCD473-3242-4180-ADBD-0F3B1A54C102}" srcOrd="0" destOrd="0" presId="urn:microsoft.com/office/officeart/2005/8/layout/hierarchy1"/>
    <dgm:cxn modelId="{66B66B52-B7E2-4128-92DB-2BABD92AC345}" type="presParOf" srcId="{38FCD473-3242-4180-ADBD-0F3B1A54C102}" destId="{29B4B5EE-6E05-426F-8407-E74B5CE796BD}" srcOrd="0" destOrd="0" presId="urn:microsoft.com/office/officeart/2005/8/layout/hierarchy1"/>
    <dgm:cxn modelId="{D1B2A0E1-BF8B-4C80-8FDF-593F7C6B08BF}" type="presParOf" srcId="{38FCD473-3242-4180-ADBD-0F3B1A54C102}" destId="{40429FF0-F91D-4FAB-9D8A-6451E91B0E0A}" srcOrd="1" destOrd="0" presId="urn:microsoft.com/office/officeart/2005/8/layout/hierarchy1"/>
    <dgm:cxn modelId="{4CD06EB0-490A-40BE-AABD-28E96E505B2B}" type="presParOf" srcId="{C392AE98-AB24-406E-A266-996482DE3801}" destId="{36B7675E-F06A-4E12-B475-2B4281038E9B}"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14A7C3-8356-431E-A659-0CA129599A3C}">
      <dsp:nvSpPr>
        <dsp:cNvPr id="0" name=""/>
        <dsp:cNvSpPr/>
      </dsp:nvSpPr>
      <dsp:spPr>
        <a:xfrm>
          <a:off x="0" y="627"/>
          <a:ext cx="7562850" cy="146921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32A1D84-2E68-4AA9-A991-DC8DEE0CF3BA}">
      <dsp:nvSpPr>
        <dsp:cNvPr id="0" name=""/>
        <dsp:cNvSpPr/>
      </dsp:nvSpPr>
      <dsp:spPr>
        <a:xfrm>
          <a:off x="444436" y="331200"/>
          <a:ext cx="808066" cy="808066"/>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8775F4D-0F87-476F-BD9C-27C30E4B42D2}">
      <dsp:nvSpPr>
        <dsp:cNvPr id="0" name=""/>
        <dsp:cNvSpPr/>
      </dsp:nvSpPr>
      <dsp:spPr>
        <a:xfrm>
          <a:off x="1696940" y="627"/>
          <a:ext cx="5865909" cy="1469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5492" tIns="155492" rIns="155492" bIns="155492" numCol="1" spcCol="1270" anchor="ctr" anchorCtr="0">
          <a:noAutofit/>
        </a:bodyPr>
        <a:lstStyle/>
        <a:p>
          <a:pPr marL="0" lvl="0" indent="0" algn="l" defTabSz="1066800">
            <a:lnSpc>
              <a:spcPct val="100000"/>
            </a:lnSpc>
            <a:spcBef>
              <a:spcPct val="0"/>
            </a:spcBef>
            <a:spcAft>
              <a:spcPct val="35000"/>
            </a:spcAft>
            <a:buNone/>
          </a:pPr>
          <a:r>
            <a:rPr lang="en-US" sz="2400" kern="1200" dirty="0">
              <a:solidFill>
                <a:schemeClr val="bg1"/>
              </a:solidFill>
            </a:rPr>
            <a:t>Peer-reviewed publications resulting from INBRE-funded research must be deposited in PubMed Central</a:t>
          </a:r>
        </a:p>
      </dsp:txBody>
      <dsp:txXfrm>
        <a:off x="1696940" y="627"/>
        <a:ext cx="5865909" cy="1469212"/>
      </dsp:txXfrm>
    </dsp:sp>
    <dsp:sp modelId="{1674D930-EB6A-4C43-9E83-942BEA4D6566}">
      <dsp:nvSpPr>
        <dsp:cNvPr id="0" name=""/>
        <dsp:cNvSpPr/>
      </dsp:nvSpPr>
      <dsp:spPr>
        <a:xfrm>
          <a:off x="0" y="1837143"/>
          <a:ext cx="7562850" cy="146921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4642504-E9E2-4B94-ACB9-F9F8DBA8228E}">
      <dsp:nvSpPr>
        <dsp:cNvPr id="0" name=""/>
        <dsp:cNvSpPr/>
      </dsp:nvSpPr>
      <dsp:spPr>
        <a:xfrm>
          <a:off x="444436" y="2167716"/>
          <a:ext cx="808066" cy="808066"/>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44DB9AC-6DCE-4C7C-8337-12F2AECD72ED}">
      <dsp:nvSpPr>
        <dsp:cNvPr id="0" name=""/>
        <dsp:cNvSpPr/>
      </dsp:nvSpPr>
      <dsp:spPr>
        <a:xfrm>
          <a:off x="1696940" y="1837143"/>
          <a:ext cx="5865909" cy="1469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5492" tIns="155492" rIns="155492" bIns="155492" numCol="1" spcCol="1270" anchor="ctr" anchorCtr="0">
          <a:noAutofit/>
        </a:bodyPr>
        <a:lstStyle/>
        <a:p>
          <a:pPr marL="0" lvl="0" indent="0" algn="l" defTabSz="1066800">
            <a:lnSpc>
              <a:spcPct val="100000"/>
            </a:lnSpc>
            <a:spcBef>
              <a:spcPct val="0"/>
            </a:spcBef>
            <a:spcAft>
              <a:spcPct val="35000"/>
            </a:spcAft>
            <a:buNone/>
          </a:pPr>
          <a:r>
            <a:rPr lang="en-US" sz="2400" kern="1200" dirty="0">
              <a:solidFill>
                <a:schemeClr val="bg1"/>
              </a:solidFill>
            </a:rPr>
            <a:t>NIH requires publications associated with a grant be reported in the RPPR</a:t>
          </a:r>
        </a:p>
      </dsp:txBody>
      <dsp:txXfrm>
        <a:off x="1696940" y="1837143"/>
        <a:ext cx="5865909" cy="1469212"/>
      </dsp:txXfrm>
    </dsp:sp>
    <dsp:sp modelId="{0AB3BD06-ACD8-4576-B089-E12C6188C715}">
      <dsp:nvSpPr>
        <dsp:cNvPr id="0" name=""/>
        <dsp:cNvSpPr/>
      </dsp:nvSpPr>
      <dsp:spPr>
        <a:xfrm>
          <a:off x="0" y="3673659"/>
          <a:ext cx="7562850" cy="146921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0B24CD8-5B8F-44AA-B9C4-579053D0C078}">
      <dsp:nvSpPr>
        <dsp:cNvPr id="0" name=""/>
        <dsp:cNvSpPr/>
      </dsp:nvSpPr>
      <dsp:spPr>
        <a:xfrm>
          <a:off x="444436" y="4004232"/>
          <a:ext cx="808066" cy="808066"/>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43CABCD-B0A4-45F1-9EA2-A2D44562B460}">
      <dsp:nvSpPr>
        <dsp:cNvPr id="0" name=""/>
        <dsp:cNvSpPr/>
      </dsp:nvSpPr>
      <dsp:spPr>
        <a:xfrm>
          <a:off x="1696940" y="3673659"/>
          <a:ext cx="5865909" cy="1469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5492" tIns="155492" rIns="155492" bIns="155492" numCol="1" spcCol="1270" anchor="ctr" anchorCtr="0">
          <a:noAutofit/>
        </a:bodyPr>
        <a:lstStyle/>
        <a:p>
          <a:pPr marL="0" lvl="0" indent="0" algn="l" defTabSz="1066800">
            <a:lnSpc>
              <a:spcPct val="100000"/>
            </a:lnSpc>
            <a:spcBef>
              <a:spcPct val="0"/>
            </a:spcBef>
            <a:spcAft>
              <a:spcPct val="35000"/>
            </a:spcAft>
            <a:buNone/>
          </a:pPr>
          <a:r>
            <a:rPr lang="en-US" sz="2400" kern="1200" dirty="0">
              <a:solidFill>
                <a:schemeClr val="bg1"/>
              </a:solidFill>
            </a:rPr>
            <a:t>INBRE Program Officer noted a lack of publications during the RPPR review</a:t>
          </a:r>
        </a:p>
      </dsp:txBody>
      <dsp:txXfrm>
        <a:off x="1696940" y="3673659"/>
        <a:ext cx="5865909" cy="14692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AC43D8-2C44-4692-8DCB-F3D9972B78DD}">
      <dsp:nvSpPr>
        <dsp:cNvPr id="0" name=""/>
        <dsp:cNvSpPr/>
      </dsp:nvSpPr>
      <dsp:spPr>
        <a:xfrm>
          <a:off x="708" y="63467"/>
          <a:ext cx="1510134" cy="90608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NIHMS</a:t>
          </a:r>
        </a:p>
      </dsp:txBody>
      <dsp:txXfrm>
        <a:off x="27246" y="90005"/>
        <a:ext cx="1457058" cy="853004"/>
      </dsp:txXfrm>
    </dsp:sp>
    <dsp:sp modelId="{24EFF77E-9E49-4AA6-BB96-0A0DBE3C0506}">
      <dsp:nvSpPr>
        <dsp:cNvPr id="0" name=""/>
        <dsp:cNvSpPr/>
      </dsp:nvSpPr>
      <dsp:spPr>
        <a:xfrm>
          <a:off x="1661855" y="329251"/>
          <a:ext cx="320148" cy="37451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1661855" y="404154"/>
        <a:ext cx="224104" cy="224707"/>
      </dsp:txXfrm>
    </dsp:sp>
    <dsp:sp modelId="{1322B6AE-BDF8-48B7-8A86-8C726881F9A2}">
      <dsp:nvSpPr>
        <dsp:cNvPr id="0" name=""/>
        <dsp:cNvSpPr/>
      </dsp:nvSpPr>
      <dsp:spPr>
        <a:xfrm>
          <a:off x="2114895" y="63467"/>
          <a:ext cx="1510134" cy="90608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PMC</a:t>
          </a:r>
        </a:p>
      </dsp:txBody>
      <dsp:txXfrm>
        <a:off x="2141433" y="90005"/>
        <a:ext cx="1457058" cy="85300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AF8804-060B-4242-A426-649DCEAA98C9}">
      <dsp:nvSpPr>
        <dsp:cNvPr id="0" name=""/>
        <dsp:cNvSpPr/>
      </dsp:nvSpPr>
      <dsp:spPr>
        <a:xfrm>
          <a:off x="753" y="100460"/>
          <a:ext cx="1607405" cy="96444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My NCBI</a:t>
          </a:r>
        </a:p>
      </dsp:txBody>
      <dsp:txXfrm>
        <a:off x="29001" y="128708"/>
        <a:ext cx="1550909" cy="907947"/>
      </dsp:txXfrm>
    </dsp:sp>
    <dsp:sp modelId="{BD154BC8-E84A-4E2F-819B-52FFAC8AEC5B}">
      <dsp:nvSpPr>
        <dsp:cNvPr id="0" name=""/>
        <dsp:cNvSpPr/>
      </dsp:nvSpPr>
      <dsp:spPr>
        <a:xfrm>
          <a:off x="1768899" y="383364"/>
          <a:ext cx="340769" cy="39863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1768899" y="463091"/>
        <a:ext cx="238538" cy="239182"/>
      </dsp:txXfrm>
    </dsp:sp>
    <dsp:sp modelId="{792E8156-621A-4A00-A4E0-25A307AD5F34}">
      <dsp:nvSpPr>
        <dsp:cNvPr id="0" name=""/>
        <dsp:cNvSpPr/>
      </dsp:nvSpPr>
      <dsp:spPr>
        <a:xfrm>
          <a:off x="2251121" y="100460"/>
          <a:ext cx="1607405" cy="96444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eRA Commons</a:t>
          </a:r>
        </a:p>
      </dsp:txBody>
      <dsp:txXfrm>
        <a:off x="2279369" y="128708"/>
        <a:ext cx="1550909" cy="90794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0B2482-4830-4D46-8929-F9D2DADF178F}">
      <dsp:nvSpPr>
        <dsp:cNvPr id="0" name=""/>
        <dsp:cNvSpPr/>
      </dsp:nvSpPr>
      <dsp:spPr>
        <a:xfrm>
          <a:off x="0" y="1678"/>
          <a:ext cx="6747310" cy="71542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1AB7B5A-7CB4-433B-BDAD-61D154FBB639}">
      <dsp:nvSpPr>
        <dsp:cNvPr id="0" name=""/>
        <dsp:cNvSpPr/>
      </dsp:nvSpPr>
      <dsp:spPr>
        <a:xfrm>
          <a:off x="216417" y="162650"/>
          <a:ext cx="393485" cy="393485"/>
        </a:xfrm>
        <a:prstGeom prst="rect">
          <a:avLst/>
        </a:prstGeom>
        <a:blipFill rotWithShape="1">
          <a:blip xmlns:r="http://schemas.openxmlformats.org/officeDocument/2006/relationships" r:embed="rId1"/>
          <a:srcRect/>
          <a:stretch>
            <a:fillRect l="-2000" r="-2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C3FF7F7-2836-45AE-B06A-2E337C2233AC}">
      <dsp:nvSpPr>
        <dsp:cNvPr id="0" name=""/>
        <dsp:cNvSpPr/>
      </dsp:nvSpPr>
      <dsp:spPr>
        <a:xfrm>
          <a:off x="826319" y="1678"/>
          <a:ext cx="5920990" cy="715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5716" tIns="75716" rIns="75716" bIns="75716" numCol="1" spcCol="1270" anchor="ctr" anchorCtr="0">
          <a:noAutofit/>
        </a:bodyPr>
        <a:lstStyle/>
        <a:p>
          <a:pPr marL="0" lvl="0" indent="0" algn="l" defTabSz="666750">
            <a:lnSpc>
              <a:spcPct val="100000"/>
            </a:lnSpc>
            <a:spcBef>
              <a:spcPct val="0"/>
            </a:spcBef>
            <a:spcAft>
              <a:spcPct val="35000"/>
            </a:spcAft>
            <a:buNone/>
          </a:pPr>
          <a:r>
            <a:rPr lang="en-US" sz="1500" kern="1200" dirty="0"/>
            <a:t>Step 1: Author submits manuscript (PI, Publisher, or Third Party can also submit).</a:t>
          </a:r>
        </a:p>
      </dsp:txBody>
      <dsp:txXfrm>
        <a:off x="826319" y="1678"/>
        <a:ext cx="5920990" cy="715428"/>
      </dsp:txXfrm>
    </dsp:sp>
    <dsp:sp modelId="{3A0D703B-098B-4E59-8765-DFD90796F008}">
      <dsp:nvSpPr>
        <dsp:cNvPr id="0" name=""/>
        <dsp:cNvSpPr/>
      </dsp:nvSpPr>
      <dsp:spPr>
        <a:xfrm>
          <a:off x="0" y="895964"/>
          <a:ext cx="6747310" cy="71542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065CC5F-0D7E-438D-A290-6D28C1B3EDF2}">
      <dsp:nvSpPr>
        <dsp:cNvPr id="0" name=""/>
        <dsp:cNvSpPr/>
      </dsp:nvSpPr>
      <dsp:spPr>
        <a:xfrm>
          <a:off x="216417" y="1056935"/>
          <a:ext cx="393485" cy="393485"/>
        </a:xfrm>
        <a:prstGeom prst="rect">
          <a:avLst/>
        </a:prstGeom>
        <a:blipFill rotWithShape="1">
          <a:blip xmlns:r="http://schemas.openxmlformats.org/officeDocument/2006/relationships" r:embed="rId2"/>
          <a:srcRect/>
          <a:stretch>
            <a:fillRect l="-3000" r="-3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CBA5ED1-114D-4BE5-A41A-79565ED13248}">
      <dsp:nvSpPr>
        <dsp:cNvPr id="0" name=""/>
        <dsp:cNvSpPr/>
      </dsp:nvSpPr>
      <dsp:spPr>
        <a:xfrm>
          <a:off x="826319" y="895964"/>
          <a:ext cx="5920990" cy="715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5716" tIns="75716" rIns="75716" bIns="75716" numCol="1" spcCol="1270" anchor="ctr" anchorCtr="0">
          <a:noAutofit/>
        </a:bodyPr>
        <a:lstStyle/>
        <a:p>
          <a:pPr marL="0" lvl="0" indent="0" algn="l" defTabSz="666750">
            <a:lnSpc>
              <a:spcPct val="100000"/>
            </a:lnSpc>
            <a:spcBef>
              <a:spcPct val="0"/>
            </a:spcBef>
            <a:spcAft>
              <a:spcPct val="35000"/>
            </a:spcAft>
            <a:buNone/>
          </a:pPr>
          <a:r>
            <a:rPr lang="en-US" sz="1500" kern="1200" dirty="0"/>
            <a:t>Step 2: The Author reviews, confirms or adds associated funding, and rejects or approves processing in NIHMS.</a:t>
          </a:r>
        </a:p>
      </dsp:txBody>
      <dsp:txXfrm>
        <a:off x="826319" y="895964"/>
        <a:ext cx="5920990" cy="715428"/>
      </dsp:txXfrm>
    </dsp:sp>
    <dsp:sp modelId="{752F83EC-7F2D-41AA-973E-014FDB46F0D7}">
      <dsp:nvSpPr>
        <dsp:cNvPr id="0" name=""/>
        <dsp:cNvSpPr/>
      </dsp:nvSpPr>
      <dsp:spPr>
        <a:xfrm>
          <a:off x="0" y="1790250"/>
          <a:ext cx="6747310" cy="71542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64BF251-23E8-4976-BDA1-862737AF35BC}">
      <dsp:nvSpPr>
        <dsp:cNvPr id="0" name=""/>
        <dsp:cNvSpPr/>
      </dsp:nvSpPr>
      <dsp:spPr>
        <a:xfrm>
          <a:off x="216417" y="1951221"/>
          <a:ext cx="393485" cy="393485"/>
        </a:xfrm>
        <a:prstGeom prst="rect">
          <a:avLst/>
        </a:prstGeom>
        <a:blipFill rotWithShape="1">
          <a:blip xmlns:r="http://schemas.openxmlformats.org/officeDocument/2006/relationships" r:embed="rId3"/>
          <a:srcRect/>
          <a:stretch>
            <a:fillRect l="-10000" r="-10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4A44A9A-99AA-49EC-92E7-07AA5F4F4AA9}">
      <dsp:nvSpPr>
        <dsp:cNvPr id="0" name=""/>
        <dsp:cNvSpPr/>
      </dsp:nvSpPr>
      <dsp:spPr>
        <a:xfrm>
          <a:off x="826319" y="1790250"/>
          <a:ext cx="5920990" cy="715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5716" tIns="75716" rIns="75716" bIns="75716" numCol="1" spcCol="1270" anchor="ctr" anchorCtr="0">
          <a:noAutofit/>
        </a:bodyPr>
        <a:lstStyle/>
        <a:p>
          <a:pPr marL="0" lvl="0" indent="0" algn="l" defTabSz="666750">
            <a:lnSpc>
              <a:spcPct val="100000"/>
            </a:lnSpc>
            <a:spcBef>
              <a:spcPct val="0"/>
            </a:spcBef>
            <a:spcAft>
              <a:spcPct val="35000"/>
            </a:spcAft>
            <a:buNone/>
          </a:pPr>
          <a:r>
            <a:rPr lang="en-US" sz="1500" kern="1200" dirty="0"/>
            <a:t>Step 3: NIHMS staff reviews and complete submissions are converted to archival XML (PMC-ready documents).</a:t>
          </a:r>
        </a:p>
      </dsp:txBody>
      <dsp:txXfrm>
        <a:off x="826319" y="1790250"/>
        <a:ext cx="5920990" cy="715428"/>
      </dsp:txXfrm>
    </dsp:sp>
    <dsp:sp modelId="{87977284-F7A8-439F-A44A-A86F5D9475DD}">
      <dsp:nvSpPr>
        <dsp:cNvPr id="0" name=""/>
        <dsp:cNvSpPr/>
      </dsp:nvSpPr>
      <dsp:spPr>
        <a:xfrm>
          <a:off x="0" y="2684535"/>
          <a:ext cx="6747310" cy="71542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EC9CE8-26B6-4DE8-B7B2-121A5080882C}">
      <dsp:nvSpPr>
        <dsp:cNvPr id="0" name=""/>
        <dsp:cNvSpPr/>
      </dsp:nvSpPr>
      <dsp:spPr>
        <a:xfrm>
          <a:off x="216417" y="2845506"/>
          <a:ext cx="393485" cy="393485"/>
        </a:xfrm>
        <a:prstGeom prst="rect">
          <a:avLst/>
        </a:prstGeom>
        <a:blipFill rotWithShape="1">
          <a:blip xmlns:r="http://schemas.openxmlformats.org/officeDocument/2006/relationships" r:embed="rId2"/>
          <a:srcRect/>
          <a:stretch>
            <a:fillRect l="-3000" r="-3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BD18BFF-116E-458E-92D2-D5EF75A19AB7}">
      <dsp:nvSpPr>
        <dsp:cNvPr id="0" name=""/>
        <dsp:cNvSpPr/>
      </dsp:nvSpPr>
      <dsp:spPr>
        <a:xfrm>
          <a:off x="826319" y="2684535"/>
          <a:ext cx="5920990" cy="715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5716" tIns="75716" rIns="75716" bIns="75716" numCol="1" spcCol="1270" anchor="ctr" anchorCtr="0">
          <a:noAutofit/>
        </a:bodyPr>
        <a:lstStyle/>
        <a:p>
          <a:pPr marL="0" lvl="0" indent="0" algn="l" defTabSz="666750">
            <a:lnSpc>
              <a:spcPct val="100000"/>
            </a:lnSpc>
            <a:spcBef>
              <a:spcPct val="0"/>
            </a:spcBef>
            <a:spcAft>
              <a:spcPct val="35000"/>
            </a:spcAft>
            <a:buNone/>
          </a:pPr>
          <a:r>
            <a:rPr lang="en-US" sz="1500" kern="1200" dirty="0"/>
            <a:t>Step 4: Author reviews the PMC-ready documents to request corrections or approves the. Final Approval is required.</a:t>
          </a:r>
        </a:p>
      </dsp:txBody>
      <dsp:txXfrm>
        <a:off x="826319" y="2684535"/>
        <a:ext cx="5920990" cy="715428"/>
      </dsp:txXfrm>
    </dsp:sp>
    <dsp:sp modelId="{27F52DCD-5BE0-4F5F-B14F-AB7675801541}">
      <dsp:nvSpPr>
        <dsp:cNvPr id="0" name=""/>
        <dsp:cNvSpPr/>
      </dsp:nvSpPr>
      <dsp:spPr>
        <a:xfrm>
          <a:off x="0" y="3578821"/>
          <a:ext cx="6747310" cy="71542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3C1C71A-4E28-4CE5-AC84-357AFD94F696}">
      <dsp:nvSpPr>
        <dsp:cNvPr id="0" name=""/>
        <dsp:cNvSpPr/>
      </dsp:nvSpPr>
      <dsp:spPr>
        <a:xfrm>
          <a:off x="216417" y="3739792"/>
          <a:ext cx="393485" cy="393485"/>
        </a:xfrm>
        <a:prstGeom prst="rect">
          <a:avLst/>
        </a:prstGeom>
        <a:blipFill rotWithShape="1">
          <a:blip xmlns:r="http://schemas.openxmlformats.org/officeDocument/2006/relationships" r:embed="rId4"/>
          <a:srcRect/>
          <a:stretch>
            <a:fillRect l="-39000" r="-39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D979AD-6FAB-4459-A50E-298DC34523A5}">
      <dsp:nvSpPr>
        <dsp:cNvPr id="0" name=""/>
        <dsp:cNvSpPr/>
      </dsp:nvSpPr>
      <dsp:spPr>
        <a:xfrm>
          <a:off x="826319" y="3578821"/>
          <a:ext cx="5920990" cy="715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5716" tIns="75716" rIns="75716" bIns="75716" numCol="1" spcCol="1270" anchor="ctr" anchorCtr="0">
          <a:noAutofit/>
        </a:bodyPr>
        <a:lstStyle/>
        <a:p>
          <a:pPr marL="0" lvl="0" indent="0" algn="l" defTabSz="666750">
            <a:lnSpc>
              <a:spcPct val="100000"/>
            </a:lnSpc>
            <a:spcBef>
              <a:spcPct val="0"/>
            </a:spcBef>
            <a:spcAft>
              <a:spcPct val="35000"/>
            </a:spcAft>
            <a:buNone/>
          </a:pPr>
          <a:r>
            <a:rPr lang="en-US" sz="1500" kern="1200" dirty="0"/>
            <a:t>Step 5: PMCID is assigned, manuscript is matched to a PubMed record with complete citation information. </a:t>
          </a:r>
        </a:p>
      </dsp:txBody>
      <dsp:txXfrm>
        <a:off x="826319" y="3578821"/>
        <a:ext cx="5920990" cy="715428"/>
      </dsp:txXfrm>
    </dsp:sp>
    <dsp:sp modelId="{DB9B2145-8009-428E-929A-32D89E69D0F3}">
      <dsp:nvSpPr>
        <dsp:cNvPr id="0" name=""/>
        <dsp:cNvSpPr/>
      </dsp:nvSpPr>
      <dsp:spPr>
        <a:xfrm>
          <a:off x="0" y="4473106"/>
          <a:ext cx="6747310" cy="71542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FDF5CFC-CF3D-4B7F-BB4C-5D801E7D2BC4}">
      <dsp:nvSpPr>
        <dsp:cNvPr id="0" name=""/>
        <dsp:cNvSpPr/>
      </dsp:nvSpPr>
      <dsp:spPr>
        <a:xfrm>
          <a:off x="216417" y="4634078"/>
          <a:ext cx="393485" cy="393485"/>
        </a:xfrm>
        <a:prstGeom prst="rect">
          <a:avLst/>
        </a:prstGeom>
        <a:blipFill rotWithShape="1">
          <a:blip xmlns:r="http://schemas.openxmlformats.org/officeDocument/2006/relationships" r:embed="rId5"/>
          <a:srcRect/>
          <a:stretch>
            <a:fillRect l="-14000" r="-14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A40B294-DAA2-4E6D-A4A6-2EBEF3B97688}">
      <dsp:nvSpPr>
        <dsp:cNvPr id="0" name=""/>
        <dsp:cNvSpPr/>
      </dsp:nvSpPr>
      <dsp:spPr>
        <a:xfrm>
          <a:off x="826319" y="4473106"/>
          <a:ext cx="5920990" cy="715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5716" tIns="75716" rIns="75716" bIns="75716" numCol="1" spcCol="1270" anchor="ctr" anchorCtr="0">
          <a:noAutofit/>
        </a:bodyPr>
        <a:lstStyle/>
        <a:p>
          <a:pPr marL="0" lvl="0" indent="0" algn="l" defTabSz="666750">
            <a:lnSpc>
              <a:spcPct val="100000"/>
            </a:lnSpc>
            <a:spcBef>
              <a:spcPct val="0"/>
            </a:spcBef>
            <a:spcAft>
              <a:spcPct val="35000"/>
            </a:spcAft>
            <a:buNone/>
          </a:pPr>
          <a:r>
            <a:rPr lang="en-US" sz="1500" kern="1200" dirty="0"/>
            <a:t>Step 6: The manuscript is made available in PMC following the publisher-required embargo period (if applicable).</a:t>
          </a:r>
        </a:p>
      </dsp:txBody>
      <dsp:txXfrm>
        <a:off x="826319" y="4473106"/>
        <a:ext cx="5920990" cy="71542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1B63A7-4EF0-4F35-9225-3A503DB4EA4B}">
      <dsp:nvSpPr>
        <dsp:cNvPr id="0" name=""/>
        <dsp:cNvSpPr/>
      </dsp:nvSpPr>
      <dsp:spPr>
        <a:xfrm>
          <a:off x="2946" y="311831"/>
          <a:ext cx="2104012" cy="133604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D5EE7F65-A011-4254-AC01-34D15EC1E0E4}">
      <dsp:nvSpPr>
        <dsp:cNvPr id="0" name=""/>
        <dsp:cNvSpPr/>
      </dsp:nvSpPr>
      <dsp:spPr>
        <a:xfrm>
          <a:off x="236726" y="533921"/>
          <a:ext cx="2104012" cy="133604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dirty="0"/>
            <a:t>Late NIHMS Submission</a:t>
          </a:r>
        </a:p>
      </dsp:txBody>
      <dsp:txXfrm>
        <a:off x="275858" y="573053"/>
        <a:ext cx="2025748" cy="1257784"/>
      </dsp:txXfrm>
    </dsp:sp>
    <dsp:sp modelId="{077EEECC-2A35-4D78-BEF3-354464A79D8A}">
      <dsp:nvSpPr>
        <dsp:cNvPr id="0" name=""/>
        <dsp:cNvSpPr/>
      </dsp:nvSpPr>
      <dsp:spPr>
        <a:xfrm>
          <a:off x="2574518" y="311831"/>
          <a:ext cx="2104012" cy="133604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C3F504E1-0F4D-4B69-9374-89863FDFA76B}">
      <dsp:nvSpPr>
        <dsp:cNvPr id="0" name=""/>
        <dsp:cNvSpPr/>
      </dsp:nvSpPr>
      <dsp:spPr>
        <a:xfrm>
          <a:off x="2808297" y="533921"/>
          <a:ext cx="2104012" cy="133604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a:t>NIHMS </a:t>
          </a:r>
          <a:r>
            <a:rPr lang="en-US" sz="2300" b="1" kern="1200" dirty="0"/>
            <a:t>Approvals</a:t>
          </a:r>
        </a:p>
      </dsp:txBody>
      <dsp:txXfrm>
        <a:off x="2847429" y="573053"/>
        <a:ext cx="2025748" cy="1257784"/>
      </dsp:txXfrm>
    </dsp:sp>
    <dsp:sp modelId="{DA22FD9E-09A8-4C14-BA32-426B1FD7061F}">
      <dsp:nvSpPr>
        <dsp:cNvPr id="0" name=""/>
        <dsp:cNvSpPr/>
      </dsp:nvSpPr>
      <dsp:spPr>
        <a:xfrm>
          <a:off x="5146089" y="311831"/>
          <a:ext cx="2104012" cy="133604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8B3D3251-2F53-431B-A782-40C1627B5A73}">
      <dsp:nvSpPr>
        <dsp:cNvPr id="0" name=""/>
        <dsp:cNvSpPr/>
      </dsp:nvSpPr>
      <dsp:spPr>
        <a:xfrm>
          <a:off x="5379868" y="533921"/>
          <a:ext cx="2104012" cy="133604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dirty="0"/>
            <a:t>Missing Grant Link</a:t>
          </a:r>
        </a:p>
      </dsp:txBody>
      <dsp:txXfrm>
        <a:off x="5419000" y="573053"/>
        <a:ext cx="2025748" cy="1257784"/>
      </dsp:txXfrm>
    </dsp:sp>
    <dsp:sp modelId="{29B4B5EE-6E05-426F-8407-E74B5CE796BD}">
      <dsp:nvSpPr>
        <dsp:cNvPr id="0" name=""/>
        <dsp:cNvSpPr/>
      </dsp:nvSpPr>
      <dsp:spPr>
        <a:xfrm>
          <a:off x="7717661" y="311831"/>
          <a:ext cx="2104012" cy="133604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40429FF0-F91D-4FAB-9D8A-6451E91B0E0A}">
      <dsp:nvSpPr>
        <dsp:cNvPr id="0" name=""/>
        <dsp:cNvSpPr/>
      </dsp:nvSpPr>
      <dsp:spPr>
        <a:xfrm>
          <a:off x="7951440" y="533921"/>
          <a:ext cx="2104012" cy="133604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dirty="0"/>
            <a:t>My Bibliography</a:t>
          </a:r>
        </a:p>
      </dsp:txBody>
      <dsp:txXfrm>
        <a:off x="7990572" y="573053"/>
        <a:ext cx="2025748" cy="125778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8F4EA64-D5E8-4450-BC30-7DFC4EBD38F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66641F71-C740-4CC1-840C-5FB23C8519F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CD963B1-226B-4B24-8975-7DD28730789D}" type="datetimeFigureOut">
              <a:rPr lang="en-US" smtClean="0"/>
              <a:t>8/7/2023</a:t>
            </a:fld>
            <a:endParaRPr lang="en-US" dirty="0"/>
          </a:p>
        </p:txBody>
      </p:sp>
      <p:sp>
        <p:nvSpPr>
          <p:cNvPr id="4" name="Footer Placeholder 3">
            <a:extLst>
              <a:ext uri="{FF2B5EF4-FFF2-40B4-BE49-F238E27FC236}">
                <a16:creationId xmlns:a16="http://schemas.microsoft.com/office/drawing/2014/main" id="{C1BCE577-AAC9-4588-9221-506DA251D45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49921CD-9C42-44C5-B535-5F5FA40227C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FA9CF0-FE85-40E5-A3E4-9D8D4A205BC2}" type="slidenum">
              <a:rPr lang="en-US" smtClean="0"/>
              <a:t>‹#›</a:t>
            </a:fld>
            <a:endParaRPr lang="en-US" dirty="0"/>
          </a:p>
        </p:txBody>
      </p:sp>
    </p:spTree>
    <p:extLst>
      <p:ext uri="{BB962C8B-B14F-4D97-AF65-F5344CB8AC3E}">
        <p14:creationId xmlns:p14="http://schemas.microsoft.com/office/powerpoint/2010/main" val="14096780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C0BE83-1F76-412F-817F-6B87541A62B7}" type="datetimeFigureOut">
              <a:rPr lang="en-US" smtClean="0"/>
              <a:t>8/7/2023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B54AA9-D1C5-4A71-8BC1-393246244DDE}" type="slidenum">
              <a:rPr lang="en-US" smtClean="0"/>
              <a:t>‹#›</a:t>
            </a:fld>
            <a:endParaRPr lang="en-US" dirty="0"/>
          </a:p>
        </p:txBody>
      </p:sp>
    </p:spTree>
    <p:extLst>
      <p:ext uri="{BB962C8B-B14F-4D97-AF65-F5344CB8AC3E}">
        <p14:creationId xmlns:p14="http://schemas.microsoft.com/office/powerpoint/2010/main" val="13412099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B54AA9-D1C5-4A71-8BC1-393246244DDE}" type="slidenum">
              <a:rPr lang="en-US" smtClean="0"/>
              <a:t>1</a:t>
            </a:fld>
            <a:endParaRPr lang="en-US" dirty="0"/>
          </a:p>
        </p:txBody>
      </p:sp>
    </p:spTree>
    <p:extLst>
      <p:ext uri="{BB962C8B-B14F-4D97-AF65-F5344CB8AC3E}">
        <p14:creationId xmlns:p14="http://schemas.microsoft.com/office/powerpoint/2010/main" val="161009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B54AA9-D1C5-4A71-8BC1-393246244DDE}" type="slidenum">
              <a:rPr lang="en-US" smtClean="0"/>
              <a:t>9</a:t>
            </a:fld>
            <a:endParaRPr lang="en-US" dirty="0"/>
          </a:p>
        </p:txBody>
      </p:sp>
    </p:spTree>
    <p:extLst>
      <p:ext uri="{BB962C8B-B14F-4D97-AF65-F5344CB8AC3E}">
        <p14:creationId xmlns:p14="http://schemas.microsoft.com/office/powerpoint/2010/main" val="25702546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B54AA9-D1C5-4A71-8BC1-393246244DDE}" type="slidenum">
              <a:rPr lang="en-US" smtClean="0"/>
              <a:t>16</a:t>
            </a:fld>
            <a:endParaRPr lang="en-US" dirty="0"/>
          </a:p>
        </p:txBody>
      </p:sp>
    </p:spTree>
    <p:extLst>
      <p:ext uri="{BB962C8B-B14F-4D97-AF65-F5344CB8AC3E}">
        <p14:creationId xmlns:p14="http://schemas.microsoft.com/office/powerpoint/2010/main" val="22488963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B54AA9-D1C5-4A71-8BC1-393246244DDE}" type="slidenum">
              <a:rPr lang="en-US" smtClean="0"/>
              <a:t>22</a:t>
            </a:fld>
            <a:endParaRPr lang="en-US" dirty="0"/>
          </a:p>
        </p:txBody>
      </p:sp>
    </p:spTree>
    <p:extLst>
      <p:ext uri="{BB962C8B-B14F-4D97-AF65-F5344CB8AC3E}">
        <p14:creationId xmlns:p14="http://schemas.microsoft.com/office/powerpoint/2010/main" val="6143339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ectangle 15"/>
          <p:cNvSpPr/>
          <p:nvPr/>
        </p:nvSpPr>
        <p:spPr>
          <a:xfrm>
            <a:off x="1" y="0"/>
            <a:ext cx="12192000" cy="6858000"/>
          </a:xfrm>
          <a:prstGeom prst="rect">
            <a:avLst/>
          </a:prstGeom>
          <a:blipFill dpi="0" rotWithShape="1">
            <a:blip r:embed="rId2">
              <a:alphaModFix amt="45000"/>
              <a:duotone>
                <a:schemeClr val="accent2">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tx1"/>
          </a:solidFill>
          <a:ln w="6350" cap="flat" cmpd="sng" algn="ctr">
            <a:solidFill>
              <a:schemeClr val="tx1">
                <a:lumMod val="65000"/>
                <a:lumOff val="35000"/>
              </a:schemeClr>
            </a:solidFill>
            <a:prstDash val="solid"/>
          </a:ln>
          <a:effectLst>
            <a:outerShdw blurRad="63500" algn="ctr" rotWithShape="0">
              <a:prstClr val="black">
                <a:alpha val="40000"/>
              </a:prstClr>
            </a:outerShdw>
            <a:softEdge rad="0"/>
          </a:effectLst>
        </p:spPr>
      </p:sp>
      <p:sp>
        <p:nvSpPr>
          <p:cNvPr id="11" name="Rectangle 10"/>
          <p:cNvSpPr/>
          <p:nvPr/>
        </p:nvSpPr>
        <p:spPr>
          <a:xfrm>
            <a:off x="1447801" y="1411615"/>
            <a:ext cx="9296400" cy="4034770"/>
          </a:xfrm>
          <a:prstGeom prst="rect">
            <a:avLst/>
          </a:prstGeom>
          <a:solidFill>
            <a:schemeClr val="bg2"/>
          </a:solidFill>
          <a:ln w="9525" cap="sq" cmpd="sng" algn="ctr">
            <a:no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solidFill>
                <a:effectLst>
                  <a:outerShdw blurRad="38100" dist="12700" dir="2700000" algn="tl" rotWithShape="0">
                    <a:prstClr val="black">
                      <a:alpha val="40000"/>
                    </a:prstClr>
                  </a:outerShdw>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2"/>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rgbClr val="FFFFFF"/>
                </a:solidFill>
                <a:latin typeface="+mn-lt"/>
              </a:defRPr>
            </a:lvl1pPr>
          </a:lstStyle>
          <a:p>
            <a:fld id="{03FCE02C-6EC6-4E09-BC2C-9FDED4DE236E}" type="datetimeFigureOut">
              <a:rPr lang="en-US" dirty="0"/>
              <a:t>8/7/2023</a:t>
            </a:fld>
            <a:endParaRPr lang="en-US" dirty="0"/>
          </a:p>
        </p:txBody>
      </p:sp>
      <p:sp>
        <p:nvSpPr>
          <p:cNvPr id="21" name="Footer Placeholder 20"/>
          <p:cNvSpPr>
            <a:spLocks noGrp="1"/>
          </p:cNvSpPr>
          <p:nvPr>
            <p:ph type="ftr" sz="quarter" idx="11"/>
          </p:nvPr>
        </p:nvSpPr>
        <p:spPr>
          <a:xfrm>
            <a:off x="1453896" y="5212080"/>
            <a:ext cx="5905500" cy="228600"/>
          </a:xfrm>
        </p:spPr>
        <p:txBody>
          <a:bodyPr/>
          <a:lstStyle>
            <a:lvl1pPr algn="l">
              <a:defRPr>
                <a:solidFill>
                  <a:schemeClr val="tx2"/>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fld id="{FB075A7A-4A9A-410F-B848-AB998ACC9419}" type="datetimeFigureOut">
              <a:rPr lang="en-US" dirty="0"/>
              <a:pPr/>
              <a:t>8/7/2023</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fld id="{AA5F3E88-2D66-4D17-B0FA-EA13CB20B2FF}" type="datetimeFigureOut">
              <a:rPr lang="en-US" dirty="0"/>
              <a:pPr/>
              <a:t>8/7/2023</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sz="18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fld id="{4D8F36E1-9596-4E98-8786-4A17C5D29C65}" type="datetimeFigureOut">
              <a:rPr lang="en-US" dirty="0"/>
              <a:pPr/>
              <a:t>8/7/2023</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9" name="Rectangle 18"/>
          <p:cNvSpPr/>
          <p:nvPr/>
        </p:nvSpPr>
        <p:spPr>
          <a:xfrm>
            <a:off x="0" y="0"/>
            <a:ext cx="12192000" cy="6858000"/>
          </a:xfrm>
          <a:prstGeom prst="rect">
            <a:avLst/>
          </a:prstGeom>
          <a:blipFill dpi="0" rotWithShape="1">
            <a:blip r:embed="rId2">
              <a:alphaModFix amt="40000"/>
              <a:duotone>
                <a:schemeClr val="accent3">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tx1"/>
          </a:solidFill>
          <a:ln w="6350" cap="flat" cmpd="sng" algn="ctr">
            <a:solidFill>
              <a:schemeClr val="tx1">
                <a:lumMod val="65000"/>
                <a:lumOff val="35000"/>
              </a:schemeClr>
            </a:solidFill>
            <a:prstDash val="solid"/>
          </a:ln>
          <a:effectLst>
            <a:outerShdw blurRad="63500" algn="ctr" rotWithShape="0">
              <a:prstClr val="black">
                <a:alpha val="40000"/>
              </a:prstClr>
            </a:outerShdw>
            <a:softEdge rad="0"/>
          </a:effectLst>
        </p:spPr>
      </p:sp>
      <p:sp>
        <p:nvSpPr>
          <p:cNvPr id="24" name="Rectangle 23"/>
          <p:cNvSpPr/>
          <p:nvPr/>
        </p:nvSpPr>
        <p:spPr>
          <a:xfrm>
            <a:off x="1447801" y="1411615"/>
            <a:ext cx="9296400" cy="4034770"/>
          </a:xfrm>
          <a:prstGeom prst="rect">
            <a:avLst/>
          </a:prstGeom>
          <a:solidFill>
            <a:schemeClr val="bg2"/>
          </a:solidFill>
          <a:ln w="9525" cap="sq" cmpd="sng" algn="ctr">
            <a:noFill/>
            <a:prstDash val="solid"/>
            <a:miter lim="800000"/>
          </a:ln>
          <a:effectLst/>
        </p:spPr>
      </p:sp>
      <p:sp>
        <p:nvSpPr>
          <p:cNvPr id="30" name="Rectangle 29"/>
          <p:cNvSpPr/>
          <p:nvPr/>
        </p:nvSpPr>
        <p:spPr>
          <a:xfrm>
            <a:off x="5135880" y="1267730"/>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b="0" kern="1200" cap="all" spc="-100" baseline="0" dirty="0">
                <a:solidFill>
                  <a:schemeClr val="tx1"/>
                </a:solidFill>
                <a:effectLst>
                  <a:outerShdw blurRad="38100" dist="12700" dir="2700000" algn="tl" rotWithShape="0">
                    <a:prstClr val="black">
                      <a:alpha val="40000"/>
                    </a:prstClr>
                  </a:outerShdw>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tabLst>
                <a:tab pos="2633663" algn="l"/>
              </a:tabLst>
              <a:defRPr sz="1600">
                <a:solidFill>
                  <a:schemeClr val="tx2"/>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rgbClr val="FFFFFF"/>
                </a:solidFill>
                <a:latin typeface="+mn-lt"/>
                <a:ea typeface="+mn-ea"/>
                <a:cs typeface="+mn-cs"/>
              </a:defRPr>
            </a:lvl1pPr>
          </a:lstStyle>
          <a:p>
            <a:fld id="{EE4D1A55-63BC-4BA2-9538-7DDEADA10621}" type="datetimeFigureOut">
              <a:rPr lang="en-US" dirty="0"/>
              <a:t>8/7/2023</a:t>
            </a:fld>
            <a:endParaRPr lang="en-US" dirty="0"/>
          </a:p>
        </p:txBody>
      </p:sp>
      <p:sp>
        <p:nvSpPr>
          <p:cNvPr id="5" name="Footer Placeholder 4"/>
          <p:cNvSpPr>
            <a:spLocks noGrp="1"/>
          </p:cNvSpPr>
          <p:nvPr>
            <p:ph type="ftr" sz="quarter" idx="11"/>
          </p:nvPr>
        </p:nvSpPr>
        <p:spPr>
          <a:xfrm>
            <a:off x="1453896" y="5212080"/>
            <a:ext cx="5907024" cy="228600"/>
          </a:xfrm>
        </p:spPr>
        <p:txBody>
          <a:bodyPr/>
          <a:lstStyle>
            <a:lvl1pPr algn="l">
              <a:defRPr>
                <a:solidFill>
                  <a:schemeClr val="tx2"/>
                </a:solidFill>
              </a:defRPr>
            </a:lvl1pPr>
          </a:lstStyle>
          <a:p>
            <a:endParaRPr lang="en-US" dirty="0"/>
          </a:p>
        </p:txBody>
      </p:sp>
      <p:sp>
        <p:nvSpPr>
          <p:cNvPr id="6" name="Slide Number Placeholder 5"/>
          <p:cNvSpPr>
            <a:spLocks noGrp="1"/>
          </p:cNvSpPr>
          <p:nvPr>
            <p:ph type="sldNum" sz="quarter" idx="12"/>
          </p:nvPr>
        </p:nvSpPr>
        <p:spPr>
          <a:xfrm>
            <a:off x="8604504" y="5212080"/>
            <a:ext cx="2112264" cy="228600"/>
          </a:xfrm>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defRPr>
                <a:solidFill>
                  <a:schemeClr val="tx2"/>
                </a:solidFill>
              </a:defRPr>
            </a:lvl1pPr>
          </a:lstStyle>
          <a:p>
            <a:fld id="{66D01ABB-8821-4BF5-97A9-E1A66ACAEAA9}" type="datetimeFigureOut">
              <a:rPr lang="en-US" dirty="0"/>
              <a:pPr/>
              <a:t>8/7/2023</a:t>
            </a:fld>
            <a:endParaRPr lang="en-US" dirty="0"/>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800" b="0">
                <a:solidFill>
                  <a:schemeClr val="tx2"/>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a:defRPr>
                <a:solidFill>
                  <a:schemeClr val="tx2"/>
                </a:solidFill>
              </a:defRPr>
            </a:lvl1pPr>
          </a:lstStyle>
          <a:p>
            <a:fld id="{20C37B1C-D4A1-4A4F-A470-80868146AFC5}" type="datetimeFigureOut">
              <a:rPr lang="en-US" dirty="0"/>
              <a:pPr/>
              <a:t>8/7/2023</a:t>
            </a:fld>
            <a:endParaRPr lang="en-US" dirty="0"/>
          </a:p>
        </p:txBody>
      </p:sp>
      <p:sp>
        <p:nvSpPr>
          <p:cNvPr id="8" name="Footer Placeholder 7"/>
          <p:cNvSpPr>
            <a:spLocks noGrp="1"/>
          </p:cNvSpPr>
          <p:nvPr>
            <p:ph type="ftr" sz="quarter" idx="11"/>
          </p:nvPr>
        </p:nvSpPr>
        <p:spPr/>
        <p:txBody>
          <a:bodyPr/>
          <a:lstStyle>
            <a:lvl1pPr>
              <a:defRPr>
                <a:solidFill>
                  <a:schemeClr val="tx2"/>
                </a:solidFill>
              </a:defRPr>
            </a:lvl1pPr>
          </a:lstStyle>
          <a:p>
            <a:endParaRPr lang="en-US" dirty="0"/>
          </a:p>
        </p:txBody>
      </p:sp>
      <p:sp>
        <p:nvSpPr>
          <p:cNvPr id="9" name="Slide Number Placeholder 8"/>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tx2"/>
                </a:solidFill>
              </a:defRPr>
            </a:lvl1pPr>
          </a:lstStyle>
          <a:p>
            <a:fld id="{6D31D1B9-F39E-471E-80A9-595CAA5664AD}" type="datetimeFigureOut">
              <a:rPr lang="en-US" dirty="0"/>
              <a:pPr/>
              <a:t>8/7/2023</a:t>
            </a:fld>
            <a:endParaRPr lang="en-US" dirty="0"/>
          </a:p>
        </p:txBody>
      </p:sp>
      <p:sp>
        <p:nvSpPr>
          <p:cNvPr id="4" name="Footer Placeholder 3"/>
          <p:cNvSpPr>
            <a:spLocks noGrp="1"/>
          </p:cNvSpPr>
          <p:nvPr>
            <p:ph type="ftr" sz="quarter" idx="11"/>
          </p:nvPr>
        </p:nvSpPr>
        <p:spPr/>
        <p:txBody>
          <a:bodyPr/>
          <a:lstStyle>
            <a:lvl1pPr>
              <a:defRPr>
                <a:solidFill>
                  <a:schemeClr val="tx2"/>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lstStyle>
          <a:p>
            <a:fld id="{33FCEABC-E2B9-4606-A74F-CB06AF596887}" type="datetimeFigureOut">
              <a:rPr lang="en-US" dirty="0"/>
              <a:pPr/>
              <a:t>8/7/2023</a:t>
            </a:fld>
            <a:endParaRPr lang="en-US" dirty="0"/>
          </a:p>
        </p:txBody>
      </p:sp>
      <p:sp>
        <p:nvSpPr>
          <p:cNvPr id="3" name="Footer Placeholder 2"/>
          <p:cNvSpPr>
            <a:spLocks noGrp="1"/>
          </p:cNvSpPr>
          <p:nvPr>
            <p:ph type="ftr" sz="quarter" idx="11"/>
          </p:nvPr>
        </p:nvSpPr>
        <p:spPr/>
        <p:txBody>
          <a:bodyPr/>
          <a:lstStyle>
            <a:lvl1pPr>
              <a:defRPr>
                <a:solidFill>
                  <a:schemeClr val="tx2"/>
                </a:solidFill>
              </a:defRPr>
            </a:lvl1pPr>
          </a:lstStyle>
          <a:p>
            <a:endParaRPr lang="en-US" dirty="0"/>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4" name="Rectangle 13"/>
          <p:cNvSpPr/>
          <p:nvPr/>
        </p:nvSpPr>
        <p:spPr>
          <a:xfrm>
            <a:off x="234693" y="237744"/>
            <a:ext cx="8633081"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16" name="Rectangle 15"/>
          <p:cNvSpPr/>
          <p:nvPr/>
        </p:nvSpPr>
        <p:spPr>
          <a:xfrm>
            <a:off x="371856" y="374904"/>
            <a:ext cx="8353044" cy="6108192"/>
          </a:xfrm>
          <a:prstGeom prst="rect">
            <a:avLst/>
          </a:prstGeom>
          <a:solidFill>
            <a:schemeClr val="bg2"/>
          </a:solidFill>
          <a:ln w="6350" cap="sq" cmpd="sng" algn="ctr">
            <a:noFill/>
            <a:prstDash val="solid"/>
            <a:miter lim="800000"/>
          </a:ln>
          <a:effectLst/>
        </p:spPr>
      </p:sp>
      <p:sp>
        <p:nvSpPr>
          <p:cNvPr id="15" name="Rectangle 14"/>
          <p:cNvSpPr/>
          <p:nvPr/>
        </p:nvSpPr>
        <p:spPr>
          <a:xfrm>
            <a:off x="9020386" y="237744"/>
            <a:ext cx="2926080" cy="63825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chemeClr val="bg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790575" y="704850"/>
            <a:ext cx="7562850" cy="51435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tx2"/>
                </a:solidFill>
              </a:defRPr>
            </a:lvl1pPr>
          </a:lstStyle>
          <a:p>
            <a:fld id="{FA8850A0-01A3-4F4E-AA52-F716A9BFD4EB}" type="datetimeFigureOut">
              <a:rPr lang="en-US" dirty="0"/>
              <a:pPr/>
              <a:t>8/7/2023</a:t>
            </a:fld>
            <a:endParaRPr lang="en-US" dirty="0"/>
          </a:p>
        </p:txBody>
      </p:sp>
      <p:sp>
        <p:nvSpPr>
          <p:cNvPr id="6" name="Footer Placeholder 5"/>
          <p:cNvSpPr>
            <a:spLocks noGrp="1"/>
          </p:cNvSpPr>
          <p:nvPr>
            <p:ph type="ftr" sz="quarter" idx="11"/>
          </p:nvPr>
        </p:nvSpPr>
        <p:spPr>
          <a:xfrm>
            <a:off x="3439158" y="6214535"/>
            <a:ext cx="5184648" cy="256032"/>
          </a:xfrm>
        </p:spPr>
        <p:txBody>
          <a:bodyPr/>
          <a:lstStyle>
            <a:lvl1pPr algn="r">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bg2"/>
                </a:solidFill>
              </a:defRPr>
            </a:lvl1pPr>
          </a:lstStyle>
          <a:p>
            <a:fld id="{4FAB73BC-B049-4115-A692-8D63A059BFB8}" type="slidenum">
              <a:rPr lang="en-US" dirty="0"/>
              <a:pPr/>
              <a:t>‹#›</a:t>
            </a:fld>
            <a:endParaRPr lang="en-US" dirty="0"/>
          </a:p>
        </p:txBody>
      </p:sp>
      <p:sp>
        <p:nvSpPr>
          <p:cNvPr id="11" name="Rectangle 10"/>
          <p:cNvSpPr/>
          <p:nvPr/>
        </p:nvSpPr>
        <p:spPr>
          <a:xfrm>
            <a:off x="9157546" y="374904"/>
            <a:ext cx="2651760"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tx1"/>
          </a:solidFill>
          <a:ln w="6350" cap="sq">
            <a:solidFill>
              <a:schemeClr val="tx1">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157546" y="374904"/>
            <a:ext cx="2651760" cy="6108192"/>
          </a:xfrm>
          <a:prstGeom prst="rect">
            <a:avLst/>
          </a:prstGeom>
          <a:solidFill>
            <a:schemeClr val="bg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chemeClr val="tx1"/>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28599" y="237744"/>
            <a:ext cx="8601076" cy="6382512"/>
          </a:xfrm>
          <a:solidFill>
            <a:srgbClr val="808080"/>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9050" dist="6350" dir="2700000" algn="tl" rotWithShape="0">
                    <a:prstClr val="black">
                      <a:alpha val="40000"/>
                    </a:prstClr>
                  </a:outerShdw>
                </a:effectLst>
              </a:defRPr>
            </a:lvl1pPr>
          </a:lstStyle>
          <a:p>
            <a:fld id="{E5811CCA-BB49-46C7-A0E2-F42339750F9A}" type="datetimeFigureOut">
              <a:rPr lang="en-US" dirty="0"/>
              <a:t>8/7/2023</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8" name="Rectangle 7"/>
          <p:cNvSpPr/>
          <p:nvPr/>
        </p:nvSpPr>
        <p:spPr>
          <a:xfrm>
            <a:off x="371856" y="374904"/>
            <a:ext cx="11448288" cy="6108192"/>
          </a:xfrm>
          <a:prstGeom prst="rect">
            <a:avLst/>
          </a:prstGeom>
          <a:solidFill>
            <a:schemeClr val="bg2"/>
          </a:solidFill>
          <a:ln w="6350" cap="sq" cmpd="sng" algn="ctr">
            <a:no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89464" y="6214535"/>
            <a:ext cx="2743200" cy="256032"/>
          </a:xfrm>
          <a:prstGeom prst="rect">
            <a:avLst/>
          </a:prstGeom>
        </p:spPr>
        <p:txBody>
          <a:bodyPr vert="horz" lIns="91440" tIns="45720" rIns="91440" bIns="45720" rtlCol="0" anchor="b"/>
          <a:lstStyle>
            <a:lvl1pPr algn="l">
              <a:defRPr sz="1000">
                <a:solidFill>
                  <a:schemeClr val="bg2"/>
                </a:solidFill>
              </a:defRPr>
            </a:lvl1pPr>
          </a:lstStyle>
          <a:p>
            <a:fld id="{17205CAA-4E5A-4223-BD55-C5D2841AC9EF}" type="datetimeFigureOut">
              <a:rPr lang="en-US" dirty="0"/>
              <a:t>8/7/2023</a:t>
            </a:fld>
            <a:endParaRPr lang="en-US" dirty="0"/>
          </a:p>
        </p:txBody>
      </p:sp>
      <p:sp>
        <p:nvSpPr>
          <p:cNvPr id="5" name="Footer Placeholder 4"/>
          <p:cNvSpPr>
            <a:spLocks noGrp="1"/>
          </p:cNvSpPr>
          <p:nvPr>
            <p:ph type="ftr" sz="quarter" idx="3"/>
          </p:nvPr>
        </p:nvSpPr>
        <p:spPr>
          <a:xfrm>
            <a:off x="3489960" y="6214535"/>
            <a:ext cx="5212080" cy="256032"/>
          </a:xfrm>
          <a:prstGeom prst="rect">
            <a:avLst/>
          </a:prstGeom>
        </p:spPr>
        <p:txBody>
          <a:bodyPr vert="horz" lIns="91440" tIns="45720" rIns="91440" bIns="45720" rtlCol="0" anchor="b"/>
          <a:lstStyle>
            <a:lvl1pPr algn="ctr">
              <a:defRPr sz="1000">
                <a:solidFill>
                  <a:schemeClr val="bg2"/>
                </a:solidFill>
              </a:defRPr>
            </a:lvl1pPr>
          </a:lstStyle>
          <a:p>
            <a:endParaRPr lang="en-US" dirty="0"/>
          </a:p>
        </p:txBody>
      </p:sp>
      <p:sp>
        <p:nvSpPr>
          <p:cNvPr id="6" name="Slide Number Placeholder 5"/>
          <p:cNvSpPr>
            <a:spLocks noGrp="1"/>
          </p:cNvSpPr>
          <p:nvPr>
            <p:ph type="sldNum" sz="quarter" idx="4"/>
          </p:nvPr>
        </p:nvSpPr>
        <p:spPr>
          <a:xfrm>
            <a:off x="10348535" y="6214535"/>
            <a:ext cx="1463040" cy="256032"/>
          </a:xfrm>
          <a:prstGeom prst="rect">
            <a:avLst/>
          </a:prstGeom>
        </p:spPr>
        <p:txBody>
          <a:bodyPr vert="horz" lIns="91440" tIns="45720" rIns="91440" bIns="45720" rtlCol="0" anchor="b"/>
          <a:lstStyle>
            <a:lvl1pPr algn="r">
              <a:defRPr sz="1000">
                <a:solidFill>
                  <a:schemeClr val="bg2"/>
                </a:solidFill>
              </a:defRPr>
            </a:lvl1pPr>
          </a:lstStyle>
          <a:p>
            <a:fld id="{4FAB73BC-B049-4115-A692-8D63A059BFB8}"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2">
            <a:lumMod val="60000"/>
            <a:lumOff val="40000"/>
          </a:schemeClr>
        </a:buClr>
        <a:buFont typeface="Arial" pitchFamily="34"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6pPr>
      <a:lvl7pPr marL="19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7pPr>
      <a:lvl8pPr marL="22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8pPr>
      <a:lvl9pPr marL="25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trace.ncbi.nlm.nih.gov/core/assets/nihms4/help/NIHMS_Submission_Tutorial.pdf" TargetMode="External"/><Relationship Id="rId2" Type="http://schemas.openxmlformats.org/officeDocument/2006/relationships/hyperlink" Target="https://trace.ncbi.nlm.nih.gov/core/assets/nihms4/help/NIHMS_Login_Tutorial.pdf" TargetMode="External"/><Relationship Id="rId1" Type="http://schemas.openxmlformats.org/officeDocument/2006/relationships/slideLayout" Target="../slideLayouts/slideLayout8.xml"/><Relationship Id="rId6" Type="http://schemas.openxmlformats.org/officeDocument/2006/relationships/hyperlink" Target="https://youtu.be/UwIrhRTj8-M" TargetMode="External"/><Relationship Id="rId5" Type="http://schemas.openxmlformats.org/officeDocument/2006/relationships/hyperlink" Target="https://trace.ncbi.nlm.nih.gov/core/assets/nihms4/help/NIHMS_Final_Approval_Tutorial.pdf" TargetMode="External"/><Relationship Id="rId4" Type="http://schemas.openxmlformats.org/officeDocument/2006/relationships/hyperlink" Target="https://trace.ncbi.nlm.nih.gov/core/assets/nihms4/help/NIHMS_Initial_Approval_Tutorial.pdf"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publicaccess.nih.gov/submit_process.htm#Overview" TargetMode="External"/><Relationship Id="rId2" Type="http://schemas.openxmlformats.org/officeDocument/2006/relationships/hyperlink" Target="https://publicaccess.nih.gov/determine-applicability.htm" TargetMode="External"/><Relationship Id="rId1" Type="http://schemas.openxmlformats.org/officeDocument/2006/relationships/slideLayout" Target="../slideLayouts/slideLayout8.xml"/><Relationship Id="rId4" Type="http://schemas.openxmlformats.org/officeDocument/2006/relationships/hyperlink" Target="https://publicaccess.nih.gov/submit_process_journals.htm"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nihms.nih.gov/ms/about/overview#process" TargetMode="External"/><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hyperlink" Target="https://www.nihms.nih.gov/help/glossary/#pm"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2.png"/><Relationship Id="rId1" Type="http://schemas.openxmlformats.org/officeDocument/2006/relationships/slideLayout" Target="../slideLayouts/slideLayout6.xml"/><Relationship Id="rId6" Type="http://schemas.openxmlformats.org/officeDocument/2006/relationships/hyperlink" Target="https://publicaccess.nih.gov/my-bibliography-faq.htm" TargetMode="External"/><Relationship Id="rId5" Type="http://schemas.openxmlformats.org/officeDocument/2006/relationships/hyperlink" Target="https://www.ncbi.nlm.nih.gov/books/NBK53595/#mybibliography" TargetMode="External"/><Relationship Id="rId4" Type="http://schemas.openxmlformats.org/officeDocument/2006/relationships/hyperlink" Target="https://www.nihms.nih.gov/help/glossary/#era"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28.jpeg"/><Relationship Id="rId7" Type="http://schemas.openxmlformats.org/officeDocument/2006/relationships/diagramColors" Target="../diagrams/colors5.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s://grants.nih.gov/faqs#/financial-conflict-of-interest.htm?anchor=52854" TargetMode="External"/><Relationship Id="rId2" Type="http://schemas.openxmlformats.org/officeDocument/2006/relationships/image" Target="../media/image31.jpeg"/><Relationship Id="rId1" Type="http://schemas.openxmlformats.org/officeDocument/2006/relationships/slideLayout" Target="../slideLayouts/slideLayout2.xml"/><Relationship Id="rId6" Type="http://schemas.openxmlformats.org/officeDocument/2006/relationships/hyperlink" Target="https://www.ecfr.gov/current/title-42/chapter-I/subchapter-D/part-50/subpart-F" TargetMode="External"/><Relationship Id="rId5" Type="http://schemas.openxmlformats.org/officeDocument/2006/relationships/hyperlink" Target="https://grants.nih.gov/grants/policy/coi/index.htm" TargetMode="External"/><Relationship Id="rId4" Type="http://schemas.openxmlformats.org/officeDocument/2006/relationships/hyperlink" Target="https://grants.nih.gov/faqs#/financial-conflict-of-interest.htm?anchor=52857"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bmp"/><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32.jpe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https://www.nihms.nih.gov/help/glossary/#reviewer" TargetMode="Externa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4.jpeg"/><Relationship Id="rId7" Type="http://schemas.openxmlformats.org/officeDocument/2006/relationships/diagramColors" Target="../diagrams/colors4.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93BFCDB3-13C4-4D69-848D-3F1F4D6B8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CC2B9599-6E7A-4DD2-B13A-B4F68A1351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7" y="0"/>
            <a:ext cx="8168743"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3E377648-1ED1-4112-805B-16C14CE995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337" y="643464"/>
            <a:ext cx="6909241" cy="5571072"/>
          </a:xfrm>
          <a:prstGeom prst="rect">
            <a:avLst/>
          </a:prstGeom>
          <a:solidFill>
            <a:schemeClr val="tx1"/>
          </a:solidFill>
          <a:ln w="6350" cap="flat" cmpd="sng" algn="ctr">
            <a:solidFill>
              <a:schemeClr val="tx1"/>
            </a:solidFill>
            <a:prstDash val="solid"/>
          </a:ln>
          <a:effectLst>
            <a:outerShdw blurRad="63500" algn="ctr" rotWithShape="0">
              <a:prstClr val="black">
                <a:alpha val="40000"/>
              </a:prstClr>
            </a:outerShdw>
            <a:softEdge rad="0"/>
          </a:effectLst>
        </p:spPr>
      </p:sp>
      <p:sp>
        <p:nvSpPr>
          <p:cNvPr id="30" name="Rectangle 29">
            <a:extLst>
              <a:ext uri="{FF2B5EF4-FFF2-40B4-BE49-F238E27FC236}">
                <a16:creationId xmlns:a16="http://schemas.microsoft.com/office/drawing/2014/main" id="{D63B59CB-289C-4850-A932-358B9E412B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877" y="806752"/>
            <a:ext cx="6570161" cy="5244497"/>
          </a:xfrm>
          <a:prstGeom prst="rect">
            <a:avLst/>
          </a:prstGeom>
          <a:solidFill>
            <a:schemeClr val="tx1"/>
          </a:solidFill>
          <a:ln w="6350" cap="sq" cmpd="sng" algn="ctr">
            <a:solidFill>
              <a:schemeClr val="bg2"/>
            </a:solidFill>
            <a:prstDash val="solid"/>
            <a:miter lim="800000"/>
          </a:ln>
          <a:effectLst/>
        </p:spPr>
      </p:sp>
      <p:pic>
        <p:nvPicPr>
          <p:cNvPr id="19" name="Picture 18" descr="Cactus">
            <a:extLst>
              <a:ext uri="{FF2B5EF4-FFF2-40B4-BE49-F238E27FC236}">
                <a16:creationId xmlns:a16="http://schemas.microsoft.com/office/drawing/2014/main" id="{CA6895E3-C8BD-4010-B9E7-E43BA3DCF21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186" r="1" b="1"/>
          <a:stretch/>
        </p:blipFill>
        <p:spPr>
          <a:xfrm>
            <a:off x="981201" y="971344"/>
            <a:ext cx="6233513" cy="4915313"/>
          </a:xfrm>
          <a:prstGeom prst="rect">
            <a:avLst/>
          </a:prstGeom>
        </p:spPr>
      </p:pic>
      <p:sp>
        <p:nvSpPr>
          <p:cNvPr id="32" name="Rectangle 31">
            <a:extLst>
              <a:ext uri="{FF2B5EF4-FFF2-40B4-BE49-F238E27FC236}">
                <a16:creationId xmlns:a16="http://schemas.microsoft.com/office/drawing/2014/main" id="{98867647-07B7-4265-832F-DE0E80979A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37837" y="640856"/>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cxnSp>
        <p:nvCxnSpPr>
          <p:cNvPr id="34" name="Straight Connector 33">
            <a:extLst>
              <a:ext uri="{FF2B5EF4-FFF2-40B4-BE49-F238E27FC236}">
                <a16:creationId xmlns:a16="http://schemas.microsoft.com/office/drawing/2014/main" id="{516AC468-2C3D-4337-A9A2-81175F6D54B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52137" y="640855"/>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A873262-74DB-4FD1-9625-E4616CF011D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43777" y="640855"/>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09F3D15D-CB95-47AD-87F5-9CFF84F615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52137" y="1286150"/>
            <a:ext cx="1691640"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ED90EC3D-482A-4E73-B198-E8341A0D0973}"/>
              </a:ext>
            </a:extLst>
          </p:cNvPr>
          <p:cNvSpPr>
            <a:spLocks noGrp="1"/>
          </p:cNvSpPr>
          <p:nvPr>
            <p:ph type="ctrTitle"/>
          </p:nvPr>
        </p:nvSpPr>
        <p:spPr>
          <a:xfrm>
            <a:off x="8560024" y="971344"/>
            <a:ext cx="3238829" cy="3723803"/>
          </a:xfrm>
        </p:spPr>
        <p:txBody>
          <a:bodyPr>
            <a:normAutofit/>
          </a:bodyPr>
          <a:lstStyle/>
          <a:p>
            <a:r>
              <a:rPr lang="en-US" sz="4800" dirty="0" err="1">
                <a:solidFill>
                  <a:srgbClr val="FFFFFF"/>
                </a:solidFill>
              </a:rPr>
              <a:t>Nih</a:t>
            </a:r>
            <a:r>
              <a:rPr lang="en-US" sz="4800" dirty="0">
                <a:solidFill>
                  <a:srgbClr val="FFFFFF"/>
                </a:solidFill>
              </a:rPr>
              <a:t> public access policy</a:t>
            </a:r>
          </a:p>
        </p:txBody>
      </p:sp>
      <p:sp>
        <p:nvSpPr>
          <p:cNvPr id="7" name="Subtitle 6">
            <a:extLst>
              <a:ext uri="{FF2B5EF4-FFF2-40B4-BE49-F238E27FC236}">
                <a16:creationId xmlns:a16="http://schemas.microsoft.com/office/drawing/2014/main" id="{2048EE7C-B77F-4E59-88A7-DD66337BB69C}"/>
              </a:ext>
            </a:extLst>
          </p:cNvPr>
          <p:cNvSpPr>
            <a:spLocks noGrp="1"/>
          </p:cNvSpPr>
          <p:nvPr>
            <p:ph type="subTitle" idx="1"/>
          </p:nvPr>
        </p:nvSpPr>
        <p:spPr>
          <a:xfrm>
            <a:off x="8560024" y="5198164"/>
            <a:ext cx="3238829" cy="1006837"/>
          </a:xfrm>
        </p:spPr>
        <p:txBody>
          <a:bodyPr>
            <a:normAutofit/>
          </a:bodyPr>
          <a:lstStyle/>
          <a:p>
            <a:r>
              <a:rPr lang="en-US" sz="1400" dirty="0">
                <a:solidFill>
                  <a:srgbClr val="FFFFFF"/>
                </a:solidFill>
              </a:rPr>
              <a:t>Stephanie Morgan</a:t>
            </a:r>
          </a:p>
          <a:p>
            <a:r>
              <a:rPr lang="en-US" sz="1400" dirty="0">
                <a:solidFill>
                  <a:srgbClr val="FFFFFF"/>
                </a:solidFill>
              </a:rPr>
              <a:t>Senior Grants Associate</a:t>
            </a:r>
          </a:p>
          <a:p>
            <a:r>
              <a:rPr lang="en-US" sz="1400" dirty="0">
                <a:solidFill>
                  <a:srgbClr val="FFFFFF"/>
                </a:solidFill>
              </a:rPr>
              <a:t>Office of Sponsored Projects Dartmouth College</a:t>
            </a:r>
          </a:p>
        </p:txBody>
      </p:sp>
    </p:spTree>
    <p:extLst>
      <p:ext uri="{BB962C8B-B14F-4D97-AF65-F5344CB8AC3E}">
        <p14:creationId xmlns:p14="http://schemas.microsoft.com/office/powerpoint/2010/main" val="7557697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F7CD7D0-1284-508A-58B1-2C2E6731E395}"/>
              </a:ext>
            </a:extLst>
          </p:cNvPr>
          <p:cNvSpPr>
            <a:spLocks noGrp="1"/>
          </p:cNvSpPr>
          <p:nvPr>
            <p:ph type="title"/>
          </p:nvPr>
        </p:nvSpPr>
        <p:spPr>
          <a:xfrm>
            <a:off x="9296400" y="437700"/>
            <a:ext cx="2430780" cy="1422998"/>
          </a:xfrm>
        </p:spPr>
        <p:txBody>
          <a:bodyPr/>
          <a:lstStyle/>
          <a:p>
            <a:r>
              <a:rPr lang="en-US" dirty="0"/>
              <a:t>NIHMS TUTORIAL LINKS</a:t>
            </a:r>
          </a:p>
        </p:txBody>
      </p:sp>
      <p:sp>
        <p:nvSpPr>
          <p:cNvPr id="6" name="Content Placeholder 5">
            <a:extLst>
              <a:ext uri="{FF2B5EF4-FFF2-40B4-BE49-F238E27FC236}">
                <a16:creationId xmlns:a16="http://schemas.microsoft.com/office/drawing/2014/main" id="{28007646-671C-FBB2-3518-408262704687}"/>
              </a:ext>
            </a:extLst>
          </p:cNvPr>
          <p:cNvSpPr>
            <a:spLocks noGrp="1"/>
          </p:cNvSpPr>
          <p:nvPr>
            <p:ph idx="1"/>
          </p:nvPr>
        </p:nvSpPr>
        <p:spPr>
          <a:xfrm>
            <a:off x="769310" y="607392"/>
            <a:ext cx="7194477" cy="5812908"/>
          </a:xfrm>
        </p:spPr>
        <p:txBody>
          <a:bodyPr>
            <a:normAutofit fontScale="92500" lnSpcReduction="20000"/>
          </a:bodyPr>
          <a:lstStyle/>
          <a:p>
            <a:pPr marL="0" indent="0">
              <a:buNone/>
            </a:pPr>
            <a:r>
              <a:rPr lang="en-US" b="1" dirty="0"/>
              <a:t>Log in:</a:t>
            </a:r>
          </a:p>
          <a:p>
            <a:pPr marL="0" indent="0">
              <a:buNone/>
            </a:pPr>
            <a:r>
              <a:rPr lang="en-US" dirty="0">
                <a:hlinkClick r:id="rId2"/>
              </a:rPr>
              <a:t>https://trace.ncbi.nlm.nih.gov/core/assets/nihms4/help/NIHMS_Login_Tutorial.pdf</a:t>
            </a:r>
            <a:endParaRPr lang="en-US" dirty="0"/>
          </a:p>
          <a:p>
            <a:pPr marL="0" indent="0">
              <a:buNone/>
            </a:pPr>
            <a:endParaRPr lang="en-US" dirty="0"/>
          </a:p>
          <a:p>
            <a:pPr marL="0" indent="0">
              <a:buNone/>
            </a:pPr>
            <a:r>
              <a:rPr lang="en-US" b="1" dirty="0"/>
              <a:t>Deposit Files:</a:t>
            </a:r>
          </a:p>
          <a:p>
            <a:pPr marL="0" indent="0">
              <a:buNone/>
            </a:pPr>
            <a:r>
              <a:rPr lang="en-US" dirty="0">
                <a:hlinkClick r:id="rId3"/>
              </a:rPr>
              <a:t>https://trace.ncbi.nlm.nih.gov/core/assets/nihms4/help/NIHMS_Submission_Tutorial.pdf</a:t>
            </a:r>
            <a:endParaRPr lang="en-US" dirty="0"/>
          </a:p>
          <a:p>
            <a:pPr marL="0" indent="0">
              <a:buNone/>
            </a:pPr>
            <a:endParaRPr lang="en-US" dirty="0"/>
          </a:p>
          <a:p>
            <a:pPr marL="0" indent="0">
              <a:buNone/>
            </a:pPr>
            <a:r>
              <a:rPr lang="en-US" b="1" dirty="0"/>
              <a:t>Initial Approval:</a:t>
            </a:r>
          </a:p>
          <a:p>
            <a:pPr marL="0" indent="0">
              <a:buNone/>
            </a:pPr>
            <a:r>
              <a:rPr lang="en-US" dirty="0">
                <a:hlinkClick r:id="rId4"/>
              </a:rPr>
              <a:t>https://trace.ncbi.nlm.nih.gov/core/assets/nihms4/help/NIHMS_Initial_Approval_Tutorial.pdf</a:t>
            </a:r>
            <a:endParaRPr lang="en-US" dirty="0"/>
          </a:p>
          <a:p>
            <a:pPr marL="0" indent="0">
              <a:buNone/>
            </a:pPr>
            <a:endParaRPr lang="en-US" dirty="0"/>
          </a:p>
          <a:p>
            <a:pPr marL="0" indent="0">
              <a:buNone/>
            </a:pPr>
            <a:r>
              <a:rPr lang="en-US" b="1" dirty="0"/>
              <a:t>Final Approval:</a:t>
            </a:r>
          </a:p>
          <a:p>
            <a:pPr marL="0" indent="0">
              <a:buNone/>
            </a:pPr>
            <a:r>
              <a:rPr lang="en-US" dirty="0">
                <a:hlinkClick r:id="rId5"/>
              </a:rPr>
              <a:t>https://trace.ncbi.nlm.nih.gov/core/assets/nihms4/help/NIHMS_Final_Approval_Tutorial.pdf</a:t>
            </a:r>
            <a:r>
              <a:rPr lang="en-US" dirty="0"/>
              <a:t> </a:t>
            </a:r>
          </a:p>
          <a:p>
            <a:pPr marL="0" indent="0">
              <a:buNone/>
            </a:pPr>
            <a:endParaRPr lang="en-US" dirty="0"/>
          </a:p>
          <a:p>
            <a:pPr marL="0" indent="0">
              <a:buNone/>
            </a:pPr>
            <a:r>
              <a:rPr lang="en-US" b="1" dirty="0"/>
              <a:t>Deposit &amp; Initial Approval Video:</a:t>
            </a:r>
          </a:p>
          <a:p>
            <a:pPr marL="0" indent="0">
              <a:buNone/>
            </a:pPr>
            <a:r>
              <a:rPr lang="en-US" dirty="0">
                <a:hlinkClick r:id="rId6"/>
              </a:rPr>
              <a:t>https://youtu.be/UwIrhRTj8-M</a:t>
            </a:r>
            <a:r>
              <a:rPr lang="en-US" dirty="0"/>
              <a:t> </a:t>
            </a:r>
          </a:p>
        </p:txBody>
      </p:sp>
      <p:sp>
        <p:nvSpPr>
          <p:cNvPr id="7" name="Text Placeholder 6">
            <a:extLst>
              <a:ext uri="{FF2B5EF4-FFF2-40B4-BE49-F238E27FC236}">
                <a16:creationId xmlns:a16="http://schemas.microsoft.com/office/drawing/2014/main" id="{1E3A7E66-F262-36E7-7CDB-5E59A3D1A4A3}"/>
              </a:ext>
            </a:extLst>
          </p:cNvPr>
          <p:cNvSpPr>
            <a:spLocks noGrp="1"/>
          </p:cNvSpPr>
          <p:nvPr>
            <p:ph type="body" sz="half" idx="2"/>
          </p:nvPr>
        </p:nvSpPr>
        <p:spPr>
          <a:xfrm>
            <a:off x="9296400" y="2176670"/>
            <a:ext cx="2430780" cy="4243630"/>
          </a:xfrm>
        </p:spPr>
        <p:txBody>
          <a:bodyPr>
            <a:noAutofit/>
          </a:bodyPr>
          <a:lstStyle/>
          <a:p>
            <a:r>
              <a:rPr lang="en-US" sz="1800" b="1" dirty="0"/>
              <a:t>PDF tutorial documents that include step by step instructions with screenshots</a:t>
            </a:r>
          </a:p>
          <a:p>
            <a:endParaRPr lang="en-US" sz="1800" b="1" dirty="0"/>
          </a:p>
          <a:p>
            <a:r>
              <a:rPr lang="en-US" sz="1800" b="1" dirty="0"/>
              <a:t>YouTube video displaying Key Moment sections to find the instructions you need quickly </a:t>
            </a:r>
            <a:br>
              <a:rPr lang="en-US" sz="1800" b="1" dirty="0"/>
            </a:br>
            <a:r>
              <a:rPr lang="en-US" sz="1800" b="1" dirty="0"/>
              <a:t>(6 min)</a:t>
            </a:r>
          </a:p>
        </p:txBody>
      </p:sp>
    </p:spTree>
    <p:extLst>
      <p:ext uri="{BB962C8B-B14F-4D97-AF65-F5344CB8AC3E}">
        <p14:creationId xmlns:p14="http://schemas.microsoft.com/office/powerpoint/2010/main" val="38362102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F7CD7D0-1284-508A-58B1-2C2E6731E395}"/>
              </a:ext>
            </a:extLst>
          </p:cNvPr>
          <p:cNvSpPr>
            <a:spLocks noGrp="1"/>
          </p:cNvSpPr>
          <p:nvPr>
            <p:ph type="title"/>
          </p:nvPr>
        </p:nvSpPr>
        <p:spPr>
          <a:xfrm>
            <a:off x="9296400" y="437700"/>
            <a:ext cx="2430780" cy="1422998"/>
          </a:xfrm>
        </p:spPr>
        <p:txBody>
          <a:bodyPr/>
          <a:lstStyle/>
          <a:p>
            <a:r>
              <a:rPr lang="en-US" dirty="0"/>
              <a:t>NIHMS TUTORIAL LINKS</a:t>
            </a:r>
          </a:p>
        </p:txBody>
      </p:sp>
      <p:sp>
        <p:nvSpPr>
          <p:cNvPr id="6" name="Content Placeholder 5">
            <a:extLst>
              <a:ext uri="{FF2B5EF4-FFF2-40B4-BE49-F238E27FC236}">
                <a16:creationId xmlns:a16="http://schemas.microsoft.com/office/drawing/2014/main" id="{28007646-671C-FBB2-3518-408262704687}"/>
              </a:ext>
            </a:extLst>
          </p:cNvPr>
          <p:cNvSpPr>
            <a:spLocks noGrp="1"/>
          </p:cNvSpPr>
          <p:nvPr>
            <p:ph idx="1"/>
          </p:nvPr>
        </p:nvSpPr>
        <p:spPr>
          <a:xfrm>
            <a:off x="769310" y="1958008"/>
            <a:ext cx="7778342" cy="4462291"/>
          </a:xfrm>
        </p:spPr>
        <p:txBody>
          <a:bodyPr>
            <a:normAutofit/>
          </a:bodyPr>
          <a:lstStyle/>
          <a:p>
            <a:pPr marL="0" indent="0">
              <a:buNone/>
            </a:pPr>
            <a:r>
              <a:rPr lang="en-US" dirty="0"/>
              <a:t>There are four methods to ensure that an </a:t>
            </a:r>
            <a:r>
              <a:rPr lang="en-US" dirty="0">
                <a:hlinkClick r:id="rId2"/>
              </a:rPr>
              <a:t>applicable paper</a:t>
            </a:r>
            <a:r>
              <a:rPr lang="en-US" dirty="0"/>
              <a:t> is submitted </a:t>
            </a:r>
            <a:r>
              <a:rPr lang="en-US" dirty="0" err="1"/>
              <a:t>toPubMedCentral</a:t>
            </a:r>
            <a:r>
              <a:rPr lang="en-US" dirty="0"/>
              <a:t> (PMC) in compliance with the NIH Public Access Policy. Authors may use whichever method is most appropriate for them and consistent with their publishing agreement.</a:t>
            </a:r>
            <a:endParaRPr lang="en-US" b="1" dirty="0"/>
          </a:p>
          <a:p>
            <a:pPr marL="0" indent="0">
              <a:buNone/>
            </a:pPr>
            <a:endParaRPr lang="en-US" b="1" dirty="0"/>
          </a:p>
          <a:p>
            <a:pPr marL="0" indent="0">
              <a:buNone/>
            </a:pPr>
            <a:r>
              <a:rPr lang="en-US" b="1" dirty="0"/>
              <a:t>Overview of Submission Methods: </a:t>
            </a:r>
            <a:r>
              <a:rPr lang="en-US" dirty="0">
                <a:hlinkClick r:id="rId3"/>
              </a:rPr>
              <a:t>https://publicaccess.nih.gov/submit_process.htm#Overview</a:t>
            </a:r>
            <a:r>
              <a:rPr lang="en-US" dirty="0"/>
              <a:t> </a:t>
            </a:r>
          </a:p>
          <a:p>
            <a:pPr marL="0" indent="0">
              <a:buNone/>
            </a:pPr>
            <a:br>
              <a:rPr lang="en-US" b="1" dirty="0"/>
            </a:br>
            <a:r>
              <a:rPr lang="en-US" b="1" dirty="0"/>
              <a:t>Submission Method Wizard: </a:t>
            </a:r>
            <a:r>
              <a:rPr lang="en-US" dirty="0">
                <a:hlinkClick r:id="rId4"/>
              </a:rPr>
              <a:t>https://publicaccess.nih.gov/submit_process_journals.htm</a:t>
            </a:r>
            <a:r>
              <a:rPr lang="en-US" dirty="0"/>
              <a:t> </a:t>
            </a:r>
          </a:p>
          <a:p>
            <a:pPr marL="0" indent="0">
              <a:buNone/>
            </a:pPr>
            <a:endParaRPr lang="en-US" b="1" dirty="0"/>
          </a:p>
          <a:p>
            <a:pPr marL="0" indent="0">
              <a:buNone/>
            </a:pPr>
            <a:endParaRPr lang="en-US" b="1" dirty="0"/>
          </a:p>
        </p:txBody>
      </p:sp>
      <p:sp>
        <p:nvSpPr>
          <p:cNvPr id="7" name="Text Placeholder 6">
            <a:extLst>
              <a:ext uri="{FF2B5EF4-FFF2-40B4-BE49-F238E27FC236}">
                <a16:creationId xmlns:a16="http://schemas.microsoft.com/office/drawing/2014/main" id="{1E3A7E66-F262-36E7-7CDB-5E59A3D1A4A3}"/>
              </a:ext>
            </a:extLst>
          </p:cNvPr>
          <p:cNvSpPr>
            <a:spLocks noGrp="1"/>
          </p:cNvSpPr>
          <p:nvPr>
            <p:ph type="body" sz="half" idx="2"/>
          </p:nvPr>
        </p:nvSpPr>
        <p:spPr>
          <a:xfrm>
            <a:off x="9296400" y="2176670"/>
            <a:ext cx="2430780" cy="4243630"/>
          </a:xfrm>
        </p:spPr>
        <p:txBody>
          <a:bodyPr>
            <a:noAutofit/>
          </a:bodyPr>
          <a:lstStyle/>
          <a:p>
            <a:pPr>
              <a:spcAft>
                <a:spcPts val="600"/>
              </a:spcAft>
            </a:pPr>
            <a:r>
              <a:rPr lang="en-US" sz="1800" b="1" dirty="0"/>
              <a:t>A. Journal automatically posts to PMC</a:t>
            </a:r>
          </a:p>
          <a:p>
            <a:pPr>
              <a:spcAft>
                <a:spcPts val="600"/>
              </a:spcAft>
            </a:pPr>
            <a:r>
              <a:rPr lang="en-US" sz="1800" b="1" dirty="0"/>
              <a:t>B. Author needs to make submission arrangements with publisher</a:t>
            </a:r>
          </a:p>
          <a:p>
            <a:pPr>
              <a:spcAft>
                <a:spcPts val="600"/>
              </a:spcAft>
            </a:pPr>
            <a:r>
              <a:rPr lang="en-US" sz="1800" b="1" dirty="0"/>
              <a:t>C. Author submits</a:t>
            </a:r>
          </a:p>
          <a:p>
            <a:r>
              <a:rPr lang="en-US" sz="1800" b="1" dirty="0"/>
              <a:t>D. Publisher submits to NIHMS</a:t>
            </a:r>
          </a:p>
        </p:txBody>
      </p:sp>
      <p:sp>
        <p:nvSpPr>
          <p:cNvPr id="2" name="TextBox 1">
            <a:extLst>
              <a:ext uri="{FF2B5EF4-FFF2-40B4-BE49-F238E27FC236}">
                <a16:creationId xmlns:a16="http://schemas.microsoft.com/office/drawing/2014/main" id="{827679DC-7151-F71A-976A-7DBF0B52925E}"/>
              </a:ext>
            </a:extLst>
          </p:cNvPr>
          <p:cNvSpPr txBox="1"/>
          <p:nvPr/>
        </p:nvSpPr>
        <p:spPr>
          <a:xfrm>
            <a:off x="675861" y="795130"/>
            <a:ext cx="7553739" cy="646331"/>
          </a:xfrm>
          <a:prstGeom prst="rect">
            <a:avLst/>
          </a:prstGeom>
          <a:noFill/>
        </p:spPr>
        <p:txBody>
          <a:bodyPr wrap="square" rtlCol="0">
            <a:spAutoFit/>
          </a:bodyPr>
          <a:lstStyle/>
          <a:p>
            <a:r>
              <a:rPr lang="en-US" sz="3600" dirty="0"/>
              <a:t>Publication Submission Methods</a:t>
            </a:r>
          </a:p>
        </p:txBody>
      </p:sp>
    </p:spTree>
    <p:extLst>
      <p:ext uri="{BB962C8B-B14F-4D97-AF65-F5344CB8AC3E}">
        <p14:creationId xmlns:p14="http://schemas.microsoft.com/office/powerpoint/2010/main" val="9718675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CB1F2238-EA69-4D67-8CD6-BAE676F96F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9" name="Picture 18" descr="Colourful adhesive taps and pen on open notebook">
            <a:extLst>
              <a:ext uri="{FF2B5EF4-FFF2-40B4-BE49-F238E27FC236}">
                <a16:creationId xmlns:a16="http://schemas.microsoft.com/office/drawing/2014/main" id="{27F7C051-ED46-A094-36E1-3137E8694235}"/>
              </a:ext>
            </a:extLst>
          </p:cNvPr>
          <p:cNvPicPr>
            <a:picLocks noChangeAspect="1"/>
          </p:cNvPicPr>
          <p:nvPr/>
        </p:nvPicPr>
        <p:blipFill rotWithShape="1">
          <a:blip r:embed="rId2">
            <a:duotone>
              <a:schemeClr val="accent1">
                <a:shade val="45000"/>
                <a:satMod val="135000"/>
              </a:schemeClr>
              <a:prstClr val="white"/>
            </a:duotone>
            <a:alphaModFix amt="75000"/>
          </a:blip>
          <a:srcRect t="15730"/>
          <a:stretch/>
        </p:blipFill>
        <p:spPr>
          <a:xfrm>
            <a:off x="20" y="10"/>
            <a:ext cx="12191979" cy="6857989"/>
          </a:xfrm>
          <a:prstGeom prst="rect">
            <a:avLst/>
          </a:prstGeom>
        </p:spPr>
      </p:pic>
      <p:sp>
        <p:nvSpPr>
          <p:cNvPr id="25" name="Rectangle 24">
            <a:extLst>
              <a:ext uri="{FF2B5EF4-FFF2-40B4-BE49-F238E27FC236}">
                <a16:creationId xmlns:a16="http://schemas.microsoft.com/office/drawing/2014/main" id="{44ACE5D0-1439-4B33-9A21-D86EF78AF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alpha val="91000"/>
            </a:schemeClr>
          </a:solidFill>
          <a:ln w="6350" cap="flat" cmpd="sng" algn="ctr">
            <a:noFill/>
            <a:prstDash val="solid"/>
          </a:ln>
          <a:effectLst>
            <a:softEdge rad="0"/>
          </a:effectLst>
        </p:spPr>
      </p:sp>
      <p:sp>
        <p:nvSpPr>
          <p:cNvPr id="5" name="Title 4">
            <a:extLst>
              <a:ext uri="{FF2B5EF4-FFF2-40B4-BE49-F238E27FC236}">
                <a16:creationId xmlns:a16="http://schemas.microsoft.com/office/drawing/2014/main" id="{1712993C-A044-6745-1A6F-AC947F7F5939}"/>
              </a:ext>
            </a:extLst>
          </p:cNvPr>
          <p:cNvSpPr>
            <a:spLocks noGrp="1"/>
          </p:cNvSpPr>
          <p:nvPr>
            <p:ph type="title"/>
          </p:nvPr>
        </p:nvSpPr>
        <p:spPr>
          <a:xfrm>
            <a:off x="1066800" y="642594"/>
            <a:ext cx="10058400" cy="791516"/>
          </a:xfrm>
        </p:spPr>
        <p:txBody>
          <a:bodyPr>
            <a:normAutofit/>
          </a:bodyPr>
          <a:lstStyle/>
          <a:p>
            <a:r>
              <a:rPr lang="en-US" dirty="0"/>
              <a:t>A Word About Identifiers</a:t>
            </a:r>
          </a:p>
        </p:txBody>
      </p:sp>
      <p:sp>
        <p:nvSpPr>
          <p:cNvPr id="6" name="Content Placeholder 5">
            <a:extLst>
              <a:ext uri="{FF2B5EF4-FFF2-40B4-BE49-F238E27FC236}">
                <a16:creationId xmlns:a16="http://schemas.microsoft.com/office/drawing/2014/main" id="{394F1D95-F8D1-F9B6-D7C4-5F33933E0A6B}"/>
              </a:ext>
            </a:extLst>
          </p:cNvPr>
          <p:cNvSpPr>
            <a:spLocks noGrp="1"/>
          </p:cNvSpPr>
          <p:nvPr>
            <p:ph idx="1"/>
          </p:nvPr>
        </p:nvSpPr>
        <p:spPr>
          <a:xfrm>
            <a:off x="1066799" y="1838960"/>
            <a:ext cx="10522449" cy="4376446"/>
          </a:xfrm>
        </p:spPr>
        <p:txBody>
          <a:bodyPr>
            <a:normAutofit fontScale="85000" lnSpcReduction="20000"/>
          </a:bodyPr>
          <a:lstStyle/>
          <a:p>
            <a:r>
              <a:rPr lang="en-US" sz="2400" b="1" dirty="0"/>
              <a:t>PubMed ID is not the same as a PubMed Central ID (PMCID)</a:t>
            </a:r>
            <a:br>
              <a:rPr lang="en-US" sz="2400" b="1" dirty="0"/>
            </a:br>
            <a:endParaRPr lang="en-US" sz="2400" b="1" dirty="0"/>
          </a:p>
          <a:p>
            <a:r>
              <a:rPr lang="en-US" sz="2400" b="1" dirty="0"/>
              <a:t>Only PMCID is Public Access Policy compliant (add to citations when assigned)</a:t>
            </a:r>
            <a:br>
              <a:rPr lang="en-US" sz="2400" dirty="0"/>
            </a:br>
            <a:endParaRPr lang="en-US" sz="2400" dirty="0"/>
          </a:p>
          <a:p>
            <a:r>
              <a:rPr lang="en-US" sz="2400" dirty="0"/>
              <a:t>A PMCID is assigned to an NIHMS submission when both occur:</a:t>
            </a:r>
            <a:br>
              <a:rPr lang="en-US" sz="2400" dirty="0"/>
            </a:br>
            <a:endParaRPr lang="en-US" sz="2400" dirty="0"/>
          </a:p>
          <a:p>
            <a:pPr marL="274320" lvl="1" indent="0">
              <a:spcAft>
                <a:spcPts val="600"/>
              </a:spcAft>
              <a:buNone/>
            </a:pPr>
            <a:r>
              <a:rPr lang="en-US" sz="2200" dirty="0"/>
              <a:t>	1.  The </a:t>
            </a:r>
            <a:r>
              <a:rPr lang="en-US" sz="2200" dirty="0">
                <a:hlinkClick r:id="rId3"/>
              </a:rPr>
              <a:t>Final Approval</a:t>
            </a:r>
            <a:r>
              <a:rPr lang="en-US" sz="2200" dirty="0"/>
              <a:t> step is complete.</a:t>
            </a:r>
          </a:p>
          <a:p>
            <a:pPr marL="274320" lvl="1" indent="0">
              <a:spcAft>
                <a:spcPts val="600"/>
              </a:spcAft>
              <a:buNone/>
            </a:pPr>
            <a:r>
              <a:rPr lang="en-US" sz="2200" dirty="0"/>
              <a:t>	2. Article matched to a </a:t>
            </a:r>
            <a:r>
              <a:rPr lang="en-US" sz="2200" dirty="0">
                <a:hlinkClick r:id="rId4"/>
              </a:rPr>
              <a:t>PubMed</a:t>
            </a:r>
            <a:r>
              <a:rPr lang="en-US" sz="2200" dirty="0"/>
              <a:t> record for </a:t>
            </a:r>
            <a:r>
              <a:rPr lang="en-US" sz="2200" u="sng" dirty="0"/>
              <a:t>one</a:t>
            </a:r>
            <a:r>
              <a:rPr lang="en-US" sz="2200" dirty="0"/>
              <a:t> of the following:</a:t>
            </a:r>
          </a:p>
          <a:p>
            <a:pPr marL="548640" lvl="2" indent="0">
              <a:spcAft>
                <a:spcPts val="600"/>
              </a:spcAft>
              <a:buNone/>
            </a:pPr>
            <a:r>
              <a:rPr lang="en-US" sz="2200" dirty="0"/>
              <a:t>		a. final print publication date or</a:t>
            </a:r>
          </a:p>
          <a:p>
            <a:pPr marL="548640" lvl="2" indent="0">
              <a:spcAft>
                <a:spcPts val="600"/>
              </a:spcAft>
              <a:buNone/>
            </a:pPr>
            <a:r>
              <a:rPr lang="en-US" sz="2200" dirty="0"/>
              <a:t>		b. electronic publication date for electronic-only journal only or</a:t>
            </a:r>
          </a:p>
          <a:p>
            <a:pPr marL="548640" lvl="2" indent="0">
              <a:buNone/>
            </a:pPr>
            <a:r>
              <a:rPr lang="en-US" sz="2200" dirty="0"/>
              <a:t>		c. an electronic publication date for a journal in which PubMed has not 		received the final print publication date within 6 months of the 			electronic publication date.</a:t>
            </a:r>
          </a:p>
        </p:txBody>
      </p:sp>
    </p:spTree>
    <p:extLst>
      <p:ext uri="{BB962C8B-B14F-4D97-AF65-F5344CB8AC3E}">
        <p14:creationId xmlns:p14="http://schemas.microsoft.com/office/powerpoint/2010/main" val="38538500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967F423-D21C-4F37-A0B7-750026A171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13" name="Rectangle 12">
            <a:extLst>
              <a:ext uri="{FF2B5EF4-FFF2-40B4-BE49-F238E27FC236}">
                <a16:creationId xmlns:a16="http://schemas.microsoft.com/office/drawing/2014/main" id="{B4E3C025-1190-490D-A7E8-FBB16A2CA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3106E57-42AD-4803-8DA8-AA87F53BC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2730" y="311577"/>
            <a:ext cx="8531352" cy="6382512"/>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7" name="Rectangle 16">
            <a:extLst>
              <a:ext uri="{FF2B5EF4-FFF2-40B4-BE49-F238E27FC236}">
                <a16:creationId xmlns:a16="http://schemas.microsoft.com/office/drawing/2014/main" id="{A668FB66-7DA2-4943-B38E-6DE102F091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81267AA-DD28-3F99-97EB-A3298CC82586}"/>
              </a:ext>
            </a:extLst>
          </p:cNvPr>
          <p:cNvSpPr>
            <a:spLocks noGrp="1"/>
          </p:cNvSpPr>
          <p:nvPr>
            <p:ph type="title"/>
          </p:nvPr>
        </p:nvSpPr>
        <p:spPr>
          <a:xfrm>
            <a:off x="9207293" y="523392"/>
            <a:ext cx="2426988" cy="1458673"/>
          </a:xfrm>
        </p:spPr>
        <p:txBody>
          <a:bodyPr vert="horz" lIns="91440" tIns="45720" rIns="91440" bIns="45720" rtlCol="0" anchor="b">
            <a:normAutofit/>
          </a:bodyPr>
          <a:lstStyle/>
          <a:p>
            <a:r>
              <a:rPr lang="en-US" dirty="0">
                <a:solidFill>
                  <a:srgbClr val="FFFFFF"/>
                </a:solidFill>
              </a:rPr>
              <a:t>YOUR FRIEND </a:t>
            </a:r>
            <a:br>
              <a:rPr lang="en-US" dirty="0">
                <a:solidFill>
                  <a:srgbClr val="FFFFFF"/>
                </a:solidFill>
              </a:rPr>
            </a:br>
            <a:r>
              <a:rPr lang="en-US" dirty="0">
                <a:solidFill>
                  <a:srgbClr val="FFFFFF"/>
                </a:solidFill>
              </a:rPr>
              <a:t>‘MY NCBI’</a:t>
            </a:r>
          </a:p>
        </p:txBody>
      </p:sp>
      <p:pic>
        <p:nvPicPr>
          <p:cNvPr id="6" name="Picture Placeholder 5" descr="A screenshot of a computer&#10;&#10;Description automatically generated">
            <a:extLst>
              <a:ext uri="{FF2B5EF4-FFF2-40B4-BE49-F238E27FC236}">
                <a16:creationId xmlns:a16="http://schemas.microsoft.com/office/drawing/2014/main" id="{A81BF81F-06D2-9681-0BE1-F20A9FC5E344}"/>
              </a:ext>
            </a:extLst>
          </p:cNvPr>
          <p:cNvPicPr>
            <a:picLocks noGrp="1" noChangeAspect="1"/>
          </p:cNvPicPr>
          <p:nvPr>
            <p:ph type="pic" idx="1"/>
          </p:nvPr>
        </p:nvPicPr>
        <p:blipFill rotWithShape="1">
          <a:blip r:embed="rId2"/>
          <a:srcRect r="5492" b="2"/>
          <a:stretch/>
        </p:blipFill>
        <p:spPr>
          <a:xfrm>
            <a:off x="487321" y="476169"/>
            <a:ext cx="8202168" cy="6053328"/>
          </a:xfrm>
          <a:prstGeom prst="rect">
            <a:avLst/>
          </a:prstGeom>
        </p:spPr>
      </p:pic>
      <p:sp>
        <p:nvSpPr>
          <p:cNvPr id="4" name="Text Placeholder 3">
            <a:extLst>
              <a:ext uri="{FF2B5EF4-FFF2-40B4-BE49-F238E27FC236}">
                <a16:creationId xmlns:a16="http://schemas.microsoft.com/office/drawing/2014/main" id="{516C1B0B-EC6C-6327-9310-9AA2589D3776}"/>
              </a:ext>
            </a:extLst>
          </p:cNvPr>
          <p:cNvSpPr>
            <a:spLocks noGrp="1"/>
          </p:cNvSpPr>
          <p:nvPr>
            <p:ph type="body" sz="half" idx="2"/>
          </p:nvPr>
        </p:nvSpPr>
        <p:spPr>
          <a:xfrm>
            <a:off x="9207292" y="2322533"/>
            <a:ext cx="2527867" cy="4046706"/>
          </a:xfrm>
        </p:spPr>
        <p:txBody>
          <a:bodyPr vert="horz" lIns="91440" tIns="45720" rIns="91440" bIns="45720" rtlCol="0">
            <a:normAutofit/>
          </a:bodyPr>
          <a:lstStyle/>
          <a:p>
            <a:pPr indent="-182880">
              <a:lnSpc>
                <a:spcPct val="100000"/>
              </a:lnSpc>
              <a:buClr>
                <a:schemeClr val="tx1">
                  <a:lumMod val="85000"/>
                  <a:lumOff val="15000"/>
                </a:schemeClr>
              </a:buClr>
              <a:buFont typeface="Garamond" pitchFamily="18" charset="0"/>
              <a:buChar char="◦"/>
            </a:pPr>
            <a:r>
              <a:rPr lang="en-US" sz="1800" b="1" dirty="0">
                <a:solidFill>
                  <a:srgbClr val="FFFFFF"/>
                </a:solidFill>
              </a:rPr>
              <a:t>My Bibliography allows you to track your publication compliance</a:t>
            </a:r>
            <a:br>
              <a:rPr lang="en-US" sz="1800" b="1" dirty="0">
                <a:solidFill>
                  <a:srgbClr val="FFFFFF"/>
                </a:solidFill>
              </a:rPr>
            </a:br>
            <a:endParaRPr lang="en-US" sz="1800" b="1" dirty="0">
              <a:solidFill>
                <a:srgbClr val="FFFFFF"/>
              </a:solidFill>
            </a:endParaRPr>
          </a:p>
          <a:p>
            <a:pPr indent="-182880">
              <a:lnSpc>
                <a:spcPct val="100000"/>
              </a:lnSpc>
              <a:buClr>
                <a:schemeClr val="tx1">
                  <a:lumMod val="85000"/>
                  <a:lumOff val="15000"/>
                </a:schemeClr>
              </a:buClr>
              <a:buFont typeface="Garamond" pitchFamily="18" charset="0"/>
              <a:buChar char="◦"/>
            </a:pPr>
            <a:r>
              <a:rPr lang="en-US" sz="1800" b="1" dirty="0" err="1">
                <a:solidFill>
                  <a:srgbClr val="FFFFFF"/>
                </a:solidFill>
              </a:rPr>
              <a:t>SciENcv</a:t>
            </a:r>
            <a:r>
              <a:rPr lang="en-US" sz="1800" b="1" dirty="0">
                <a:solidFill>
                  <a:srgbClr val="FFFFFF"/>
                </a:solidFill>
              </a:rPr>
              <a:t> can be used to create your NIH </a:t>
            </a:r>
            <a:r>
              <a:rPr lang="en-US" sz="1800" b="1" dirty="0" err="1">
                <a:solidFill>
                  <a:srgbClr val="FFFFFF"/>
                </a:solidFill>
              </a:rPr>
              <a:t>biosketch</a:t>
            </a:r>
            <a:r>
              <a:rPr lang="en-US" sz="1800" b="1" dirty="0">
                <a:solidFill>
                  <a:srgbClr val="FFFFFF"/>
                </a:solidFill>
              </a:rPr>
              <a:t> in the correct format</a:t>
            </a:r>
            <a:br>
              <a:rPr lang="en-US" sz="1800" b="1" dirty="0">
                <a:solidFill>
                  <a:srgbClr val="FFFFFF"/>
                </a:solidFill>
              </a:rPr>
            </a:br>
            <a:endParaRPr lang="en-US" sz="1800" b="1" dirty="0">
              <a:solidFill>
                <a:srgbClr val="FFFFFF"/>
              </a:solidFill>
            </a:endParaRPr>
          </a:p>
          <a:p>
            <a:pPr indent="-182880">
              <a:lnSpc>
                <a:spcPct val="100000"/>
              </a:lnSpc>
              <a:buClr>
                <a:schemeClr val="tx1">
                  <a:lumMod val="85000"/>
                  <a:lumOff val="15000"/>
                </a:schemeClr>
              </a:buClr>
              <a:buFont typeface="Garamond" pitchFamily="18" charset="0"/>
              <a:buChar char="◦"/>
            </a:pPr>
            <a:r>
              <a:rPr lang="en-US" sz="1800" b="1" dirty="0" err="1">
                <a:solidFill>
                  <a:srgbClr val="FFFFFF"/>
                </a:solidFill>
              </a:rPr>
              <a:t>SciENcv</a:t>
            </a:r>
            <a:r>
              <a:rPr lang="en-US" sz="1800" b="1" dirty="0">
                <a:solidFill>
                  <a:srgbClr val="FFFFFF"/>
                </a:solidFill>
              </a:rPr>
              <a:t> will be required for NIH Other Support</a:t>
            </a:r>
          </a:p>
        </p:txBody>
      </p:sp>
    </p:spTree>
    <p:extLst>
      <p:ext uri="{BB962C8B-B14F-4D97-AF65-F5344CB8AC3E}">
        <p14:creationId xmlns:p14="http://schemas.microsoft.com/office/powerpoint/2010/main" val="25083888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1">
            <a:extLst>
              <a:ext uri="{FF2B5EF4-FFF2-40B4-BE49-F238E27FC236}">
                <a16:creationId xmlns:a16="http://schemas.microsoft.com/office/drawing/2014/main" id="{4999FE9C-D8F9-4F9B-B95B-608C3EF6B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0" name="Rectangle 13">
            <a:extLst>
              <a:ext uri="{FF2B5EF4-FFF2-40B4-BE49-F238E27FC236}">
                <a16:creationId xmlns:a16="http://schemas.microsoft.com/office/drawing/2014/main" id="{0E9B969E-CD96-4162-BA90-449BBDA95E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23162" cy="6858000"/>
          </a:xfrm>
          <a:prstGeom prst="rect">
            <a:avLst/>
          </a:prstGeom>
          <a:solidFill>
            <a:schemeClr val="accent1"/>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useBgFill="1">
        <p:nvSpPr>
          <p:cNvPr id="21" name="Rectangle 15">
            <a:extLst>
              <a:ext uri="{FF2B5EF4-FFF2-40B4-BE49-F238E27FC236}">
                <a16:creationId xmlns:a16="http://schemas.microsoft.com/office/drawing/2014/main" id="{6B6401A4-FEE5-4976-857C-1FD0CDB2E2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23162" y="0"/>
            <a:ext cx="816874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BAC47B49-9A9B-7ACA-FDE8-B43B8AA6DC93}"/>
              </a:ext>
            </a:extLst>
          </p:cNvPr>
          <p:cNvPicPr>
            <a:picLocks noChangeAspect="1"/>
          </p:cNvPicPr>
          <p:nvPr/>
        </p:nvPicPr>
        <p:blipFill>
          <a:blip r:embed="rId2"/>
          <a:stretch>
            <a:fillRect/>
          </a:stretch>
        </p:blipFill>
        <p:spPr>
          <a:xfrm>
            <a:off x="4066357" y="2445026"/>
            <a:ext cx="8080486" cy="3393804"/>
          </a:xfrm>
          <a:prstGeom prst="rect">
            <a:avLst/>
          </a:prstGeom>
        </p:spPr>
      </p:pic>
      <p:sp>
        <p:nvSpPr>
          <p:cNvPr id="18" name="Rectangle 17">
            <a:extLst>
              <a:ext uri="{FF2B5EF4-FFF2-40B4-BE49-F238E27FC236}">
                <a16:creationId xmlns:a16="http://schemas.microsoft.com/office/drawing/2014/main" id="{047AF1DF-6993-45FB-92A5-C36B1A680F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25029" cy="6858000"/>
          </a:xfrm>
          <a:prstGeom prst="rect">
            <a:avLst/>
          </a:prstGeom>
          <a:blipFill dpi="0" rotWithShape="1">
            <a:blip r:embed="rId3">
              <a:alphaModFix amt="6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 name="Title 6">
            <a:extLst>
              <a:ext uri="{FF2B5EF4-FFF2-40B4-BE49-F238E27FC236}">
                <a16:creationId xmlns:a16="http://schemas.microsoft.com/office/drawing/2014/main" id="{D2CCB069-8390-2E2D-9DA4-A99B0D47B7AE}"/>
              </a:ext>
            </a:extLst>
          </p:cNvPr>
          <p:cNvSpPr>
            <a:spLocks noGrp="1"/>
          </p:cNvSpPr>
          <p:nvPr>
            <p:ph type="title"/>
          </p:nvPr>
        </p:nvSpPr>
        <p:spPr>
          <a:xfrm>
            <a:off x="234696" y="285656"/>
            <a:ext cx="3553865" cy="1274787"/>
          </a:xfrm>
        </p:spPr>
        <p:txBody>
          <a:bodyPr vert="horz" lIns="91440" tIns="45720" rIns="91440" bIns="45720" rtlCol="0" anchor="ctr">
            <a:normAutofit fontScale="90000"/>
          </a:bodyPr>
          <a:lstStyle/>
          <a:p>
            <a:r>
              <a:rPr lang="en-US" sz="3200" dirty="0">
                <a:solidFill>
                  <a:srgbClr val="FFFFFF"/>
                </a:solidFill>
              </a:rPr>
              <a:t>Create </a:t>
            </a:r>
            <a:br>
              <a:rPr lang="en-US" sz="3200" dirty="0">
                <a:solidFill>
                  <a:srgbClr val="FFFFFF"/>
                </a:solidFill>
              </a:rPr>
            </a:br>
            <a:r>
              <a:rPr lang="en-US" sz="3200" dirty="0">
                <a:solidFill>
                  <a:srgbClr val="FFFFFF"/>
                </a:solidFill>
              </a:rPr>
              <a:t>‘My Bibliography’ in ‘My NCBI’</a:t>
            </a:r>
          </a:p>
        </p:txBody>
      </p:sp>
      <p:sp>
        <p:nvSpPr>
          <p:cNvPr id="8" name="TextBox 7">
            <a:extLst>
              <a:ext uri="{FF2B5EF4-FFF2-40B4-BE49-F238E27FC236}">
                <a16:creationId xmlns:a16="http://schemas.microsoft.com/office/drawing/2014/main" id="{796B0682-9D24-2434-5C5B-CD7C074A561A}"/>
              </a:ext>
            </a:extLst>
          </p:cNvPr>
          <p:cNvSpPr txBox="1"/>
          <p:nvPr/>
        </p:nvSpPr>
        <p:spPr>
          <a:xfrm>
            <a:off x="4395058" y="490644"/>
            <a:ext cx="7423084" cy="1477328"/>
          </a:xfrm>
          <a:prstGeom prst="rect">
            <a:avLst/>
          </a:prstGeom>
          <a:noFill/>
        </p:spPr>
        <p:txBody>
          <a:bodyPr wrap="square" rtlCol="0">
            <a:spAutoFit/>
          </a:bodyPr>
          <a:lstStyle/>
          <a:p>
            <a:r>
              <a:rPr lang="en-US" sz="1800" b="1" dirty="0"/>
              <a:t>Grant PIs must use My Bibliography to manage their publications list in </a:t>
            </a:r>
            <a:r>
              <a:rPr lang="en-US" sz="1800" b="1" dirty="0">
                <a:hlinkClick r:id="rId4">
                  <a:extLst>
                    <a:ext uri="{A12FA001-AC4F-418D-AE19-62706E023703}">
                      <ahyp:hlinkClr xmlns:ahyp="http://schemas.microsoft.com/office/drawing/2018/hyperlinkcolor" val="tx"/>
                    </a:ext>
                  </a:extLst>
                </a:hlinkClick>
              </a:rPr>
              <a:t>eRA Commons</a:t>
            </a:r>
            <a:r>
              <a:rPr lang="en-US" sz="1800" b="1" dirty="0"/>
              <a:t>. </a:t>
            </a:r>
          </a:p>
          <a:p>
            <a:endParaRPr lang="en-US" b="1" dirty="0"/>
          </a:p>
          <a:p>
            <a:r>
              <a:rPr lang="en-US" sz="1800" b="1" dirty="0"/>
              <a:t>Please visit the </a:t>
            </a:r>
            <a:r>
              <a:rPr lang="en-US" sz="1800" b="1" dirty="0">
                <a:hlinkClick r:id="rId5">
                  <a:extLst>
                    <a:ext uri="{A12FA001-AC4F-418D-AE19-62706E023703}">
                      <ahyp:hlinkClr xmlns:ahyp="http://schemas.microsoft.com/office/drawing/2018/hyperlinkcolor" val="tx"/>
                    </a:ext>
                  </a:extLst>
                </a:hlinkClick>
              </a:rPr>
              <a:t>My NCBI Help page</a:t>
            </a:r>
            <a:r>
              <a:rPr lang="en-US" sz="1800" b="1" dirty="0"/>
              <a:t> or </a:t>
            </a:r>
            <a:r>
              <a:rPr lang="en-US" sz="1800" b="1" dirty="0">
                <a:hlinkClick r:id="rId6">
                  <a:extLst>
                    <a:ext uri="{A12FA001-AC4F-418D-AE19-62706E023703}">
                      <ahyp:hlinkClr xmlns:ahyp="http://schemas.microsoft.com/office/drawing/2018/hyperlinkcolor" val="tx"/>
                    </a:ext>
                  </a:extLst>
                </a:hlinkClick>
              </a:rPr>
              <a:t>My Bibliography FAQ</a:t>
            </a:r>
            <a:r>
              <a:rPr lang="en-US" sz="1800" b="1" dirty="0"/>
              <a:t> for more information</a:t>
            </a:r>
            <a:endParaRPr lang="en-US" dirty="0"/>
          </a:p>
        </p:txBody>
      </p:sp>
      <p:sp>
        <p:nvSpPr>
          <p:cNvPr id="10" name="Text Placeholder 3">
            <a:extLst>
              <a:ext uri="{FF2B5EF4-FFF2-40B4-BE49-F238E27FC236}">
                <a16:creationId xmlns:a16="http://schemas.microsoft.com/office/drawing/2014/main" id="{ACB39E27-E7A8-2D73-3EF5-3663DF0A132E}"/>
              </a:ext>
            </a:extLst>
          </p:cNvPr>
          <p:cNvSpPr txBox="1">
            <a:spLocks/>
          </p:cNvSpPr>
          <p:nvPr/>
        </p:nvSpPr>
        <p:spPr>
          <a:xfrm>
            <a:off x="234695" y="1967972"/>
            <a:ext cx="3418437" cy="4523760"/>
          </a:xfrm>
          <a:prstGeom prst="rect">
            <a:avLst/>
          </a:prstGeom>
        </p:spPr>
        <p:txBody>
          <a:bodyPr vert="horz" lIns="91440" tIns="45720" rIns="91440" bIns="45720" rtlCol="0">
            <a:normAutofit fontScale="92500" lnSpcReduction="10000"/>
          </a:bodyPr>
          <a:lstStyle>
            <a:lvl1pPr marL="182880" indent="-182880" algn="l" defTabSz="914400" rtl="0" eaLnBrk="1" latinLnBrk="0" hangingPunct="1">
              <a:lnSpc>
                <a:spcPct val="100000"/>
              </a:lnSpc>
              <a:spcBef>
                <a:spcPts val="900"/>
              </a:spcBef>
              <a:spcAft>
                <a:spcPts val="0"/>
              </a:spcAft>
              <a:buClr>
                <a:schemeClr val="tx2">
                  <a:lumMod val="60000"/>
                  <a:lumOff val="40000"/>
                </a:schemeClr>
              </a:buClr>
              <a:buFont typeface="Arial" pitchFamily="34"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6pPr>
            <a:lvl7pPr marL="19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7pPr>
            <a:lvl8pPr marL="22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8pPr>
            <a:lvl9pPr marL="25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9pPr>
          </a:lstStyle>
          <a:p>
            <a:pPr>
              <a:buClr>
                <a:schemeClr val="tx1">
                  <a:lumMod val="85000"/>
                  <a:lumOff val="15000"/>
                </a:schemeClr>
              </a:buClr>
              <a:buFont typeface="Garamond" pitchFamily="18" charset="0"/>
              <a:buChar char="◦"/>
            </a:pPr>
            <a:r>
              <a:rPr lang="en-US" dirty="0"/>
              <a:t>Reference tool to save your citations (journal articles, books/chapters, patents, presentations, &amp; meetings) directly from PubMed or, if not found there, to manually enter them using My Bibliography templates.</a:t>
            </a:r>
          </a:p>
          <a:p>
            <a:pPr>
              <a:buClr>
                <a:schemeClr val="tx1">
                  <a:lumMod val="85000"/>
                  <a:lumOff val="15000"/>
                </a:schemeClr>
              </a:buClr>
              <a:buFont typeface="Garamond" pitchFamily="18" charset="0"/>
              <a:buChar char="◦"/>
            </a:pPr>
            <a:r>
              <a:rPr lang="en-US" dirty="0"/>
              <a:t>My Bibliography provides a centralized place where citations are easily accessed, exported as a file, and made public to share with others. </a:t>
            </a:r>
          </a:p>
          <a:p>
            <a:pPr>
              <a:buClr>
                <a:schemeClr val="tx1">
                  <a:lumMod val="85000"/>
                  <a:lumOff val="15000"/>
                </a:schemeClr>
              </a:buClr>
              <a:buFont typeface="Garamond" pitchFamily="18" charset="0"/>
              <a:buChar char="◦"/>
            </a:pPr>
            <a:r>
              <a:rPr lang="en-US" dirty="0">
                <a:solidFill>
                  <a:srgbClr val="FFFFFF"/>
                </a:solidFill>
              </a:rPr>
              <a:t>My Bibliography allows you to add delegates to manage your publications</a:t>
            </a:r>
          </a:p>
          <a:p>
            <a:pPr>
              <a:buClr>
                <a:schemeClr val="tx1">
                  <a:lumMod val="85000"/>
                  <a:lumOff val="15000"/>
                </a:schemeClr>
              </a:buClr>
              <a:buFont typeface="Garamond" pitchFamily="18" charset="0"/>
              <a:buChar char="◦"/>
            </a:pPr>
            <a:endParaRPr lang="en-US" dirty="0">
              <a:solidFill>
                <a:srgbClr val="FFFFFF"/>
              </a:solidFill>
            </a:endParaRPr>
          </a:p>
        </p:txBody>
      </p:sp>
    </p:spTree>
    <p:extLst>
      <p:ext uri="{BB962C8B-B14F-4D97-AF65-F5344CB8AC3E}">
        <p14:creationId xmlns:p14="http://schemas.microsoft.com/office/powerpoint/2010/main" val="36867088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6F79B0DD-2C63-4EE5-804F-B8E391FC1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37" y="0"/>
            <a:ext cx="12192000" cy="6858000"/>
          </a:xfrm>
          <a:prstGeom prst="rect">
            <a:avLst/>
          </a:prstGeom>
          <a:solidFill>
            <a:schemeClr val="bg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27DB8AB-CD55-4C8F-9043-52652B8923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6"/>
            <a:ext cx="5364255" cy="2706794"/>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3059C5A-91CB-4024-9B4E-20082E25C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8589" y="643466"/>
            <a:ext cx="5376806" cy="2706794"/>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2614D876-675E-2435-97C8-7D2C7F62D306}"/>
              </a:ext>
            </a:extLst>
          </p:cNvPr>
          <p:cNvPicPr>
            <a:picLocks noChangeAspect="1"/>
          </p:cNvPicPr>
          <p:nvPr/>
        </p:nvPicPr>
        <p:blipFill>
          <a:blip r:embed="rId2"/>
          <a:stretch>
            <a:fillRect/>
          </a:stretch>
        </p:blipFill>
        <p:spPr>
          <a:xfrm>
            <a:off x="6270526" y="1645283"/>
            <a:ext cx="5169649" cy="1163170"/>
          </a:xfrm>
          <a:prstGeom prst="rect">
            <a:avLst/>
          </a:prstGeom>
        </p:spPr>
      </p:pic>
      <p:sp>
        <p:nvSpPr>
          <p:cNvPr id="20" name="Rectangle 19">
            <a:extLst>
              <a:ext uri="{FF2B5EF4-FFF2-40B4-BE49-F238E27FC236}">
                <a16:creationId xmlns:a16="http://schemas.microsoft.com/office/drawing/2014/main" id="{184884BF-A898-4EFF-9504-E13EBE3FF6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3514513"/>
            <a:ext cx="5364255" cy="2703406"/>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7B32D337-FDA6-4468-ADB1-7038E5FC0B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8589" y="3514513"/>
            <a:ext cx="5376806" cy="2706794"/>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F9C85B99-423E-C43A-B88D-E929F138ABF0}"/>
              </a:ext>
            </a:extLst>
          </p:cNvPr>
          <p:cNvPicPr>
            <a:picLocks noChangeAspect="1"/>
          </p:cNvPicPr>
          <p:nvPr/>
        </p:nvPicPr>
        <p:blipFill>
          <a:blip r:embed="rId3"/>
          <a:stretch>
            <a:fillRect/>
          </a:stretch>
        </p:blipFill>
        <p:spPr>
          <a:xfrm>
            <a:off x="965518" y="4317499"/>
            <a:ext cx="4720150" cy="1097434"/>
          </a:xfrm>
          <a:prstGeom prst="rect">
            <a:avLst/>
          </a:prstGeom>
        </p:spPr>
      </p:pic>
      <p:pic>
        <p:nvPicPr>
          <p:cNvPr id="1026" name="Picture 2">
            <a:extLst>
              <a:ext uri="{FF2B5EF4-FFF2-40B4-BE49-F238E27FC236}">
                <a16:creationId xmlns:a16="http://schemas.microsoft.com/office/drawing/2014/main" id="{240BC5B9-ADA1-92ED-92B4-00BB4CE2D7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4492" y="1663753"/>
            <a:ext cx="5042202" cy="112623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252B9917-A5AB-C326-37F5-896A179DD09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7539" y="4336009"/>
            <a:ext cx="5215622" cy="106041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87B449D1-0A3C-B11A-D772-24474FA4D71B}"/>
              </a:ext>
            </a:extLst>
          </p:cNvPr>
          <p:cNvPicPr>
            <a:picLocks noChangeAspect="1"/>
          </p:cNvPicPr>
          <p:nvPr/>
        </p:nvPicPr>
        <p:blipFill>
          <a:blip r:embed="rId6"/>
          <a:stretch>
            <a:fillRect/>
          </a:stretch>
        </p:blipFill>
        <p:spPr>
          <a:xfrm>
            <a:off x="3125294" y="3050420"/>
            <a:ext cx="5941412" cy="1015574"/>
          </a:xfrm>
          <a:prstGeom prst="rect">
            <a:avLst/>
          </a:prstGeom>
        </p:spPr>
      </p:pic>
      <p:sp>
        <p:nvSpPr>
          <p:cNvPr id="2" name="TextBox 1">
            <a:extLst>
              <a:ext uri="{FF2B5EF4-FFF2-40B4-BE49-F238E27FC236}">
                <a16:creationId xmlns:a16="http://schemas.microsoft.com/office/drawing/2014/main" id="{6F26A493-91F6-C00E-54F1-BE17A8684683}"/>
              </a:ext>
            </a:extLst>
          </p:cNvPr>
          <p:cNvSpPr txBox="1"/>
          <p:nvPr/>
        </p:nvSpPr>
        <p:spPr>
          <a:xfrm>
            <a:off x="1620078" y="832307"/>
            <a:ext cx="8517835" cy="4616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wrap="square" rtlCol="0">
            <a:spAutoFit/>
          </a:bodyPr>
          <a:lstStyle/>
          <a:p>
            <a:r>
              <a:rPr lang="en-US" sz="2400" dirty="0">
                <a:ln w="0"/>
                <a:solidFill>
                  <a:schemeClr val="tx1"/>
                </a:solidFill>
                <a:effectLst>
                  <a:outerShdw blurRad="38100" dist="19050" dir="2700000" algn="tl" rotWithShape="0">
                    <a:schemeClr val="dk1">
                      <a:alpha val="40000"/>
                    </a:schemeClr>
                  </a:outerShdw>
                </a:effectLst>
              </a:rPr>
              <a:t>Monitoring Publication Compliance in My Bibliography</a:t>
            </a:r>
          </a:p>
        </p:txBody>
      </p:sp>
    </p:spTree>
    <p:extLst>
      <p:ext uri="{BB962C8B-B14F-4D97-AF65-F5344CB8AC3E}">
        <p14:creationId xmlns:p14="http://schemas.microsoft.com/office/powerpoint/2010/main" val="13160171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Content Placeholder 3" descr="Planting">
            <a:extLst>
              <a:ext uri="{FF2B5EF4-FFF2-40B4-BE49-F238E27FC236}">
                <a16:creationId xmlns:a16="http://schemas.microsoft.com/office/drawing/2014/main" id="{36C5320A-DFA9-4A31-8D7F-EE05D1E3801F}"/>
              </a:ext>
            </a:extLst>
          </p:cNvPr>
          <p:cNvPicPr>
            <a:picLocks noChangeAspect="1"/>
          </p:cNvPicPr>
          <p:nvPr/>
        </p:nvPicPr>
        <p:blipFill rotWithShape="1">
          <a:blip r:embed="rId3" cstate="email">
            <a:duotone>
              <a:schemeClr val="bg2">
                <a:shade val="45000"/>
                <a:satMod val="135000"/>
              </a:schemeClr>
              <a:prstClr val="white"/>
            </a:duotone>
            <a:alphaModFix amt="25000"/>
            <a:extLst>
              <a:ext uri="{28A0092B-C50C-407E-A947-70E740481C1C}">
                <a14:useLocalDpi xmlns:a14="http://schemas.microsoft.com/office/drawing/2010/main"/>
              </a:ext>
            </a:extLst>
          </a:blip>
          <a:srcRect t="27549" r="1" b="16764"/>
          <a:stretch/>
        </p:blipFill>
        <p:spPr>
          <a:xfrm>
            <a:off x="20" y="-21265"/>
            <a:ext cx="12191980" cy="6857990"/>
          </a:xfrm>
          <a:prstGeom prst="rect">
            <a:avLst/>
          </a:prstGeom>
        </p:spPr>
      </p:pic>
      <p:sp>
        <p:nvSpPr>
          <p:cNvPr id="2" name="Title 1">
            <a:extLst>
              <a:ext uri="{FF2B5EF4-FFF2-40B4-BE49-F238E27FC236}">
                <a16:creationId xmlns:a16="http://schemas.microsoft.com/office/drawing/2014/main" id="{2FBE61F3-2745-486A-9B37-D1351783A8A7}"/>
              </a:ext>
            </a:extLst>
          </p:cNvPr>
          <p:cNvSpPr>
            <a:spLocks noGrp="1"/>
          </p:cNvSpPr>
          <p:nvPr>
            <p:ph type="title"/>
          </p:nvPr>
        </p:nvSpPr>
        <p:spPr>
          <a:xfrm>
            <a:off x="715617" y="642594"/>
            <a:ext cx="10644809" cy="1371600"/>
          </a:xfrm>
        </p:spPr>
        <p:txBody>
          <a:bodyPr>
            <a:normAutofit/>
          </a:bodyPr>
          <a:lstStyle/>
          <a:p>
            <a:r>
              <a:rPr lang="en-US" sz="4000" dirty="0"/>
              <a:t>COMMON CAUSES OF NONCOMPLIANCE</a:t>
            </a:r>
          </a:p>
        </p:txBody>
      </p:sp>
      <p:graphicFrame>
        <p:nvGraphicFramePr>
          <p:cNvPr id="10" name="Content Placeholder 2" descr="Smart Art">
            <a:extLst>
              <a:ext uri="{FF2B5EF4-FFF2-40B4-BE49-F238E27FC236}">
                <a16:creationId xmlns:a16="http://schemas.microsoft.com/office/drawing/2014/main" id="{D4F03EC1-D08C-45FA-AC9F-7C43CAF52CB1}"/>
              </a:ext>
            </a:extLst>
          </p:cNvPr>
          <p:cNvGraphicFramePr>
            <a:graphicFrameLocks noGrp="1"/>
          </p:cNvGraphicFramePr>
          <p:nvPr>
            <p:ph idx="1"/>
            <p:extLst>
              <p:ext uri="{D42A27DB-BD31-4B8C-83A1-F6EECF244321}">
                <p14:modId xmlns:p14="http://schemas.microsoft.com/office/powerpoint/2010/main" val="940814156"/>
              </p:ext>
            </p:extLst>
          </p:nvPr>
        </p:nvGraphicFramePr>
        <p:xfrm>
          <a:off x="1066800" y="2103120"/>
          <a:ext cx="10058400" cy="218180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a:extLst>
              <a:ext uri="{FF2B5EF4-FFF2-40B4-BE49-F238E27FC236}">
                <a16:creationId xmlns:a16="http://schemas.microsoft.com/office/drawing/2014/main" id="{BB73C322-B3B8-13C0-2549-F5E7D0CF4258}"/>
              </a:ext>
            </a:extLst>
          </p:cNvPr>
          <p:cNvSpPr txBox="1"/>
          <p:nvPr/>
        </p:nvSpPr>
        <p:spPr>
          <a:xfrm>
            <a:off x="1350334" y="4284921"/>
            <a:ext cx="2009554" cy="1754326"/>
          </a:xfrm>
          <a:prstGeom prst="rect">
            <a:avLst/>
          </a:prstGeom>
          <a:noFill/>
        </p:spPr>
        <p:txBody>
          <a:bodyPr wrap="square" rtlCol="0">
            <a:spAutoFit/>
          </a:bodyPr>
          <a:lstStyle/>
          <a:p>
            <a:pPr algn="ctr"/>
            <a:r>
              <a:rPr lang="en-US" dirty="0"/>
              <a:t>2-3 week process</a:t>
            </a:r>
          </a:p>
          <a:p>
            <a:pPr algn="ctr"/>
            <a:endParaRPr lang="en-US" dirty="0"/>
          </a:p>
          <a:p>
            <a:pPr algn="ctr"/>
            <a:r>
              <a:rPr lang="en-US" dirty="0"/>
              <a:t>Noncompliant status needs to be in RPPR</a:t>
            </a:r>
          </a:p>
        </p:txBody>
      </p:sp>
      <p:sp>
        <p:nvSpPr>
          <p:cNvPr id="4" name="TextBox 3">
            <a:extLst>
              <a:ext uri="{FF2B5EF4-FFF2-40B4-BE49-F238E27FC236}">
                <a16:creationId xmlns:a16="http://schemas.microsoft.com/office/drawing/2014/main" id="{67FE8F97-97B3-5059-7FBB-F26B373FACDA}"/>
              </a:ext>
            </a:extLst>
          </p:cNvPr>
          <p:cNvSpPr txBox="1"/>
          <p:nvPr/>
        </p:nvSpPr>
        <p:spPr>
          <a:xfrm>
            <a:off x="3786940" y="4284921"/>
            <a:ext cx="2009554" cy="1200329"/>
          </a:xfrm>
          <a:prstGeom prst="rect">
            <a:avLst/>
          </a:prstGeom>
          <a:noFill/>
        </p:spPr>
        <p:txBody>
          <a:bodyPr wrap="square" rtlCol="0">
            <a:spAutoFit/>
          </a:bodyPr>
          <a:lstStyle/>
          <a:p>
            <a:pPr algn="ctr"/>
            <a:r>
              <a:rPr lang="en-US" dirty="0"/>
              <a:t>Initial and Final</a:t>
            </a:r>
          </a:p>
          <a:p>
            <a:pPr algn="ctr"/>
            <a:endParaRPr lang="en-US" dirty="0"/>
          </a:p>
          <a:p>
            <a:pPr algn="ctr"/>
            <a:r>
              <a:rPr lang="en-US" dirty="0"/>
              <a:t>Monitor Status in My NCBI</a:t>
            </a:r>
          </a:p>
        </p:txBody>
      </p:sp>
      <p:sp>
        <p:nvSpPr>
          <p:cNvPr id="5" name="TextBox 4">
            <a:extLst>
              <a:ext uri="{FF2B5EF4-FFF2-40B4-BE49-F238E27FC236}">
                <a16:creationId xmlns:a16="http://schemas.microsoft.com/office/drawing/2014/main" id="{D315D8D8-6895-AC9D-B128-F1C0DBA7BA55}"/>
              </a:ext>
            </a:extLst>
          </p:cNvPr>
          <p:cNvSpPr txBox="1"/>
          <p:nvPr/>
        </p:nvSpPr>
        <p:spPr>
          <a:xfrm>
            <a:off x="6459260" y="4266555"/>
            <a:ext cx="2009554" cy="1754326"/>
          </a:xfrm>
          <a:prstGeom prst="rect">
            <a:avLst/>
          </a:prstGeom>
          <a:noFill/>
        </p:spPr>
        <p:txBody>
          <a:bodyPr wrap="square" rtlCol="0">
            <a:spAutoFit/>
          </a:bodyPr>
          <a:lstStyle/>
          <a:p>
            <a:pPr algn="ctr"/>
            <a:r>
              <a:rPr lang="en-US" dirty="0"/>
              <a:t>Needed for RPPR integration</a:t>
            </a:r>
          </a:p>
          <a:p>
            <a:pPr algn="ctr"/>
            <a:endParaRPr lang="en-US" dirty="0"/>
          </a:p>
          <a:p>
            <a:pPr algn="ctr"/>
            <a:r>
              <a:rPr lang="en-US" dirty="0"/>
              <a:t>Can be entered via NIHMS or My Bibliography</a:t>
            </a:r>
          </a:p>
        </p:txBody>
      </p:sp>
      <p:sp>
        <p:nvSpPr>
          <p:cNvPr id="6" name="TextBox 5">
            <a:extLst>
              <a:ext uri="{FF2B5EF4-FFF2-40B4-BE49-F238E27FC236}">
                <a16:creationId xmlns:a16="http://schemas.microsoft.com/office/drawing/2014/main" id="{C6E02A47-4CF6-1F15-49BE-5681C04CABCC}"/>
              </a:ext>
            </a:extLst>
          </p:cNvPr>
          <p:cNvSpPr txBox="1"/>
          <p:nvPr/>
        </p:nvSpPr>
        <p:spPr>
          <a:xfrm>
            <a:off x="9004852" y="4266555"/>
            <a:ext cx="2355574" cy="1754326"/>
          </a:xfrm>
          <a:prstGeom prst="rect">
            <a:avLst/>
          </a:prstGeom>
          <a:noFill/>
        </p:spPr>
        <p:txBody>
          <a:bodyPr wrap="square" rtlCol="0">
            <a:spAutoFit/>
          </a:bodyPr>
          <a:lstStyle/>
          <a:p>
            <a:pPr algn="ctr"/>
            <a:r>
              <a:rPr lang="en-US" dirty="0"/>
              <a:t>Publication Status not Monitored in My NCBI</a:t>
            </a:r>
          </a:p>
          <a:p>
            <a:pPr algn="ctr"/>
            <a:endParaRPr lang="en-US" dirty="0"/>
          </a:p>
          <a:p>
            <a:pPr algn="ctr"/>
            <a:r>
              <a:rPr lang="en-US" dirty="0"/>
              <a:t>Method B has 3 </a:t>
            </a:r>
            <a:r>
              <a:rPr lang="en-US" dirty="0" err="1"/>
              <a:t>mo</a:t>
            </a:r>
            <a:r>
              <a:rPr lang="en-US" dirty="0"/>
              <a:t> requirement</a:t>
            </a:r>
          </a:p>
        </p:txBody>
      </p:sp>
    </p:spTree>
    <p:extLst>
      <p:ext uri="{BB962C8B-B14F-4D97-AF65-F5344CB8AC3E}">
        <p14:creationId xmlns:p14="http://schemas.microsoft.com/office/powerpoint/2010/main" val="4911860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hade val="92000"/>
                <a:satMod val="160000"/>
              </a:schemeClr>
            </a:gs>
            <a:gs pos="77000">
              <a:schemeClr val="bg2">
                <a:tint val="100000"/>
                <a:shade val="73000"/>
                <a:satMod val="155000"/>
              </a:schemeClr>
            </a:gs>
            <a:gs pos="100000">
              <a:schemeClr val="bg2">
                <a:tint val="100000"/>
                <a:shade val="67000"/>
                <a:satMod val="145000"/>
              </a:schemeClr>
            </a:gs>
          </a:gsLst>
          <a:lin ang="5400000" scaled="0"/>
        </a:gradFill>
        <a:effectLst/>
      </p:bgPr>
    </p:bg>
    <p:spTree>
      <p:nvGrpSpPr>
        <p:cNvPr id="1" name=""/>
        <p:cNvGrpSpPr/>
        <p:nvPr/>
      </p:nvGrpSpPr>
      <p:grpSpPr>
        <a:xfrm>
          <a:off x="0" y="0"/>
          <a:ext cx="0" cy="0"/>
          <a:chOff x="0" y="0"/>
          <a:chExt cx="0" cy="0"/>
        </a:xfrm>
      </p:grpSpPr>
      <p:sp>
        <p:nvSpPr>
          <p:cNvPr id="68" name="Rectangle 67">
            <a:extLst>
              <a:ext uri="{FF2B5EF4-FFF2-40B4-BE49-F238E27FC236}">
                <a16:creationId xmlns:a16="http://schemas.microsoft.com/office/drawing/2014/main" id="{2BEE9E27-5550-4DAA-935D-B987C11606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pic>
        <p:nvPicPr>
          <p:cNvPr id="5" name="Picture 4" descr="Yellow question mark">
            <a:extLst>
              <a:ext uri="{FF2B5EF4-FFF2-40B4-BE49-F238E27FC236}">
                <a16:creationId xmlns:a16="http://schemas.microsoft.com/office/drawing/2014/main" id="{CD49E411-D2B9-37F7-2968-341ED4E59EBE}"/>
              </a:ext>
            </a:extLst>
          </p:cNvPr>
          <p:cNvPicPr>
            <a:picLocks noChangeAspect="1"/>
          </p:cNvPicPr>
          <p:nvPr/>
        </p:nvPicPr>
        <p:blipFill rotWithShape="1">
          <a:blip r:embed="rId2"/>
          <a:srcRect l="43547" r="10044" b="-2"/>
          <a:stretch/>
        </p:blipFill>
        <p:spPr>
          <a:xfrm>
            <a:off x="7228702" y="621793"/>
            <a:ext cx="4342547" cy="5614416"/>
          </a:xfrm>
          <a:prstGeom prst="rect">
            <a:avLst/>
          </a:prstGeom>
        </p:spPr>
      </p:pic>
      <p:sp>
        <p:nvSpPr>
          <p:cNvPr id="70" name="Rectangle 69">
            <a:extLst>
              <a:ext uri="{FF2B5EF4-FFF2-40B4-BE49-F238E27FC236}">
                <a16:creationId xmlns:a16="http://schemas.microsoft.com/office/drawing/2014/main" id="{9B4AF4B7-C89D-4321-877F-0944ED8F45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noFill/>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0F13766E-BB5A-ED62-B5BD-9EB70E62A94A}"/>
              </a:ext>
            </a:extLst>
          </p:cNvPr>
          <p:cNvSpPr>
            <a:spLocks noGrp="1"/>
          </p:cNvSpPr>
          <p:nvPr>
            <p:ph type="ctrTitle"/>
          </p:nvPr>
        </p:nvSpPr>
        <p:spPr>
          <a:xfrm>
            <a:off x="1136849" y="1348844"/>
            <a:ext cx="5716338" cy="3042706"/>
          </a:xfrm>
        </p:spPr>
        <p:txBody>
          <a:bodyPr>
            <a:normAutofit/>
          </a:bodyPr>
          <a:lstStyle/>
          <a:p>
            <a:r>
              <a:rPr lang="en-US" sz="6000"/>
              <a:t>questions</a:t>
            </a:r>
          </a:p>
        </p:txBody>
      </p:sp>
      <p:sp>
        <p:nvSpPr>
          <p:cNvPr id="3" name="Subtitle 2">
            <a:extLst>
              <a:ext uri="{FF2B5EF4-FFF2-40B4-BE49-F238E27FC236}">
                <a16:creationId xmlns:a16="http://schemas.microsoft.com/office/drawing/2014/main" id="{E9D3B578-AA44-29C2-BF18-7D779A96807D}"/>
              </a:ext>
            </a:extLst>
          </p:cNvPr>
          <p:cNvSpPr>
            <a:spLocks noGrp="1"/>
          </p:cNvSpPr>
          <p:nvPr>
            <p:ph type="subTitle" idx="1"/>
          </p:nvPr>
        </p:nvSpPr>
        <p:spPr>
          <a:xfrm>
            <a:off x="1317386" y="4682062"/>
            <a:ext cx="5355264" cy="950253"/>
          </a:xfrm>
        </p:spPr>
        <p:txBody>
          <a:bodyPr>
            <a:normAutofit/>
          </a:bodyPr>
          <a:lstStyle/>
          <a:p>
            <a:pPr>
              <a:spcAft>
                <a:spcPts val="600"/>
              </a:spcAft>
            </a:pPr>
            <a:r>
              <a:rPr lang="en-US"/>
              <a:t>That was a lot of information!</a:t>
            </a:r>
          </a:p>
        </p:txBody>
      </p:sp>
      <p:sp>
        <p:nvSpPr>
          <p:cNvPr id="72" name="Rectangle 71">
            <a:extLst>
              <a:ext uri="{FF2B5EF4-FFF2-40B4-BE49-F238E27FC236}">
                <a16:creationId xmlns:a16="http://schemas.microsoft.com/office/drawing/2014/main" id="{486F1C7C-0D59-4A57-B9FF-60AF2D0EC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4898" y="446824"/>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4" name="Straight Connector 73">
            <a:extLst>
              <a:ext uri="{FF2B5EF4-FFF2-40B4-BE49-F238E27FC236}">
                <a16:creationId xmlns:a16="http://schemas.microsoft.com/office/drawing/2014/main" id="{5735DC8C-B370-4340-B37D-4472C16391A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49198" y="446823"/>
            <a:ext cx="0" cy="640080"/>
          </a:xfrm>
          <a:prstGeom prst="line">
            <a:avLst/>
          </a:prstGeom>
          <a:solidFill>
            <a:schemeClr val="tx1">
              <a:lumMod val="85000"/>
              <a:lumOff val="15000"/>
            </a:schemeClr>
          </a:solidFill>
          <a:ln>
            <a:solidFill>
              <a:schemeClr val="tx1">
                <a:lumMod val="75000"/>
                <a:lumOff val="2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C404BB8C-445B-49D4-853C-25A93128629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40838" y="446823"/>
            <a:ext cx="0" cy="640080"/>
          </a:xfrm>
          <a:prstGeom prst="line">
            <a:avLst/>
          </a:prstGeom>
          <a:solidFill>
            <a:schemeClr val="tx1">
              <a:lumMod val="85000"/>
              <a:lumOff val="15000"/>
            </a:schemeClr>
          </a:solidFill>
          <a:ln>
            <a:solidFill>
              <a:schemeClr val="tx1">
                <a:lumMod val="75000"/>
                <a:lumOff val="2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045B8EE3-9336-45C5-ACE9-280CCFD2F81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49198" y="1092118"/>
            <a:ext cx="1691640" cy="0"/>
          </a:xfrm>
          <a:prstGeom prst="line">
            <a:avLst/>
          </a:prstGeom>
          <a:solidFill>
            <a:schemeClr val="tx1">
              <a:lumMod val="85000"/>
              <a:lumOff val="15000"/>
            </a:schemeClr>
          </a:solidFill>
          <a:ln>
            <a:solidFill>
              <a:schemeClr val="tx1">
                <a:lumMod val="75000"/>
                <a:lumOff val="25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126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 name="Rectangle 60">
            <a:extLst>
              <a:ext uri="{FF2B5EF4-FFF2-40B4-BE49-F238E27FC236}">
                <a16:creationId xmlns:a16="http://schemas.microsoft.com/office/drawing/2014/main" id="{6F40FBDA-CEB1-40F0-9AB9-BD9C402D7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ir plant Tillandsia xerographica in old bowl against light blue background on off-white table">
            <a:extLst>
              <a:ext uri="{FF2B5EF4-FFF2-40B4-BE49-F238E27FC236}">
                <a16:creationId xmlns:a16="http://schemas.microsoft.com/office/drawing/2014/main" id="{F5A3E640-D006-E671-9912-99EDFEE0F26A}"/>
              </a:ext>
            </a:extLst>
          </p:cNvPr>
          <p:cNvPicPr>
            <a:picLocks noChangeAspect="1"/>
          </p:cNvPicPr>
          <p:nvPr/>
        </p:nvPicPr>
        <p:blipFill rotWithShape="1">
          <a:blip r:embed="rId2">
            <a:alphaModFix amt="45000"/>
          </a:blip>
          <a:srcRect t="4916" b="10498"/>
          <a:stretch/>
        </p:blipFill>
        <p:spPr>
          <a:xfrm>
            <a:off x="20" y="10"/>
            <a:ext cx="12191980" cy="6857990"/>
          </a:xfrm>
          <a:prstGeom prst="rect">
            <a:avLst/>
          </a:prstGeom>
        </p:spPr>
      </p:pic>
      <p:sp>
        <p:nvSpPr>
          <p:cNvPr id="63" name="Rectangle 62">
            <a:extLst>
              <a:ext uri="{FF2B5EF4-FFF2-40B4-BE49-F238E27FC236}">
                <a16:creationId xmlns:a16="http://schemas.microsoft.com/office/drawing/2014/main" id="{0344D4FE-ABEF-4230-9E4E-AD5782FC7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noFill/>
          <a:ln w="6350" cap="sq" cmpd="sng" algn="ctr">
            <a:solidFill>
              <a:schemeClr val="tx1">
                <a:lumMod val="75000"/>
                <a:lumOff val="25000"/>
              </a:schemeClr>
            </a:solidFill>
            <a:prstDash val="solid"/>
            <a:miter lim="800000"/>
          </a:ln>
          <a:effectLst>
            <a:outerShdw blurRad="50800" algn="ctr" rotWithShape="0">
              <a:prstClr val="black">
                <a:alpha val="66000"/>
              </a:prstClr>
            </a:outerShdw>
            <a:softEdge rad="0"/>
          </a:effectLst>
        </p:spPr>
      </p:sp>
      <p:sp>
        <p:nvSpPr>
          <p:cNvPr id="2" name="Title 1">
            <a:extLst>
              <a:ext uri="{FF2B5EF4-FFF2-40B4-BE49-F238E27FC236}">
                <a16:creationId xmlns:a16="http://schemas.microsoft.com/office/drawing/2014/main" id="{83ABCE2A-95AF-00C6-BD43-E02DE49E1FB1}"/>
              </a:ext>
            </a:extLst>
          </p:cNvPr>
          <p:cNvSpPr>
            <a:spLocks noGrp="1"/>
          </p:cNvSpPr>
          <p:nvPr>
            <p:ph type="ctrTitle"/>
          </p:nvPr>
        </p:nvSpPr>
        <p:spPr>
          <a:xfrm>
            <a:off x="1561708" y="2091263"/>
            <a:ext cx="9068586" cy="2461504"/>
          </a:xfrm>
        </p:spPr>
        <p:txBody>
          <a:bodyPr>
            <a:normAutofit/>
          </a:bodyPr>
          <a:lstStyle/>
          <a:p>
            <a:r>
              <a:rPr lang="en-US" sz="6700" dirty="0"/>
              <a:t>Compliance Disclosures</a:t>
            </a:r>
          </a:p>
        </p:txBody>
      </p:sp>
      <p:sp>
        <p:nvSpPr>
          <p:cNvPr id="65" name="Rectangle 64">
            <a:extLst>
              <a:ext uri="{FF2B5EF4-FFF2-40B4-BE49-F238E27FC236}">
                <a16:creationId xmlns:a16="http://schemas.microsoft.com/office/drawing/2014/main" id="{9325F979-D3F9-4926-81B7-7ACCB31A50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alpha val="80000"/>
              </a:schemeClr>
            </a:solidFill>
            <a:prstDash val="solid"/>
            <a:miter lim="800000"/>
          </a:ln>
          <a:effectLst/>
        </p:spPr>
      </p:sp>
    </p:spTree>
    <p:extLst>
      <p:ext uri="{BB962C8B-B14F-4D97-AF65-F5344CB8AC3E}">
        <p14:creationId xmlns:p14="http://schemas.microsoft.com/office/powerpoint/2010/main" val="2705446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Magnifying glass showing decling performance">
            <a:extLst>
              <a:ext uri="{FF2B5EF4-FFF2-40B4-BE49-F238E27FC236}">
                <a16:creationId xmlns:a16="http://schemas.microsoft.com/office/drawing/2014/main" id="{0B12BFA9-CE44-7FEA-061A-F15F0A1FF377}"/>
              </a:ext>
            </a:extLst>
          </p:cNvPr>
          <p:cNvPicPr>
            <a:picLocks noChangeAspect="1"/>
          </p:cNvPicPr>
          <p:nvPr/>
        </p:nvPicPr>
        <p:blipFill rotWithShape="1">
          <a:blip r:embed="rId2"/>
          <a:srcRect l="13189" r="43678" b="2"/>
          <a:stretch/>
        </p:blipFill>
        <p:spPr>
          <a:xfrm>
            <a:off x="7837371" y="237744"/>
            <a:ext cx="4124416" cy="6382512"/>
          </a:xfrm>
          <a:prstGeom prst="rect">
            <a:avLst/>
          </a:prstGeom>
        </p:spPr>
      </p:pic>
      <p:sp>
        <p:nvSpPr>
          <p:cNvPr id="16" name="Rectangle 15">
            <a:extLst>
              <a:ext uri="{FF2B5EF4-FFF2-40B4-BE49-F238E27FC236}">
                <a16:creationId xmlns:a16="http://schemas.microsoft.com/office/drawing/2014/main" id="{891D1FF4-7F97-4936-9A4C-9FB71D8FB4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7744" y="237744"/>
            <a:ext cx="7652977"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7119348B-0287-9955-1668-05343747CC0A}"/>
              </a:ext>
            </a:extLst>
          </p:cNvPr>
          <p:cNvSpPr>
            <a:spLocks noGrp="1"/>
          </p:cNvSpPr>
          <p:nvPr>
            <p:ph type="title"/>
          </p:nvPr>
        </p:nvSpPr>
        <p:spPr>
          <a:xfrm>
            <a:off x="618210" y="490193"/>
            <a:ext cx="6751320" cy="830607"/>
          </a:xfrm>
        </p:spPr>
        <p:txBody>
          <a:bodyPr>
            <a:noAutofit/>
          </a:bodyPr>
          <a:lstStyle/>
          <a:p>
            <a:r>
              <a:rPr lang="en-US" sz="3600" dirty="0"/>
              <a:t>Financial Conflict of Interest</a:t>
            </a:r>
          </a:p>
        </p:txBody>
      </p:sp>
      <p:sp>
        <p:nvSpPr>
          <p:cNvPr id="3" name="Content Placeholder 2">
            <a:extLst>
              <a:ext uri="{FF2B5EF4-FFF2-40B4-BE49-F238E27FC236}">
                <a16:creationId xmlns:a16="http://schemas.microsoft.com/office/drawing/2014/main" id="{4CC4BD29-79BA-92DB-9A1D-B34A1CABED82}"/>
              </a:ext>
            </a:extLst>
          </p:cNvPr>
          <p:cNvSpPr>
            <a:spLocks noGrp="1"/>
          </p:cNvSpPr>
          <p:nvPr>
            <p:ph idx="1"/>
          </p:nvPr>
        </p:nvSpPr>
        <p:spPr>
          <a:xfrm>
            <a:off x="493750" y="1595120"/>
            <a:ext cx="7000240" cy="5025136"/>
          </a:xfrm>
        </p:spPr>
        <p:txBody>
          <a:bodyPr>
            <a:normAutofit/>
          </a:bodyPr>
          <a:lstStyle/>
          <a:p>
            <a:pPr>
              <a:lnSpc>
                <a:spcPct val="90000"/>
              </a:lnSpc>
            </a:pPr>
            <a:r>
              <a:rPr lang="en-US" dirty="0"/>
              <a:t>Researchers and their respective institutions are responsible for following a Financial Conflict of Interest policy that is compliant with NIH regulations to receive funding</a:t>
            </a:r>
            <a:br>
              <a:rPr lang="en-US" dirty="0"/>
            </a:br>
            <a:endParaRPr lang="en-US" dirty="0"/>
          </a:p>
          <a:p>
            <a:pPr>
              <a:lnSpc>
                <a:spcPct val="90000"/>
              </a:lnSpc>
            </a:pPr>
            <a:r>
              <a:rPr lang="en-US" dirty="0"/>
              <a:t>A financial conflict of interest exists when the institution's designated official(s) reasonably determines that an </a:t>
            </a:r>
            <a:r>
              <a:rPr lang="en-US" dirty="0">
                <a:hlinkClick r:id="rId3"/>
              </a:rPr>
              <a:t>investigator</a:t>
            </a:r>
            <a:r>
              <a:rPr lang="en-US" dirty="0"/>
              <a:t>'s </a:t>
            </a:r>
            <a:r>
              <a:rPr lang="en-US" dirty="0">
                <a:hlinkClick r:id="rId4"/>
              </a:rPr>
              <a:t>significant financial interest (SFI)</a:t>
            </a:r>
            <a:r>
              <a:rPr lang="en-US" dirty="0"/>
              <a:t> could directly and significantly affect the design, conduct, or reporting of the NIH-funded research.</a:t>
            </a:r>
            <a:br>
              <a:rPr lang="en-US" dirty="0"/>
            </a:br>
            <a:endParaRPr lang="en-US" dirty="0"/>
          </a:p>
          <a:p>
            <a:pPr>
              <a:lnSpc>
                <a:spcPct val="90000"/>
              </a:lnSpc>
            </a:pPr>
            <a:r>
              <a:rPr lang="en-US" dirty="0"/>
              <a:t>High level guidance can be found at: </a:t>
            </a:r>
            <a:r>
              <a:rPr lang="en-US" dirty="0">
                <a:hlinkClick r:id="rId5"/>
              </a:rPr>
              <a:t>https://grants.nih.gov/grants/policy/coi/index.htm</a:t>
            </a:r>
            <a:r>
              <a:rPr lang="en-US" dirty="0"/>
              <a:t> </a:t>
            </a:r>
            <a:br>
              <a:rPr lang="en-US" dirty="0"/>
            </a:br>
            <a:endParaRPr lang="en-US" dirty="0"/>
          </a:p>
          <a:p>
            <a:pPr>
              <a:lnSpc>
                <a:spcPct val="90000"/>
              </a:lnSpc>
            </a:pPr>
            <a:r>
              <a:rPr lang="en-US" dirty="0"/>
              <a:t>Details of required information are contained in HHS regulation </a:t>
            </a:r>
            <a:r>
              <a:rPr lang="en-US" dirty="0">
                <a:hlinkClick r:id="rId6"/>
              </a:rPr>
              <a:t>42 CFR Part 50 Subpart F</a:t>
            </a:r>
            <a:r>
              <a:rPr lang="en-US" dirty="0"/>
              <a:t>, Promoting Objectivity in Research (FCOI regulation).</a:t>
            </a:r>
          </a:p>
        </p:txBody>
      </p:sp>
    </p:spTree>
    <p:extLst>
      <p:ext uri="{BB962C8B-B14F-4D97-AF65-F5344CB8AC3E}">
        <p14:creationId xmlns:p14="http://schemas.microsoft.com/office/powerpoint/2010/main" val="6407807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hade val="92000"/>
                <a:satMod val="160000"/>
              </a:schemeClr>
            </a:gs>
            <a:gs pos="77000">
              <a:schemeClr val="bg2">
                <a:tint val="100000"/>
                <a:shade val="73000"/>
                <a:satMod val="155000"/>
              </a:schemeClr>
            </a:gs>
            <a:gs pos="100000">
              <a:schemeClr val="bg2">
                <a:tint val="100000"/>
                <a:shade val="67000"/>
                <a:satMod val="145000"/>
              </a:schemeClr>
            </a:gs>
          </a:gsLst>
          <a:lin ang="5400000" scaled="0"/>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E25BDA2-3F4D-4B38-90E7-989465ECDD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gradFill>
            <a:gsLst>
              <a:gs pos="0">
                <a:schemeClr val="bg2">
                  <a:tint val="90000"/>
                  <a:shade val="92000"/>
                  <a:satMod val="160000"/>
                </a:schemeClr>
              </a:gs>
              <a:gs pos="77000">
                <a:schemeClr val="bg2">
                  <a:tint val="100000"/>
                  <a:shade val="73000"/>
                  <a:satMod val="155000"/>
                </a:schemeClr>
              </a:gs>
              <a:gs pos="100000">
                <a:schemeClr val="bg2">
                  <a:tint val="100000"/>
                  <a:shade val="67000"/>
                  <a:satMod val="14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Rectangle 11">
            <a:extLst>
              <a:ext uri="{FF2B5EF4-FFF2-40B4-BE49-F238E27FC236}">
                <a16:creationId xmlns:a16="http://schemas.microsoft.com/office/drawing/2014/main" id="{F65EEA05-AD42-442F-B6C6-CB9FC2894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BC96869A-A70D-42F7-876F-605CB1718F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2108" y="610955"/>
            <a:ext cx="10927784" cy="563609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6" name="Rectangle 15">
            <a:extLst>
              <a:ext uri="{FF2B5EF4-FFF2-40B4-BE49-F238E27FC236}">
                <a16:creationId xmlns:a16="http://schemas.microsoft.com/office/drawing/2014/main" id="{6CD407CC-EF5C-486F-9A14-7F681F986D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052" y="777240"/>
            <a:ext cx="10597896" cy="5303520"/>
          </a:xfrm>
          <a:prstGeom prst="rect">
            <a:avLst/>
          </a:prstGeom>
          <a:solidFill>
            <a:schemeClr val="bg1"/>
          </a:solidFill>
          <a:ln w="6350" cap="sq" cmpd="sng" algn="ctr">
            <a:solidFill>
              <a:schemeClr val="tx1">
                <a:lumMod val="75000"/>
                <a:lumOff val="25000"/>
              </a:schemeClr>
            </a:solidFill>
            <a:prstDash val="solid"/>
            <a:miter lim="800000"/>
          </a:ln>
          <a:effectLst/>
        </p:spPr>
      </p:sp>
      <p:sp>
        <p:nvSpPr>
          <p:cNvPr id="4" name="Title 3">
            <a:extLst>
              <a:ext uri="{FF2B5EF4-FFF2-40B4-BE49-F238E27FC236}">
                <a16:creationId xmlns:a16="http://schemas.microsoft.com/office/drawing/2014/main" id="{2A50B1AA-0CC1-6CAB-2168-9B9367F4CE6D}"/>
              </a:ext>
            </a:extLst>
          </p:cNvPr>
          <p:cNvSpPr>
            <a:spLocks noGrp="1"/>
          </p:cNvSpPr>
          <p:nvPr>
            <p:ph type="title"/>
          </p:nvPr>
        </p:nvSpPr>
        <p:spPr>
          <a:xfrm>
            <a:off x="7532835" y="1420706"/>
            <a:ext cx="3466540" cy="4016587"/>
          </a:xfrm>
        </p:spPr>
        <p:txBody>
          <a:bodyPr>
            <a:normAutofit/>
          </a:bodyPr>
          <a:lstStyle/>
          <a:p>
            <a:r>
              <a:rPr lang="en-US" sz="3600" dirty="0"/>
              <a:t>AGENDA</a:t>
            </a:r>
          </a:p>
        </p:txBody>
      </p:sp>
      <p:sp>
        <p:nvSpPr>
          <p:cNvPr id="5" name="Content Placeholder 4">
            <a:extLst>
              <a:ext uri="{FF2B5EF4-FFF2-40B4-BE49-F238E27FC236}">
                <a16:creationId xmlns:a16="http://schemas.microsoft.com/office/drawing/2014/main" id="{80F5F0B9-1A17-D581-8CB4-A4934F4918AE}"/>
              </a:ext>
            </a:extLst>
          </p:cNvPr>
          <p:cNvSpPr>
            <a:spLocks noGrp="1"/>
          </p:cNvSpPr>
          <p:nvPr>
            <p:ph idx="1"/>
          </p:nvPr>
        </p:nvSpPr>
        <p:spPr>
          <a:xfrm>
            <a:off x="1440519" y="1420706"/>
            <a:ext cx="5514758" cy="4016587"/>
          </a:xfrm>
        </p:spPr>
        <p:txBody>
          <a:bodyPr anchor="ctr">
            <a:normAutofit/>
          </a:bodyPr>
          <a:lstStyle/>
          <a:p>
            <a:r>
              <a:rPr lang="en-US" sz="2000" dirty="0">
                <a:solidFill>
                  <a:schemeClr val="tx1">
                    <a:lumMod val="75000"/>
                    <a:lumOff val="25000"/>
                  </a:schemeClr>
                </a:solidFill>
              </a:rPr>
              <a:t>Provide High Level Overview of NIH Public Access Compliance as it relates to INBRE</a:t>
            </a:r>
          </a:p>
          <a:p>
            <a:r>
              <a:rPr lang="en-US" sz="2000" dirty="0">
                <a:solidFill>
                  <a:schemeClr val="tx1">
                    <a:lumMod val="75000"/>
                    <a:lumOff val="25000"/>
                  </a:schemeClr>
                </a:solidFill>
              </a:rPr>
              <a:t>Highlight Action Steps for Monitoring &amp; Maintaining Compliance</a:t>
            </a:r>
          </a:p>
          <a:p>
            <a:r>
              <a:rPr lang="en-US" sz="2000" dirty="0">
                <a:solidFill>
                  <a:schemeClr val="tx1">
                    <a:lumMod val="75000"/>
                    <a:lumOff val="25000"/>
                  </a:schemeClr>
                </a:solidFill>
              </a:rPr>
              <a:t>Provide Resource Links &amp; Helpful Illustrations to Clarify Compliance Process</a:t>
            </a:r>
          </a:p>
          <a:p>
            <a:r>
              <a:rPr lang="en-US" sz="2000" dirty="0">
                <a:solidFill>
                  <a:schemeClr val="tx1">
                    <a:lumMod val="75000"/>
                    <a:lumOff val="25000"/>
                  </a:schemeClr>
                </a:solidFill>
              </a:rPr>
              <a:t>Discuss Common Causes of Noncompliance &amp; How to Avoid Them</a:t>
            </a:r>
          </a:p>
        </p:txBody>
      </p:sp>
      <p:cxnSp>
        <p:nvCxnSpPr>
          <p:cNvPr id="18" name="Straight Connector 17">
            <a:extLst>
              <a:ext uri="{FF2B5EF4-FFF2-40B4-BE49-F238E27FC236}">
                <a16:creationId xmlns:a16="http://schemas.microsoft.com/office/drawing/2014/main" id="{0DD76B5F-5BAA-48C6-9065-9AEF15D30B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05731" y="2057401"/>
            <a:ext cx="0" cy="2743200"/>
          </a:xfrm>
          <a:prstGeom prst="line">
            <a:avLst/>
          </a:prstGeom>
          <a:ln w="158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4651602"/>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hade val="92000"/>
                <a:satMod val="160000"/>
              </a:schemeClr>
            </a:gs>
            <a:gs pos="77000">
              <a:schemeClr val="bg2">
                <a:tint val="100000"/>
                <a:shade val="73000"/>
                <a:satMod val="155000"/>
              </a:schemeClr>
            </a:gs>
            <a:gs pos="100000">
              <a:schemeClr val="bg2">
                <a:tint val="100000"/>
                <a:shade val="67000"/>
                <a:satMod val="145000"/>
              </a:schemeClr>
            </a:gs>
          </a:gsLst>
          <a:lin ang="5400000" scaled="0"/>
        </a:gra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E25BDA2-3F4D-4B38-90E7-989465ECDD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gradFill>
            <a:gsLst>
              <a:gs pos="0">
                <a:schemeClr val="bg2">
                  <a:tint val="90000"/>
                  <a:shade val="92000"/>
                  <a:satMod val="160000"/>
                </a:schemeClr>
              </a:gs>
              <a:gs pos="77000">
                <a:schemeClr val="bg2">
                  <a:tint val="100000"/>
                  <a:shade val="73000"/>
                  <a:satMod val="155000"/>
                </a:schemeClr>
              </a:gs>
              <a:gs pos="100000">
                <a:schemeClr val="bg2">
                  <a:tint val="100000"/>
                  <a:shade val="67000"/>
                  <a:satMod val="14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Rectangle 12">
            <a:extLst>
              <a:ext uri="{FF2B5EF4-FFF2-40B4-BE49-F238E27FC236}">
                <a16:creationId xmlns:a16="http://schemas.microsoft.com/office/drawing/2014/main" id="{F65EEA05-AD42-442F-B6C6-CB9FC2894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BC96869A-A70D-42F7-876F-605CB1718F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2108" y="610955"/>
            <a:ext cx="10927784" cy="563609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7" name="Rectangle 16">
            <a:extLst>
              <a:ext uri="{FF2B5EF4-FFF2-40B4-BE49-F238E27FC236}">
                <a16:creationId xmlns:a16="http://schemas.microsoft.com/office/drawing/2014/main" id="{6CD407CC-EF5C-486F-9A14-7F681F986D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052" y="777240"/>
            <a:ext cx="10597896" cy="5303520"/>
          </a:xfrm>
          <a:prstGeom prst="rect">
            <a:avLst/>
          </a:prstGeom>
          <a:solidFill>
            <a:schemeClr val="bg1"/>
          </a:solidFill>
          <a:ln w="6350" cap="sq" cmpd="sng" algn="ctr">
            <a:solidFill>
              <a:schemeClr val="tx1">
                <a:lumMod val="75000"/>
                <a:lumOff val="25000"/>
              </a:schemeClr>
            </a:solidFill>
            <a:prstDash val="solid"/>
            <a:miter lim="800000"/>
          </a:ln>
          <a:effectLst/>
        </p:spPr>
      </p:sp>
      <p:sp>
        <p:nvSpPr>
          <p:cNvPr id="5" name="Title 4">
            <a:extLst>
              <a:ext uri="{FF2B5EF4-FFF2-40B4-BE49-F238E27FC236}">
                <a16:creationId xmlns:a16="http://schemas.microsoft.com/office/drawing/2014/main" id="{9A6FD6A6-F126-75B4-1060-EB2A1712D5D7}"/>
              </a:ext>
            </a:extLst>
          </p:cNvPr>
          <p:cNvSpPr>
            <a:spLocks noGrp="1"/>
          </p:cNvSpPr>
          <p:nvPr>
            <p:ph type="title"/>
          </p:nvPr>
        </p:nvSpPr>
        <p:spPr>
          <a:xfrm>
            <a:off x="7532835" y="1420706"/>
            <a:ext cx="3466540" cy="4016587"/>
          </a:xfrm>
        </p:spPr>
        <p:txBody>
          <a:bodyPr>
            <a:normAutofit/>
          </a:bodyPr>
          <a:lstStyle/>
          <a:p>
            <a:r>
              <a:rPr lang="en-US" sz="3600" dirty="0"/>
              <a:t>What compliance looks like</a:t>
            </a:r>
          </a:p>
        </p:txBody>
      </p:sp>
      <p:sp>
        <p:nvSpPr>
          <p:cNvPr id="6" name="Content Placeholder 5">
            <a:extLst>
              <a:ext uri="{FF2B5EF4-FFF2-40B4-BE49-F238E27FC236}">
                <a16:creationId xmlns:a16="http://schemas.microsoft.com/office/drawing/2014/main" id="{9C67B8C3-2798-B7CE-7A96-5EB635F97008}"/>
              </a:ext>
            </a:extLst>
          </p:cNvPr>
          <p:cNvSpPr>
            <a:spLocks noGrp="1"/>
          </p:cNvSpPr>
          <p:nvPr>
            <p:ph idx="1"/>
          </p:nvPr>
        </p:nvSpPr>
        <p:spPr>
          <a:xfrm>
            <a:off x="955041" y="985520"/>
            <a:ext cx="5855118" cy="5019040"/>
          </a:xfrm>
        </p:spPr>
        <p:txBody>
          <a:bodyPr anchor="ctr">
            <a:normAutofit/>
          </a:bodyPr>
          <a:lstStyle/>
          <a:p>
            <a:pPr>
              <a:spcAft>
                <a:spcPts val="600"/>
              </a:spcAft>
            </a:pPr>
            <a:r>
              <a:rPr lang="en-US" sz="2400" dirty="0">
                <a:solidFill>
                  <a:schemeClr val="tx1">
                    <a:lumMod val="75000"/>
                    <a:lumOff val="25000"/>
                  </a:schemeClr>
                </a:solidFill>
              </a:rPr>
              <a:t>Review your institutional policy on FCOI for specific details</a:t>
            </a:r>
          </a:p>
          <a:p>
            <a:r>
              <a:rPr lang="en-US" sz="2400" dirty="0">
                <a:solidFill>
                  <a:schemeClr val="tx1">
                    <a:lumMod val="75000"/>
                    <a:lumOff val="25000"/>
                  </a:schemeClr>
                </a:solidFill>
              </a:rPr>
              <a:t>Examples include:</a:t>
            </a:r>
          </a:p>
          <a:p>
            <a:pPr lvl="1"/>
            <a:r>
              <a:rPr lang="en-US" sz="2200" dirty="0">
                <a:solidFill>
                  <a:schemeClr val="tx1">
                    <a:lumMod val="75000"/>
                    <a:lumOff val="25000"/>
                  </a:schemeClr>
                </a:solidFill>
              </a:rPr>
              <a:t>Annual COI disclosure</a:t>
            </a:r>
          </a:p>
          <a:p>
            <a:pPr lvl="1">
              <a:spcAft>
                <a:spcPts val="600"/>
              </a:spcAft>
            </a:pPr>
            <a:r>
              <a:rPr lang="en-US" sz="2200" dirty="0">
                <a:solidFill>
                  <a:schemeClr val="tx1">
                    <a:lumMod val="75000"/>
                    <a:lumOff val="25000"/>
                  </a:schemeClr>
                </a:solidFill>
              </a:rPr>
              <a:t>Project-specific disclosure</a:t>
            </a:r>
          </a:p>
          <a:p>
            <a:pPr>
              <a:spcAft>
                <a:spcPts val="600"/>
              </a:spcAft>
            </a:pPr>
            <a:r>
              <a:rPr lang="en-US" sz="2400" dirty="0">
                <a:solidFill>
                  <a:schemeClr val="tx1">
                    <a:lumMod val="75000"/>
                    <a:lumOff val="25000"/>
                  </a:schemeClr>
                </a:solidFill>
              </a:rPr>
              <a:t>Financial information of a certain threshold must be disclosed</a:t>
            </a:r>
          </a:p>
          <a:p>
            <a:pPr>
              <a:spcAft>
                <a:spcPts val="600"/>
              </a:spcAft>
            </a:pPr>
            <a:r>
              <a:rPr lang="en-US" sz="2400" dirty="0">
                <a:solidFill>
                  <a:schemeClr val="tx1">
                    <a:lumMod val="75000"/>
                    <a:lumOff val="25000"/>
                  </a:schemeClr>
                </a:solidFill>
              </a:rPr>
              <a:t>If your institution receives NIH funds, then they will have a policy</a:t>
            </a:r>
          </a:p>
          <a:p>
            <a:r>
              <a:rPr lang="en-US" sz="2400" dirty="0">
                <a:solidFill>
                  <a:schemeClr val="tx1">
                    <a:lumMod val="75000"/>
                    <a:lumOff val="25000"/>
                  </a:schemeClr>
                </a:solidFill>
              </a:rPr>
              <a:t>Please remember to comply with it</a:t>
            </a:r>
          </a:p>
        </p:txBody>
      </p:sp>
      <p:cxnSp>
        <p:nvCxnSpPr>
          <p:cNvPr id="19" name="Straight Connector 18">
            <a:extLst>
              <a:ext uri="{FF2B5EF4-FFF2-40B4-BE49-F238E27FC236}">
                <a16:creationId xmlns:a16="http://schemas.microsoft.com/office/drawing/2014/main" id="{0DD76B5F-5BAA-48C6-9065-9AEF15D30B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05731" y="2057401"/>
            <a:ext cx="0" cy="2743200"/>
          </a:xfrm>
          <a:prstGeom prst="line">
            <a:avLst/>
          </a:prstGeom>
          <a:ln w="158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2948383"/>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E49DA-7597-63C1-43F3-4F1A7355FC70}"/>
              </a:ext>
            </a:extLst>
          </p:cNvPr>
          <p:cNvSpPr>
            <a:spLocks noGrp="1"/>
          </p:cNvSpPr>
          <p:nvPr>
            <p:ph type="title"/>
          </p:nvPr>
        </p:nvSpPr>
        <p:spPr/>
        <p:txBody>
          <a:bodyPr>
            <a:normAutofit/>
          </a:bodyPr>
          <a:lstStyle/>
          <a:p>
            <a:r>
              <a:rPr lang="en-US" sz="3800" dirty="0"/>
              <a:t>Research Support &amp; Foreign Transparency</a:t>
            </a:r>
          </a:p>
        </p:txBody>
      </p:sp>
      <p:sp>
        <p:nvSpPr>
          <p:cNvPr id="3" name="Content Placeholder 2">
            <a:extLst>
              <a:ext uri="{FF2B5EF4-FFF2-40B4-BE49-F238E27FC236}">
                <a16:creationId xmlns:a16="http://schemas.microsoft.com/office/drawing/2014/main" id="{651768DC-4272-5A8D-57EF-0E16DFFDF4B0}"/>
              </a:ext>
            </a:extLst>
          </p:cNvPr>
          <p:cNvSpPr>
            <a:spLocks noGrp="1"/>
          </p:cNvSpPr>
          <p:nvPr>
            <p:ph idx="1"/>
          </p:nvPr>
        </p:nvSpPr>
        <p:spPr>
          <a:xfrm>
            <a:off x="772160" y="1918252"/>
            <a:ext cx="10759440" cy="4116788"/>
          </a:xfrm>
        </p:spPr>
        <p:txBody>
          <a:bodyPr>
            <a:normAutofit/>
          </a:bodyPr>
          <a:lstStyle/>
          <a:p>
            <a:r>
              <a:rPr lang="en-US" sz="2400" dirty="0"/>
              <a:t>NIH identifying foreign authors of RPPR publications</a:t>
            </a:r>
          </a:p>
          <a:p>
            <a:pPr lvl="1"/>
            <a:r>
              <a:rPr lang="en-US" sz="2200" dirty="0"/>
              <a:t>Requiring statement if funds were spent in a foreign country</a:t>
            </a:r>
          </a:p>
          <a:p>
            <a:pPr lvl="1"/>
            <a:r>
              <a:rPr lang="en-US" sz="2200" dirty="0"/>
              <a:t>High level of scrutiny on Grants that do not allow foreign components</a:t>
            </a:r>
          </a:p>
          <a:p>
            <a:r>
              <a:rPr lang="en-US" sz="2400" dirty="0"/>
              <a:t>All Federal Agencies must comply with NSPM-33</a:t>
            </a:r>
          </a:p>
          <a:p>
            <a:pPr lvl="1"/>
            <a:r>
              <a:rPr lang="en-US" sz="2200" dirty="0"/>
              <a:t>Undue foreign influence</a:t>
            </a:r>
          </a:p>
          <a:p>
            <a:r>
              <a:rPr lang="en-US" sz="2400" dirty="0"/>
              <a:t>NIH </a:t>
            </a:r>
            <a:r>
              <a:rPr lang="en-US" sz="2400" dirty="0" err="1"/>
              <a:t>Biosketches</a:t>
            </a:r>
            <a:r>
              <a:rPr lang="en-US" sz="2400" dirty="0"/>
              <a:t> &amp; Other Support leveraged for this purpose</a:t>
            </a:r>
          </a:p>
          <a:p>
            <a:pPr lvl="1"/>
            <a:r>
              <a:rPr lang="en-US" sz="2200" dirty="0"/>
              <a:t>Disclose all foreign sources of research support, even if unpaid</a:t>
            </a:r>
          </a:p>
          <a:p>
            <a:pPr lvl="2"/>
            <a:r>
              <a:rPr lang="en-US" sz="2000" dirty="0"/>
              <a:t>Foreign appointments are listed on </a:t>
            </a:r>
            <a:r>
              <a:rPr lang="en-US" sz="2000" dirty="0" err="1"/>
              <a:t>Biosketches</a:t>
            </a:r>
            <a:endParaRPr lang="en-US" sz="2000" dirty="0"/>
          </a:p>
          <a:p>
            <a:pPr lvl="2"/>
            <a:r>
              <a:rPr lang="en-US" sz="2000" dirty="0"/>
              <a:t>Foreign employment contracts are appended to Other Support documents</a:t>
            </a:r>
          </a:p>
        </p:txBody>
      </p:sp>
    </p:spTree>
    <p:extLst>
      <p:ext uri="{BB962C8B-B14F-4D97-AF65-F5344CB8AC3E}">
        <p14:creationId xmlns:p14="http://schemas.microsoft.com/office/powerpoint/2010/main" val="9590898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6FF3823-BBAD-4D28-B6DB-E416E2409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blipFill dpi="0" rotWithShape="1">
            <a:blip r:embed="rId3">
              <a:alphaModFix amt="45000"/>
              <a:duotone>
                <a:schemeClr val="accent2">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0E20F056-0FFD-4EE9-BDCB-8963C7F8BA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solidFill>
            <a:schemeClr val="tx1"/>
          </a:solidFill>
          <a:ln w="6350" cap="flat" cmpd="sng" algn="ctr">
            <a:solidFill>
              <a:schemeClr val="tx1">
                <a:lumMod val="65000"/>
                <a:lumOff val="35000"/>
              </a:schemeClr>
            </a:solidFill>
            <a:prstDash val="solid"/>
          </a:ln>
          <a:effectLst>
            <a:outerShdw blurRad="63500" algn="ctr" rotWithShape="0">
              <a:prstClr val="black">
                <a:alpha val="40000"/>
              </a:prstClr>
            </a:outerShdw>
            <a:softEdge rad="0"/>
          </a:effectLst>
        </p:spPr>
      </p:sp>
      <p:sp>
        <p:nvSpPr>
          <p:cNvPr id="18" name="Rectangle 17">
            <a:extLst>
              <a:ext uri="{FF2B5EF4-FFF2-40B4-BE49-F238E27FC236}">
                <a16:creationId xmlns:a16="http://schemas.microsoft.com/office/drawing/2014/main" id="{87507ED7-71D7-4B95-8D4F-7B3E18623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solidFill>
            <a:schemeClr val="bg2"/>
          </a:solidFill>
          <a:ln w="9525" cap="sq" cmpd="sng" algn="ctr">
            <a:noFill/>
            <a:prstDash val="solid"/>
            <a:miter lim="800000"/>
          </a:ln>
          <a:effectLst/>
        </p:spPr>
      </p:sp>
      <p:grpSp>
        <p:nvGrpSpPr>
          <p:cNvPr id="20" name="Group 19">
            <a:extLst>
              <a:ext uri="{FF2B5EF4-FFF2-40B4-BE49-F238E27FC236}">
                <a16:creationId xmlns:a16="http://schemas.microsoft.com/office/drawing/2014/main" id="{AA38E6D2-F0D9-4B69-ABEB-EB70412E8C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135880" y="1267730"/>
            <a:ext cx="1920240" cy="731520"/>
            <a:chOff x="4828372" y="1267730"/>
            <a:chExt cx="2227748" cy="731520"/>
          </a:xfrm>
        </p:grpSpPr>
        <p:sp>
          <p:nvSpPr>
            <p:cNvPr id="21" name="Rectangle 20">
              <a:extLst>
                <a:ext uri="{FF2B5EF4-FFF2-40B4-BE49-F238E27FC236}">
                  <a16:creationId xmlns:a16="http://schemas.microsoft.com/office/drawing/2014/main" id="{025EA075-7728-48F3-B18E-92389160D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grpSp>
          <p:nvGrpSpPr>
            <p:cNvPr id="22" name="Group 21">
              <a:extLst>
                <a:ext uri="{FF2B5EF4-FFF2-40B4-BE49-F238E27FC236}">
                  <a16:creationId xmlns:a16="http://schemas.microsoft.com/office/drawing/2014/main" id="{1115E6AD-1E2A-40FE-B424-56271D8A89F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828372" y="1267730"/>
              <a:ext cx="1567331" cy="645295"/>
              <a:chOff x="5318306" y="1386268"/>
              <a:chExt cx="1567331" cy="645295"/>
            </a:xfrm>
          </p:grpSpPr>
          <p:cxnSp>
            <p:nvCxnSpPr>
              <p:cNvPr id="23" name="Straight Connector 22">
                <a:extLst>
                  <a:ext uri="{FF2B5EF4-FFF2-40B4-BE49-F238E27FC236}">
                    <a16:creationId xmlns:a16="http://schemas.microsoft.com/office/drawing/2014/main" id="{D2CFBBA0-D70F-4068-8385-B020EA21AAB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318306"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963F62F-FFD6-43CD-BE0D-00770BB97C0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885637"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75688F4-0BFA-49D0-92B0-84CBE5508B0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grpSp>
      <p:pic>
        <p:nvPicPr>
          <p:cNvPr id="9" name="Picture 8" descr="Bright Flowers">
            <a:extLst>
              <a:ext uri="{FF2B5EF4-FFF2-40B4-BE49-F238E27FC236}">
                <a16:creationId xmlns:a16="http://schemas.microsoft.com/office/drawing/2014/main" id="{E3AED392-F4FF-45D7-9A91-FD20E7E29C4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7" name="Rectangle 26">
            <a:extLst>
              <a:ext uri="{FF2B5EF4-FFF2-40B4-BE49-F238E27FC236}">
                <a16:creationId xmlns:a16="http://schemas.microsoft.com/office/drawing/2014/main" id="{7BB58C53-AF1A-4577-9FD9-2A6A3DDEA5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solidFill>
            <a:schemeClr val="tx1"/>
          </a:solidFill>
          <a:ln w="6350" cap="flat" cmpd="sng" algn="ctr">
            <a:solidFill>
              <a:schemeClr val="tx1">
                <a:lumMod val="65000"/>
                <a:lumOff val="35000"/>
              </a:schemeClr>
            </a:solidFill>
            <a:prstDash val="solid"/>
          </a:ln>
          <a:effectLst>
            <a:outerShdw blurRad="63500" algn="ctr" rotWithShape="0">
              <a:prstClr val="black">
                <a:alpha val="40000"/>
              </a:prstClr>
            </a:outerShdw>
            <a:softEdge rad="0"/>
          </a:effectLst>
        </p:spPr>
      </p:sp>
      <p:sp>
        <p:nvSpPr>
          <p:cNvPr id="29" name="Rectangle 28">
            <a:extLst>
              <a:ext uri="{FF2B5EF4-FFF2-40B4-BE49-F238E27FC236}">
                <a16:creationId xmlns:a16="http://schemas.microsoft.com/office/drawing/2014/main" id="{E5F7F7DE-2DAA-4260-B379-423DEC36F3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solidFill>
            <a:schemeClr val="bg2"/>
          </a:solidFill>
          <a:ln w="6350" cap="sq" cmpd="sng" algn="ctr">
            <a:noFill/>
            <a:prstDash val="solid"/>
            <a:miter lim="800000"/>
          </a:ln>
          <a:effectLst/>
        </p:spPr>
      </p:sp>
      <p:sp>
        <p:nvSpPr>
          <p:cNvPr id="2" name="Title 1">
            <a:extLst>
              <a:ext uri="{FF2B5EF4-FFF2-40B4-BE49-F238E27FC236}">
                <a16:creationId xmlns:a16="http://schemas.microsoft.com/office/drawing/2014/main" id="{722BAEBB-B897-4E2E-8BE7-753F1060BEA5}"/>
              </a:ext>
            </a:extLst>
          </p:cNvPr>
          <p:cNvSpPr>
            <a:spLocks noGrp="1"/>
          </p:cNvSpPr>
          <p:nvPr>
            <p:ph type="title"/>
          </p:nvPr>
        </p:nvSpPr>
        <p:spPr>
          <a:xfrm>
            <a:off x="1561708" y="2091263"/>
            <a:ext cx="9068586" cy="1883323"/>
          </a:xfrm>
        </p:spPr>
        <p:txBody>
          <a:bodyPr vert="horz" lIns="91440" tIns="45720" rIns="91440" bIns="45720" rtlCol="0" anchor="ctr">
            <a:normAutofit/>
          </a:bodyPr>
          <a:lstStyle/>
          <a:p>
            <a:r>
              <a:rPr lang="en-US" dirty="0"/>
              <a:t>Thank you</a:t>
            </a:r>
          </a:p>
        </p:txBody>
      </p:sp>
      <p:sp>
        <p:nvSpPr>
          <p:cNvPr id="31" name="Rectangle 30">
            <a:extLst>
              <a:ext uri="{FF2B5EF4-FFF2-40B4-BE49-F238E27FC236}">
                <a16:creationId xmlns:a16="http://schemas.microsoft.com/office/drawing/2014/main" id="{3C0C984F-4779-40F8-A8DC-59DD7615BE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cxnSp>
        <p:nvCxnSpPr>
          <p:cNvPr id="33" name="Straight Connector 32">
            <a:extLst>
              <a:ext uri="{FF2B5EF4-FFF2-40B4-BE49-F238E27FC236}">
                <a16:creationId xmlns:a16="http://schemas.microsoft.com/office/drawing/2014/main" id="{57D5430C-DB52-4EA6-8319-C7AC4C1710C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267730"/>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166ECFA-EC1E-4CD9-A9CC-1EBFE29AB8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941820" y="1267730"/>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746FE2E-3188-4CA0-96F7-21A68D1B194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913025"/>
            <a:ext cx="1691640"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456E99E5-5FBA-45E0-8801-28EA20219D4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7829061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5" name="Picture 42" descr="Front steps and columns of a majestic city building">
            <a:extLst>
              <a:ext uri="{FF2B5EF4-FFF2-40B4-BE49-F238E27FC236}">
                <a16:creationId xmlns:a16="http://schemas.microsoft.com/office/drawing/2014/main" id="{8900717B-C177-A389-5ACC-70F512E79418}"/>
              </a:ext>
            </a:extLst>
          </p:cNvPr>
          <p:cNvPicPr>
            <a:picLocks noChangeAspect="1"/>
          </p:cNvPicPr>
          <p:nvPr/>
        </p:nvPicPr>
        <p:blipFill rotWithShape="1">
          <a:blip r:embed="rId2">
            <a:duotone>
              <a:schemeClr val="bg2">
                <a:shade val="45000"/>
                <a:satMod val="135000"/>
              </a:schemeClr>
              <a:prstClr val="white"/>
            </a:duotone>
            <a:alphaModFix amt="25000"/>
          </a:blip>
          <a:srcRect b="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DE61CE61-0F2F-BC50-093F-A75AD87326DB}"/>
              </a:ext>
            </a:extLst>
          </p:cNvPr>
          <p:cNvSpPr>
            <a:spLocks noGrp="1"/>
          </p:cNvSpPr>
          <p:nvPr>
            <p:ph type="title"/>
          </p:nvPr>
        </p:nvSpPr>
        <p:spPr>
          <a:xfrm>
            <a:off x="1066800" y="642594"/>
            <a:ext cx="10058400" cy="1047058"/>
          </a:xfrm>
        </p:spPr>
        <p:txBody>
          <a:bodyPr vert="horz" lIns="91440" tIns="45720" rIns="91440" bIns="45720" rtlCol="0">
            <a:normAutofit/>
          </a:bodyPr>
          <a:lstStyle/>
          <a:p>
            <a:r>
              <a:rPr lang="en-US" dirty="0">
                <a:effectLst/>
              </a:rPr>
              <a:t>Did you know it’s a law?</a:t>
            </a:r>
          </a:p>
        </p:txBody>
      </p:sp>
      <p:sp>
        <p:nvSpPr>
          <p:cNvPr id="3" name="Text Placeholder 2">
            <a:extLst>
              <a:ext uri="{FF2B5EF4-FFF2-40B4-BE49-F238E27FC236}">
                <a16:creationId xmlns:a16="http://schemas.microsoft.com/office/drawing/2014/main" id="{3A9B476E-D99D-3B49-F196-BEBFBB629C78}"/>
              </a:ext>
            </a:extLst>
          </p:cNvPr>
          <p:cNvSpPr>
            <a:spLocks noGrp="1"/>
          </p:cNvSpPr>
          <p:nvPr>
            <p:ph idx="1"/>
          </p:nvPr>
        </p:nvSpPr>
        <p:spPr>
          <a:xfrm>
            <a:off x="1066800" y="1854643"/>
            <a:ext cx="10058400" cy="3931920"/>
          </a:xfrm>
        </p:spPr>
        <p:txBody>
          <a:bodyPr vert="horz" lIns="91440" tIns="45720" rIns="91440" bIns="45720" rtlCol="0">
            <a:noAutofit/>
          </a:bodyPr>
          <a:lstStyle/>
          <a:p>
            <a:pPr>
              <a:spcBef>
                <a:spcPts val="0"/>
              </a:spcBef>
              <a:spcAft>
                <a:spcPts val="600"/>
              </a:spcAft>
              <a:buClr>
                <a:schemeClr val="tx1">
                  <a:lumMod val="85000"/>
                  <a:lumOff val="15000"/>
                </a:schemeClr>
              </a:buClr>
            </a:pPr>
            <a:r>
              <a:rPr lang="en-US" sz="2200" b="1" spc="80" dirty="0"/>
              <a:t>The NIH Public Access Policy implements Division F Section 217 of PL111-8 (Omnibus Appropriations Act, 2009). The law states:</a:t>
            </a:r>
          </a:p>
          <a:p>
            <a:pPr>
              <a:spcBef>
                <a:spcPts val="0"/>
              </a:spcBef>
              <a:spcAft>
                <a:spcPts val="600"/>
              </a:spcAft>
              <a:buClr>
                <a:schemeClr val="tx1">
                  <a:lumMod val="85000"/>
                  <a:lumOff val="15000"/>
                </a:schemeClr>
              </a:buClr>
            </a:pPr>
            <a:endParaRPr lang="en-US" sz="2200" b="1" spc="80" dirty="0"/>
          </a:p>
          <a:p>
            <a:pPr>
              <a:spcBef>
                <a:spcPts val="0"/>
              </a:spcBef>
              <a:spcAft>
                <a:spcPts val="600"/>
              </a:spcAft>
              <a:buClr>
                <a:schemeClr val="tx1">
                  <a:lumMod val="85000"/>
                  <a:lumOff val="15000"/>
                </a:schemeClr>
              </a:buClr>
            </a:pPr>
            <a:r>
              <a:rPr lang="en-US" sz="2200" b="1" spc="80" dirty="0"/>
              <a:t>The Director of the National Institutes of Health ("NIH") shall require… that all investigators funded by the NIH submit… to the National Library of Medicine's PubMed Central an electronic version of their final, peer-reviewed manuscripts upon acceptance for publication, to be made publicly available no later than 12 months after the official date of publication: Provided, that the NIH shall implement the public access policy in a manner consistent with copyright law.</a:t>
            </a:r>
          </a:p>
        </p:txBody>
      </p:sp>
    </p:spTree>
    <p:extLst>
      <p:ext uri="{BB962C8B-B14F-4D97-AF65-F5344CB8AC3E}">
        <p14:creationId xmlns:p14="http://schemas.microsoft.com/office/powerpoint/2010/main" val="10214819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C290E-D319-9688-D1CB-2BA8F720F92B}"/>
              </a:ext>
            </a:extLst>
          </p:cNvPr>
          <p:cNvSpPr>
            <a:spLocks noGrp="1"/>
          </p:cNvSpPr>
          <p:nvPr>
            <p:ph type="title"/>
          </p:nvPr>
        </p:nvSpPr>
        <p:spPr>
          <a:xfrm>
            <a:off x="9296400" y="340242"/>
            <a:ext cx="2430780" cy="1392865"/>
          </a:xfrm>
        </p:spPr>
        <p:txBody>
          <a:bodyPr>
            <a:normAutofit/>
          </a:bodyPr>
          <a:lstStyle/>
          <a:p>
            <a:r>
              <a:rPr lang="en-US" dirty="0"/>
              <a:t>PUBLIC ACCESS POLICY</a:t>
            </a:r>
          </a:p>
        </p:txBody>
      </p:sp>
      <p:graphicFrame>
        <p:nvGraphicFramePr>
          <p:cNvPr id="6" name="Content Placeholder 2">
            <a:extLst>
              <a:ext uri="{FF2B5EF4-FFF2-40B4-BE49-F238E27FC236}">
                <a16:creationId xmlns:a16="http://schemas.microsoft.com/office/drawing/2014/main" id="{619EF4CC-C65F-CD60-361B-B5965C4F00DF}"/>
              </a:ext>
            </a:extLst>
          </p:cNvPr>
          <p:cNvGraphicFramePr>
            <a:graphicFrameLocks noGrp="1"/>
          </p:cNvGraphicFramePr>
          <p:nvPr>
            <p:ph idx="1"/>
            <p:extLst>
              <p:ext uri="{D42A27DB-BD31-4B8C-83A1-F6EECF244321}">
                <p14:modId xmlns:p14="http://schemas.microsoft.com/office/powerpoint/2010/main" val="3389742613"/>
              </p:ext>
            </p:extLst>
          </p:nvPr>
        </p:nvGraphicFramePr>
        <p:xfrm>
          <a:off x="790575" y="704850"/>
          <a:ext cx="7562850" cy="5143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 Placeholder 3">
            <a:extLst>
              <a:ext uri="{FF2B5EF4-FFF2-40B4-BE49-F238E27FC236}">
                <a16:creationId xmlns:a16="http://schemas.microsoft.com/office/drawing/2014/main" id="{C7694F96-F4FC-7D8E-AC6D-77EF3116121F}"/>
              </a:ext>
            </a:extLst>
          </p:cNvPr>
          <p:cNvSpPr>
            <a:spLocks noGrp="1"/>
          </p:cNvSpPr>
          <p:nvPr>
            <p:ph type="body" sz="half" idx="2"/>
          </p:nvPr>
        </p:nvSpPr>
        <p:spPr>
          <a:xfrm>
            <a:off x="9296400" y="2371060"/>
            <a:ext cx="2430780" cy="4146698"/>
          </a:xfrm>
        </p:spPr>
        <p:txBody>
          <a:bodyPr>
            <a:noAutofit/>
          </a:bodyPr>
          <a:lstStyle/>
          <a:p>
            <a:r>
              <a:rPr lang="en-US" sz="1800" dirty="0"/>
              <a:t>Required to tell NIH the publications that have resulted from their funding.</a:t>
            </a:r>
          </a:p>
          <a:p>
            <a:endParaRPr lang="en-US" sz="1800" dirty="0"/>
          </a:p>
          <a:p>
            <a:r>
              <a:rPr lang="en-US" sz="1800" dirty="0"/>
              <a:t>Once you understand the systems involved it will become routine to submit your articles.</a:t>
            </a:r>
          </a:p>
        </p:txBody>
      </p:sp>
    </p:spTree>
    <p:extLst>
      <p:ext uri="{BB962C8B-B14F-4D97-AF65-F5344CB8AC3E}">
        <p14:creationId xmlns:p14="http://schemas.microsoft.com/office/powerpoint/2010/main" val="35456841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176B9-5E4E-A189-611B-CBA2ACC9D926}"/>
              </a:ext>
            </a:extLst>
          </p:cNvPr>
          <p:cNvSpPr>
            <a:spLocks noGrp="1"/>
          </p:cNvSpPr>
          <p:nvPr>
            <p:ph type="title"/>
          </p:nvPr>
        </p:nvSpPr>
        <p:spPr/>
        <p:txBody>
          <a:bodyPr>
            <a:normAutofit fontScale="90000"/>
          </a:bodyPr>
          <a:lstStyle/>
          <a:p>
            <a:r>
              <a:rPr lang="en-US" dirty="0"/>
              <a:t>Systems Involved in Public Access Compliance</a:t>
            </a:r>
          </a:p>
        </p:txBody>
      </p:sp>
      <p:sp>
        <p:nvSpPr>
          <p:cNvPr id="5" name="Content Placeholder 4">
            <a:extLst>
              <a:ext uri="{FF2B5EF4-FFF2-40B4-BE49-F238E27FC236}">
                <a16:creationId xmlns:a16="http://schemas.microsoft.com/office/drawing/2014/main" id="{068E1E9B-48F7-4E10-1DAE-1282FD123D1B}"/>
              </a:ext>
            </a:extLst>
          </p:cNvPr>
          <p:cNvSpPr>
            <a:spLocks noGrp="1"/>
          </p:cNvSpPr>
          <p:nvPr>
            <p:ph idx="1"/>
          </p:nvPr>
        </p:nvSpPr>
        <p:spPr>
          <a:xfrm>
            <a:off x="810454" y="943803"/>
            <a:ext cx="7349573" cy="4970393"/>
          </a:xfrm>
        </p:spPr>
        <p:txBody>
          <a:bodyPr>
            <a:noAutofit/>
          </a:bodyPr>
          <a:lstStyle/>
          <a:p>
            <a:r>
              <a:rPr lang="en-US" sz="2400" dirty="0"/>
              <a:t>eRA Commons</a:t>
            </a:r>
          </a:p>
          <a:p>
            <a:pPr lvl="1"/>
            <a:r>
              <a:rPr lang="en-US" sz="2200" dirty="0"/>
              <a:t>Link to My NCBI</a:t>
            </a:r>
          </a:p>
          <a:p>
            <a:pPr lvl="1">
              <a:spcAft>
                <a:spcPts val="1200"/>
              </a:spcAft>
            </a:pPr>
            <a:r>
              <a:rPr lang="en-US" sz="2200" dirty="0"/>
              <a:t>Research Progress Performance Report (RPPR)</a:t>
            </a:r>
          </a:p>
          <a:p>
            <a:r>
              <a:rPr lang="en-US" sz="2400" dirty="0"/>
              <a:t>My NCBI</a:t>
            </a:r>
          </a:p>
          <a:p>
            <a:pPr lvl="1">
              <a:spcAft>
                <a:spcPts val="1200"/>
              </a:spcAft>
            </a:pPr>
            <a:r>
              <a:rPr lang="en-US" sz="2200" dirty="0"/>
              <a:t>My Bibliography</a:t>
            </a:r>
          </a:p>
          <a:p>
            <a:r>
              <a:rPr lang="en-US" sz="2400" dirty="0"/>
              <a:t>NIHMS (NIH Manuscript Submission)</a:t>
            </a:r>
          </a:p>
          <a:p>
            <a:pPr lvl="1">
              <a:spcAft>
                <a:spcPts val="1200"/>
              </a:spcAft>
            </a:pPr>
            <a:r>
              <a:rPr lang="en-US" sz="2200" dirty="0"/>
              <a:t>System to submit peer-reviewed, accepted manuscripts to PubMed Central (PMC)</a:t>
            </a:r>
          </a:p>
          <a:p>
            <a:r>
              <a:rPr lang="en-US" sz="2400" dirty="0"/>
              <a:t>PMC (PubMed Central)</a:t>
            </a:r>
          </a:p>
          <a:p>
            <a:pPr lvl="1"/>
            <a:r>
              <a:rPr lang="en-US" sz="2200" dirty="0"/>
              <a:t>NLM free, full-text archive of biomedical &amp; life sciences journals</a:t>
            </a:r>
          </a:p>
        </p:txBody>
      </p:sp>
      <p:sp>
        <p:nvSpPr>
          <p:cNvPr id="4" name="Text Placeholder 3">
            <a:extLst>
              <a:ext uri="{FF2B5EF4-FFF2-40B4-BE49-F238E27FC236}">
                <a16:creationId xmlns:a16="http://schemas.microsoft.com/office/drawing/2014/main" id="{83D9262A-3659-DD5C-3310-700FA2BFEE13}"/>
              </a:ext>
            </a:extLst>
          </p:cNvPr>
          <p:cNvSpPr>
            <a:spLocks noGrp="1"/>
          </p:cNvSpPr>
          <p:nvPr>
            <p:ph type="body" sz="half" idx="2"/>
          </p:nvPr>
        </p:nvSpPr>
        <p:spPr>
          <a:xfrm>
            <a:off x="9296400" y="2722659"/>
            <a:ext cx="2430780" cy="3505200"/>
          </a:xfrm>
        </p:spPr>
        <p:txBody>
          <a:bodyPr>
            <a:normAutofit fontScale="92500" lnSpcReduction="20000"/>
          </a:bodyPr>
          <a:lstStyle/>
          <a:p>
            <a:r>
              <a:rPr lang="en-US" sz="1600" b="1" dirty="0"/>
              <a:t>ACTION ITEMS:</a:t>
            </a:r>
          </a:p>
          <a:p>
            <a:r>
              <a:rPr lang="en-US" sz="1600" b="1" dirty="0"/>
              <a:t>Sign into My NCBI using your Commons credentials</a:t>
            </a:r>
            <a:br>
              <a:rPr lang="en-US" sz="1600" b="1" dirty="0"/>
            </a:br>
            <a:endParaRPr lang="en-US" sz="1600" b="1" dirty="0"/>
          </a:p>
          <a:p>
            <a:r>
              <a:rPr lang="en-US" sz="1600" b="1" dirty="0"/>
              <a:t>Link your Commons account to your My NCBI account</a:t>
            </a:r>
            <a:br>
              <a:rPr lang="en-US" sz="1600" b="1" dirty="0"/>
            </a:br>
            <a:endParaRPr lang="en-US" sz="1600" b="1" dirty="0"/>
          </a:p>
          <a:p>
            <a:r>
              <a:rPr lang="en-US" sz="1600" b="1" dirty="0"/>
              <a:t>Choose your NIHMS log in method (e.g., Commons) and use that method each time you log in</a:t>
            </a:r>
          </a:p>
          <a:p>
            <a:endParaRPr lang="en-US" sz="1600" b="1" dirty="0"/>
          </a:p>
          <a:p>
            <a:endParaRPr lang="en-US" sz="1600" b="1" dirty="0"/>
          </a:p>
        </p:txBody>
      </p:sp>
    </p:spTree>
    <p:extLst>
      <p:ext uri="{BB962C8B-B14F-4D97-AF65-F5344CB8AC3E}">
        <p14:creationId xmlns:p14="http://schemas.microsoft.com/office/powerpoint/2010/main" val="41058468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AA4BEB55-996D-1C54-655A-BDFEB6B14850}"/>
              </a:ext>
            </a:extLst>
          </p:cNvPr>
          <p:cNvSpPr>
            <a:spLocks noGrp="1"/>
          </p:cNvSpPr>
          <p:nvPr>
            <p:ph type="body" idx="1"/>
          </p:nvPr>
        </p:nvSpPr>
        <p:spPr>
          <a:xfrm>
            <a:off x="771674" y="756180"/>
            <a:ext cx="4754880" cy="640081"/>
          </a:xfrm>
        </p:spPr>
        <p:txBody>
          <a:bodyPr>
            <a:noAutofit/>
          </a:bodyPr>
          <a:lstStyle/>
          <a:p>
            <a:r>
              <a:rPr lang="en-US" sz="2000" b="1" dirty="0"/>
              <a:t>Public Access</a:t>
            </a:r>
          </a:p>
          <a:p>
            <a:r>
              <a:rPr lang="en-US" sz="2000" b="1" dirty="0"/>
              <a:t>Journal articles are freely available</a:t>
            </a:r>
          </a:p>
        </p:txBody>
      </p:sp>
      <p:sp>
        <p:nvSpPr>
          <p:cNvPr id="8" name="Text Placeholder 7">
            <a:extLst>
              <a:ext uri="{FF2B5EF4-FFF2-40B4-BE49-F238E27FC236}">
                <a16:creationId xmlns:a16="http://schemas.microsoft.com/office/drawing/2014/main" id="{741E6EDD-2170-B046-235C-AFD69108ECD1}"/>
              </a:ext>
            </a:extLst>
          </p:cNvPr>
          <p:cNvSpPr>
            <a:spLocks noGrp="1"/>
          </p:cNvSpPr>
          <p:nvPr>
            <p:ph type="body" sz="quarter" idx="3"/>
          </p:nvPr>
        </p:nvSpPr>
        <p:spPr>
          <a:xfrm>
            <a:off x="6373368" y="756180"/>
            <a:ext cx="4754880" cy="640081"/>
          </a:xfrm>
        </p:spPr>
        <p:txBody>
          <a:bodyPr>
            <a:noAutofit/>
          </a:bodyPr>
          <a:lstStyle/>
          <a:p>
            <a:r>
              <a:rPr lang="en-US" sz="2000" b="1" dirty="0"/>
              <a:t>Progress Reports (RPPR)</a:t>
            </a:r>
          </a:p>
          <a:p>
            <a:r>
              <a:rPr lang="en-US" sz="2000" b="1" dirty="0"/>
              <a:t>How NIH assesses compliance</a:t>
            </a:r>
          </a:p>
        </p:txBody>
      </p:sp>
      <p:graphicFrame>
        <p:nvGraphicFramePr>
          <p:cNvPr id="10" name="Content Placeholder 9">
            <a:extLst>
              <a:ext uri="{FF2B5EF4-FFF2-40B4-BE49-F238E27FC236}">
                <a16:creationId xmlns:a16="http://schemas.microsoft.com/office/drawing/2014/main" id="{407FC784-1D24-2CAF-D175-A2BBDF8628E8}"/>
              </a:ext>
            </a:extLst>
          </p:cNvPr>
          <p:cNvGraphicFramePr>
            <a:graphicFrameLocks noGrp="1"/>
          </p:cNvGraphicFramePr>
          <p:nvPr>
            <p:ph sz="quarter" idx="4"/>
            <p:extLst>
              <p:ext uri="{D42A27DB-BD31-4B8C-83A1-F6EECF244321}">
                <p14:modId xmlns:p14="http://schemas.microsoft.com/office/powerpoint/2010/main" val="640286924"/>
              </p:ext>
            </p:extLst>
          </p:nvPr>
        </p:nvGraphicFramePr>
        <p:xfrm>
          <a:off x="1452280" y="2357111"/>
          <a:ext cx="3625738" cy="10330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2" name="Diagram 11">
            <a:extLst>
              <a:ext uri="{FF2B5EF4-FFF2-40B4-BE49-F238E27FC236}">
                <a16:creationId xmlns:a16="http://schemas.microsoft.com/office/drawing/2014/main" id="{4F48C148-3719-5930-407D-E4634E111799}"/>
              </a:ext>
            </a:extLst>
          </p:cNvPr>
          <p:cNvGraphicFramePr/>
          <p:nvPr>
            <p:extLst>
              <p:ext uri="{D42A27DB-BD31-4B8C-83A1-F6EECF244321}">
                <p14:modId xmlns:p14="http://schemas.microsoft.com/office/powerpoint/2010/main" val="3499000387"/>
              </p:ext>
            </p:extLst>
          </p:nvPr>
        </p:nvGraphicFramePr>
        <p:xfrm>
          <a:off x="6815809" y="2314548"/>
          <a:ext cx="3859280" cy="116536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3" name="TextBox 12">
            <a:extLst>
              <a:ext uri="{FF2B5EF4-FFF2-40B4-BE49-F238E27FC236}">
                <a16:creationId xmlns:a16="http://schemas.microsoft.com/office/drawing/2014/main" id="{EE79B6A0-1E05-A2ED-52E4-D7440AF86CE5}"/>
              </a:ext>
            </a:extLst>
          </p:cNvPr>
          <p:cNvSpPr txBox="1"/>
          <p:nvPr/>
        </p:nvSpPr>
        <p:spPr>
          <a:xfrm>
            <a:off x="6815809" y="3817315"/>
            <a:ext cx="1583912" cy="646331"/>
          </a:xfrm>
          <a:prstGeom prst="rect">
            <a:avLst/>
          </a:prstGeom>
          <a:noFill/>
        </p:spPr>
        <p:txBody>
          <a:bodyPr wrap="square" rtlCol="0">
            <a:spAutoFit/>
          </a:bodyPr>
          <a:lstStyle/>
          <a:p>
            <a:r>
              <a:rPr lang="en-US" dirty="0"/>
              <a:t>My Bibliography</a:t>
            </a:r>
          </a:p>
        </p:txBody>
      </p:sp>
      <p:sp>
        <p:nvSpPr>
          <p:cNvPr id="14" name="TextBox 13">
            <a:extLst>
              <a:ext uri="{FF2B5EF4-FFF2-40B4-BE49-F238E27FC236}">
                <a16:creationId xmlns:a16="http://schemas.microsoft.com/office/drawing/2014/main" id="{1FD3FC9B-B79D-EA7D-DCEF-1B66DABC7438}"/>
              </a:ext>
            </a:extLst>
          </p:cNvPr>
          <p:cNvSpPr txBox="1"/>
          <p:nvPr/>
        </p:nvSpPr>
        <p:spPr>
          <a:xfrm>
            <a:off x="9058941" y="3817315"/>
            <a:ext cx="1828800" cy="1200329"/>
          </a:xfrm>
          <a:prstGeom prst="rect">
            <a:avLst/>
          </a:prstGeom>
          <a:noFill/>
        </p:spPr>
        <p:txBody>
          <a:bodyPr wrap="square" rtlCol="0">
            <a:spAutoFit/>
          </a:bodyPr>
          <a:lstStyle/>
          <a:p>
            <a:r>
              <a:rPr lang="en-US" dirty="0"/>
              <a:t>Research Performance Progress Report (RPPR)</a:t>
            </a:r>
          </a:p>
        </p:txBody>
      </p:sp>
      <p:sp>
        <p:nvSpPr>
          <p:cNvPr id="18" name="TextBox 17">
            <a:extLst>
              <a:ext uri="{FF2B5EF4-FFF2-40B4-BE49-F238E27FC236}">
                <a16:creationId xmlns:a16="http://schemas.microsoft.com/office/drawing/2014/main" id="{29D2C34E-F907-1F40-CDC5-4962B430C748}"/>
              </a:ext>
            </a:extLst>
          </p:cNvPr>
          <p:cNvSpPr txBox="1"/>
          <p:nvPr/>
        </p:nvSpPr>
        <p:spPr>
          <a:xfrm>
            <a:off x="1571242" y="1692020"/>
            <a:ext cx="3955312" cy="369332"/>
          </a:xfrm>
          <a:prstGeom prst="rect">
            <a:avLst/>
          </a:prstGeom>
          <a:noFill/>
        </p:spPr>
        <p:txBody>
          <a:bodyPr wrap="square" rtlCol="0">
            <a:spAutoFit/>
          </a:bodyPr>
          <a:lstStyle/>
          <a:p>
            <a:r>
              <a:rPr lang="en-US" dirty="0"/>
              <a:t>Responsibility of the Author</a:t>
            </a:r>
          </a:p>
        </p:txBody>
      </p:sp>
      <p:sp>
        <p:nvSpPr>
          <p:cNvPr id="19" name="TextBox 18">
            <a:extLst>
              <a:ext uri="{FF2B5EF4-FFF2-40B4-BE49-F238E27FC236}">
                <a16:creationId xmlns:a16="http://schemas.microsoft.com/office/drawing/2014/main" id="{500B1222-CD96-9371-3753-5E4BD7B12055}"/>
              </a:ext>
            </a:extLst>
          </p:cNvPr>
          <p:cNvSpPr txBox="1"/>
          <p:nvPr/>
        </p:nvSpPr>
        <p:spPr>
          <a:xfrm>
            <a:off x="7081285" y="1607814"/>
            <a:ext cx="3955312" cy="369332"/>
          </a:xfrm>
          <a:prstGeom prst="rect">
            <a:avLst/>
          </a:prstGeom>
          <a:noFill/>
        </p:spPr>
        <p:txBody>
          <a:bodyPr wrap="square" rtlCol="0">
            <a:spAutoFit/>
          </a:bodyPr>
          <a:lstStyle/>
          <a:p>
            <a:r>
              <a:rPr lang="en-US" dirty="0"/>
              <a:t>Responsibility of the INBRE PI</a:t>
            </a:r>
          </a:p>
        </p:txBody>
      </p:sp>
      <p:sp>
        <p:nvSpPr>
          <p:cNvPr id="4" name="TextBox 3">
            <a:extLst>
              <a:ext uri="{FF2B5EF4-FFF2-40B4-BE49-F238E27FC236}">
                <a16:creationId xmlns:a16="http://schemas.microsoft.com/office/drawing/2014/main" id="{268C0189-7E4B-1D60-D4E9-2FBAAEDBBF40}"/>
              </a:ext>
            </a:extLst>
          </p:cNvPr>
          <p:cNvSpPr txBox="1"/>
          <p:nvPr/>
        </p:nvSpPr>
        <p:spPr>
          <a:xfrm>
            <a:off x="1452280" y="3817315"/>
            <a:ext cx="1583912" cy="2308324"/>
          </a:xfrm>
          <a:prstGeom prst="rect">
            <a:avLst/>
          </a:prstGeom>
          <a:noFill/>
        </p:spPr>
        <p:txBody>
          <a:bodyPr wrap="square" rtlCol="0">
            <a:spAutoFit/>
          </a:bodyPr>
          <a:lstStyle/>
          <a:p>
            <a:r>
              <a:rPr lang="en-US" dirty="0"/>
              <a:t>NIH Manuscript Submission System</a:t>
            </a:r>
          </a:p>
          <a:p>
            <a:endParaRPr lang="en-US" dirty="0"/>
          </a:p>
          <a:p>
            <a:r>
              <a:rPr lang="en-US" dirty="0"/>
              <a:t>Four Methods: A, B, C, and D</a:t>
            </a:r>
          </a:p>
        </p:txBody>
      </p:sp>
      <p:sp>
        <p:nvSpPr>
          <p:cNvPr id="5" name="TextBox 4">
            <a:extLst>
              <a:ext uri="{FF2B5EF4-FFF2-40B4-BE49-F238E27FC236}">
                <a16:creationId xmlns:a16="http://schemas.microsoft.com/office/drawing/2014/main" id="{A942D23B-24DB-1509-94A9-EF1F0531B847}"/>
              </a:ext>
            </a:extLst>
          </p:cNvPr>
          <p:cNvSpPr txBox="1"/>
          <p:nvPr/>
        </p:nvSpPr>
        <p:spPr>
          <a:xfrm>
            <a:off x="3548898" y="3868583"/>
            <a:ext cx="1827294" cy="2031325"/>
          </a:xfrm>
          <a:prstGeom prst="rect">
            <a:avLst/>
          </a:prstGeom>
          <a:noFill/>
        </p:spPr>
        <p:txBody>
          <a:bodyPr wrap="square" rtlCol="0">
            <a:spAutoFit/>
          </a:bodyPr>
          <a:lstStyle/>
          <a:p>
            <a:r>
              <a:rPr lang="en-US" dirty="0"/>
              <a:t>PubMed Central</a:t>
            </a:r>
          </a:p>
          <a:p>
            <a:endParaRPr lang="en-US" dirty="0"/>
          </a:p>
          <a:p>
            <a:r>
              <a:rPr lang="en-US" dirty="0"/>
              <a:t>Publications not compliant until PMCID assigned</a:t>
            </a:r>
          </a:p>
        </p:txBody>
      </p:sp>
    </p:spTree>
    <p:extLst>
      <p:ext uri="{BB962C8B-B14F-4D97-AF65-F5344CB8AC3E}">
        <p14:creationId xmlns:p14="http://schemas.microsoft.com/office/powerpoint/2010/main" val="23906181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87E8E-A93A-F6A7-E633-E93498B7A433}"/>
              </a:ext>
            </a:extLst>
          </p:cNvPr>
          <p:cNvSpPr>
            <a:spLocks noGrp="1"/>
          </p:cNvSpPr>
          <p:nvPr>
            <p:ph type="title"/>
          </p:nvPr>
        </p:nvSpPr>
        <p:spPr>
          <a:xfrm>
            <a:off x="1563255" y="713714"/>
            <a:ext cx="10058400" cy="789966"/>
          </a:xfrm>
        </p:spPr>
        <p:txBody>
          <a:bodyPr>
            <a:normAutofit/>
          </a:bodyPr>
          <a:lstStyle/>
          <a:p>
            <a:r>
              <a:rPr lang="en-US" sz="4400" dirty="0"/>
              <a:t>Information Needed for NIHMS</a:t>
            </a:r>
          </a:p>
        </p:txBody>
      </p:sp>
      <p:pic>
        <p:nvPicPr>
          <p:cNvPr id="5" name="Picture 4">
            <a:extLst>
              <a:ext uri="{FF2B5EF4-FFF2-40B4-BE49-F238E27FC236}">
                <a16:creationId xmlns:a16="http://schemas.microsoft.com/office/drawing/2014/main" id="{C27C38D4-CA5E-B164-1F4A-EE87F434242D}"/>
              </a:ext>
            </a:extLst>
          </p:cNvPr>
          <p:cNvPicPr>
            <a:picLocks noChangeAspect="1"/>
          </p:cNvPicPr>
          <p:nvPr/>
        </p:nvPicPr>
        <p:blipFill>
          <a:blip r:embed="rId2"/>
          <a:stretch>
            <a:fillRect/>
          </a:stretch>
        </p:blipFill>
        <p:spPr>
          <a:xfrm>
            <a:off x="570344" y="1899202"/>
            <a:ext cx="11051311" cy="4095198"/>
          </a:xfrm>
          <a:prstGeom prst="rect">
            <a:avLst/>
          </a:prstGeom>
        </p:spPr>
      </p:pic>
    </p:spTree>
    <p:extLst>
      <p:ext uri="{BB962C8B-B14F-4D97-AF65-F5344CB8AC3E}">
        <p14:creationId xmlns:p14="http://schemas.microsoft.com/office/powerpoint/2010/main" val="29616639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lumOff val="5000"/>
          </a:schemeClr>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E192707B-B929-41A7-9B41-E959A1C689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Glasses on top of a book">
            <a:extLst>
              <a:ext uri="{FF2B5EF4-FFF2-40B4-BE49-F238E27FC236}">
                <a16:creationId xmlns:a16="http://schemas.microsoft.com/office/drawing/2014/main" id="{18569CFA-7724-C64F-E049-F11571E4B1EE}"/>
              </a:ext>
            </a:extLst>
          </p:cNvPr>
          <p:cNvPicPr>
            <a:picLocks noChangeAspect="1"/>
          </p:cNvPicPr>
          <p:nvPr/>
        </p:nvPicPr>
        <p:blipFill rotWithShape="1">
          <a:blip r:embed="rId2">
            <a:alphaModFix amt="35000"/>
          </a:blip>
          <a:srcRect t="14112" b="983"/>
          <a:stretch/>
        </p:blipFill>
        <p:spPr>
          <a:xfrm>
            <a:off x="20" y="10"/>
            <a:ext cx="12191980" cy="6857990"/>
          </a:xfrm>
          <a:prstGeom prst="rect">
            <a:avLst/>
          </a:prstGeom>
        </p:spPr>
      </p:pic>
      <p:sp>
        <p:nvSpPr>
          <p:cNvPr id="5" name="Title 4">
            <a:extLst>
              <a:ext uri="{FF2B5EF4-FFF2-40B4-BE49-F238E27FC236}">
                <a16:creationId xmlns:a16="http://schemas.microsoft.com/office/drawing/2014/main" id="{096460C6-A2E7-3C5A-D0E6-C5B9EF2DBEE8}"/>
              </a:ext>
            </a:extLst>
          </p:cNvPr>
          <p:cNvSpPr>
            <a:spLocks noGrp="1"/>
          </p:cNvSpPr>
          <p:nvPr>
            <p:ph type="title"/>
          </p:nvPr>
        </p:nvSpPr>
        <p:spPr>
          <a:xfrm>
            <a:off x="1066800" y="642594"/>
            <a:ext cx="10058400" cy="1371600"/>
          </a:xfrm>
        </p:spPr>
        <p:txBody>
          <a:bodyPr>
            <a:normAutofit/>
          </a:bodyPr>
          <a:lstStyle/>
          <a:p>
            <a:r>
              <a:rPr lang="en-US" dirty="0"/>
              <a:t>Who can Submit?</a:t>
            </a:r>
          </a:p>
        </p:txBody>
      </p:sp>
      <p:sp>
        <p:nvSpPr>
          <p:cNvPr id="6" name="Content Placeholder 5">
            <a:extLst>
              <a:ext uri="{FF2B5EF4-FFF2-40B4-BE49-F238E27FC236}">
                <a16:creationId xmlns:a16="http://schemas.microsoft.com/office/drawing/2014/main" id="{14FCC9FD-A580-ACFE-EECE-C35A3347D2C4}"/>
              </a:ext>
            </a:extLst>
          </p:cNvPr>
          <p:cNvSpPr>
            <a:spLocks noGrp="1"/>
          </p:cNvSpPr>
          <p:nvPr>
            <p:ph idx="1"/>
          </p:nvPr>
        </p:nvSpPr>
        <p:spPr>
          <a:xfrm>
            <a:off x="1066800" y="2419044"/>
            <a:ext cx="9965635" cy="3217724"/>
          </a:xfrm>
        </p:spPr>
        <p:txBody>
          <a:bodyPr>
            <a:normAutofit/>
          </a:bodyPr>
          <a:lstStyle/>
          <a:p>
            <a:pPr marL="0" indent="0">
              <a:buNone/>
            </a:pPr>
            <a:r>
              <a:rPr lang="en-US" sz="2800" b="1" dirty="0"/>
              <a:t>Submitter</a:t>
            </a:r>
          </a:p>
          <a:p>
            <a:pPr marL="0" indent="0">
              <a:buNone/>
            </a:pPr>
            <a:r>
              <a:rPr lang="en-US" sz="2800" dirty="0"/>
              <a:t>A manuscript can be submitted to NIHMS by the author, the PI, the publisher, or other third party (e.g., assistant, librarian). In the case of third-party submissions, the Submitter must assign an author or PI to review the record. If the Submitter is the author or PI, he or she may also serve as the </a:t>
            </a:r>
            <a:r>
              <a:rPr lang="en-US" sz="2800" dirty="0">
                <a:hlinkClick r:id="rId3"/>
              </a:rPr>
              <a:t>Reviewer</a:t>
            </a:r>
            <a:r>
              <a:rPr lang="en-US" sz="2800" dirty="0"/>
              <a:t>.</a:t>
            </a:r>
          </a:p>
        </p:txBody>
      </p:sp>
      <p:sp>
        <p:nvSpPr>
          <p:cNvPr id="14" name="Rectangle 13">
            <a:extLst>
              <a:ext uri="{FF2B5EF4-FFF2-40B4-BE49-F238E27FC236}">
                <a16:creationId xmlns:a16="http://schemas.microsoft.com/office/drawing/2014/main" id="{8FB4235C-4505-46C7-AD8F-8769A1972F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noFill/>
          <a:ln w="6350" cap="sq" cmpd="sng" algn="ctr">
            <a:solidFill>
              <a:schemeClr val="tx1"/>
            </a:solidFill>
            <a:prstDash val="solid"/>
            <a:miter lim="800000"/>
          </a:ln>
          <a:effectLst>
            <a:softEdge rad="0"/>
          </a:effectLst>
        </p:spPr>
      </p:sp>
    </p:spTree>
    <p:extLst>
      <p:ext uri="{BB962C8B-B14F-4D97-AF65-F5344CB8AC3E}">
        <p14:creationId xmlns:p14="http://schemas.microsoft.com/office/powerpoint/2010/main" val="9226268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27">
            <a:extLst>
              <a:ext uri="{FF2B5EF4-FFF2-40B4-BE49-F238E27FC236}">
                <a16:creationId xmlns:a16="http://schemas.microsoft.com/office/drawing/2014/main" id="{F9C9470D-F677-4F4D-91C6-DDAAFB41E3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gradFill>
            <a:gsLst>
              <a:gs pos="0">
                <a:schemeClr val="bg2">
                  <a:tint val="90000"/>
                  <a:shade val="92000"/>
                  <a:satMod val="160000"/>
                </a:schemeClr>
              </a:gs>
              <a:gs pos="77000">
                <a:schemeClr val="bg2">
                  <a:tint val="100000"/>
                  <a:shade val="73000"/>
                  <a:satMod val="155000"/>
                </a:schemeClr>
              </a:gs>
              <a:gs pos="100000">
                <a:schemeClr val="bg2">
                  <a:tint val="100000"/>
                  <a:shade val="67000"/>
                  <a:satMod val="14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5" name="Picture 2" descr="Close up leaves">
            <a:extLst>
              <a:ext uri="{FF2B5EF4-FFF2-40B4-BE49-F238E27FC236}">
                <a16:creationId xmlns:a16="http://schemas.microsoft.com/office/drawing/2014/main" id="{C542C31E-A9A6-4196-9C15-D9E26F2B2175}"/>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9091" t="9091"/>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34" name="Rectangle 29">
            <a:extLst>
              <a:ext uri="{FF2B5EF4-FFF2-40B4-BE49-F238E27FC236}">
                <a16:creationId xmlns:a16="http://schemas.microsoft.com/office/drawing/2014/main" id="{BF9DC97C-B63C-41D6-923D-44FF13CF2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79943" y="237744"/>
            <a:ext cx="7652977" cy="638251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Rectangle 31">
            <a:extLst>
              <a:ext uri="{FF2B5EF4-FFF2-40B4-BE49-F238E27FC236}">
                <a16:creationId xmlns:a16="http://schemas.microsoft.com/office/drawing/2014/main" id="{89D35CC7-2F55-4CD1-8570-56ADF42558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17103" y="374904"/>
            <a:ext cx="7340156" cy="6108192"/>
          </a:xfrm>
          <a:prstGeom prst="rect">
            <a:avLst/>
          </a:prstGeom>
          <a:solidFill>
            <a:schemeClr val="tx2">
              <a:alpha val="9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A850B972-0B7A-40CD-9E79-07E8A87AB03C}"/>
              </a:ext>
            </a:extLst>
          </p:cNvPr>
          <p:cNvSpPr>
            <a:spLocks noGrp="1"/>
          </p:cNvSpPr>
          <p:nvPr>
            <p:ph type="title"/>
          </p:nvPr>
        </p:nvSpPr>
        <p:spPr>
          <a:xfrm>
            <a:off x="333222" y="321829"/>
            <a:ext cx="3687641" cy="1371600"/>
          </a:xfrm>
        </p:spPr>
        <p:txBody>
          <a:bodyPr>
            <a:normAutofit fontScale="90000"/>
          </a:bodyPr>
          <a:lstStyle/>
          <a:p>
            <a:pPr>
              <a:tabLst>
                <a:tab pos="4119563" algn="l"/>
              </a:tabLst>
            </a:pPr>
            <a:r>
              <a:rPr lang="en-US" dirty="0">
                <a:solidFill>
                  <a:schemeClr val="bg1"/>
                </a:solidFill>
              </a:rPr>
              <a:t>SUBMISSION STEPS</a:t>
            </a:r>
          </a:p>
        </p:txBody>
      </p:sp>
      <p:graphicFrame>
        <p:nvGraphicFramePr>
          <p:cNvPr id="9" name="Content Placeholder 8" descr="Smart Art Icons">
            <a:extLst>
              <a:ext uri="{FF2B5EF4-FFF2-40B4-BE49-F238E27FC236}">
                <a16:creationId xmlns:a16="http://schemas.microsoft.com/office/drawing/2014/main" id="{8FF6EDB8-0D3A-4193-BDFE-DD56CEA7DAB2}"/>
              </a:ext>
            </a:extLst>
          </p:cNvPr>
          <p:cNvGraphicFramePr>
            <a:graphicFrameLocks noGrp="1"/>
          </p:cNvGraphicFramePr>
          <p:nvPr>
            <p:ph idx="1"/>
            <p:extLst>
              <p:ext uri="{D42A27DB-BD31-4B8C-83A1-F6EECF244321}">
                <p14:modId xmlns:p14="http://schemas.microsoft.com/office/powerpoint/2010/main" val="3924605462"/>
              </p:ext>
            </p:extLst>
          </p:nvPr>
        </p:nvGraphicFramePr>
        <p:xfrm>
          <a:off x="4716378" y="844826"/>
          <a:ext cx="6747310" cy="519021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a:extLst>
              <a:ext uri="{FF2B5EF4-FFF2-40B4-BE49-F238E27FC236}">
                <a16:creationId xmlns:a16="http://schemas.microsoft.com/office/drawing/2014/main" id="{E0EC4E54-903B-8589-B9B0-3FC6AEDC6FE8}"/>
              </a:ext>
            </a:extLst>
          </p:cNvPr>
          <p:cNvSpPr txBox="1"/>
          <p:nvPr/>
        </p:nvSpPr>
        <p:spPr>
          <a:xfrm>
            <a:off x="434741" y="2169042"/>
            <a:ext cx="3551631" cy="4154984"/>
          </a:xfrm>
          <a:prstGeom prst="rect">
            <a:avLst/>
          </a:prstGeom>
          <a:noFill/>
        </p:spPr>
        <p:txBody>
          <a:bodyPr wrap="square" rtlCol="0">
            <a:spAutoFit/>
          </a:bodyPr>
          <a:lstStyle/>
          <a:p>
            <a:pPr marL="514350" indent="-514350">
              <a:buFont typeface="+mj-lt"/>
              <a:buAutoNum type="arabicPeriod"/>
            </a:pPr>
            <a:r>
              <a:rPr lang="en-US" sz="2400" b="1" dirty="0"/>
              <a:t>Deposit Files</a:t>
            </a:r>
            <a:br>
              <a:rPr lang="en-US" sz="2400" b="1" dirty="0"/>
            </a:br>
            <a:endParaRPr lang="en-US" sz="2400" b="1" dirty="0"/>
          </a:p>
          <a:p>
            <a:pPr marL="514350" indent="-514350">
              <a:buFont typeface="+mj-lt"/>
              <a:buAutoNum type="arabicPeriod"/>
            </a:pPr>
            <a:r>
              <a:rPr lang="en-US" sz="2400" b="1" dirty="0"/>
              <a:t>Initial Approval</a:t>
            </a:r>
            <a:br>
              <a:rPr lang="en-US" sz="2400" b="1" dirty="0"/>
            </a:br>
            <a:endParaRPr lang="en-US" sz="2400" b="1" dirty="0"/>
          </a:p>
          <a:p>
            <a:pPr marL="514350" indent="-514350">
              <a:buFont typeface="+mj-lt"/>
              <a:buAutoNum type="arabicPeriod"/>
            </a:pPr>
            <a:r>
              <a:rPr lang="en-US" sz="2400" b="1" dirty="0"/>
              <a:t>NIHMS Conversion</a:t>
            </a:r>
            <a:br>
              <a:rPr lang="en-US" sz="2400" b="1" dirty="0"/>
            </a:br>
            <a:endParaRPr lang="en-US" sz="2400" b="1" dirty="0"/>
          </a:p>
          <a:p>
            <a:pPr marL="514350" indent="-514350">
              <a:buFont typeface="+mj-lt"/>
              <a:buAutoNum type="arabicPeriod"/>
            </a:pPr>
            <a:r>
              <a:rPr lang="en-US" sz="2400" b="1" dirty="0"/>
              <a:t>Final Approval</a:t>
            </a:r>
            <a:br>
              <a:rPr lang="en-US" sz="2400" b="1" dirty="0"/>
            </a:br>
            <a:endParaRPr lang="en-US" sz="2400" b="1" dirty="0"/>
          </a:p>
          <a:p>
            <a:pPr marL="514350" indent="-514350">
              <a:buFont typeface="+mj-lt"/>
              <a:buAutoNum type="arabicPeriod"/>
            </a:pPr>
            <a:r>
              <a:rPr lang="en-US" sz="2400" b="1" dirty="0"/>
              <a:t>PMCID Assigned</a:t>
            </a:r>
            <a:br>
              <a:rPr lang="en-US" sz="2400" b="1" dirty="0"/>
            </a:br>
            <a:endParaRPr lang="en-US" sz="2400" b="1" dirty="0"/>
          </a:p>
          <a:p>
            <a:pPr marL="514350" indent="-514350">
              <a:buFont typeface="+mj-lt"/>
              <a:buAutoNum type="arabicPeriod"/>
            </a:pPr>
            <a:r>
              <a:rPr lang="en-US" sz="2400" b="1" dirty="0"/>
              <a:t>Available in PMC</a:t>
            </a:r>
          </a:p>
        </p:txBody>
      </p:sp>
    </p:spTree>
    <p:extLst>
      <p:ext uri="{BB962C8B-B14F-4D97-AF65-F5344CB8AC3E}">
        <p14:creationId xmlns:p14="http://schemas.microsoft.com/office/powerpoint/2010/main" val="2276795429"/>
      </p:ext>
    </p:extLst>
  </p:cSld>
  <p:clrMapOvr>
    <a:overrideClrMapping bg1="lt1" tx1="dk1" bg2="lt2" tx2="dk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26B02"/>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93813dd7ca6ad654711aa0ab317e03a3">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f11dc0ce689dd3925e84e4e35398c6e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3949939-2C9E-4399-80BE-3FEFB064CF1C}">
  <ds:schemaRefs>
    <ds:schemaRef ds:uri="http://schemas.microsoft.com/sharepoint/v3/contenttype/forms"/>
  </ds:schemaRefs>
</ds:datastoreItem>
</file>

<file path=customXml/itemProps2.xml><?xml version="1.0" encoding="utf-8"?>
<ds:datastoreItem xmlns:ds="http://schemas.openxmlformats.org/officeDocument/2006/customXml" ds:itemID="{B9FC83A0-AB98-4659-ACD5-D2185007C703}">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62B7C465-BD8F-4B6A-8925-267AB00CDBA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Garden design</Template>
  <TotalTime>846</TotalTime>
  <Words>1511</Words>
  <Application>Microsoft Office PowerPoint</Application>
  <PresentationFormat>Widescreen</PresentationFormat>
  <Paragraphs>166</Paragraphs>
  <Slides>22</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Century Gothic</vt:lpstr>
      <vt:lpstr>Garamond</vt:lpstr>
      <vt:lpstr>Savon</vt:lpstr>
      <vt:lpstr>Nih public access policy</vt:lpstr>
      <vt:lpstr>AGENDA</vt:lpstr>
      <vt:lpstr>Did you know it’s a law?</vt:lpstr>
      <vt:lpstr>PUBLIC ACCESS POLICY</vt:lpstr>
      <vt:lpstr>Systems Involved in Public Access Compliance</vt:lpstr>
      <vt:lpstr>PowerPoint Presentation</vt:lpstr>
      <vt:lpstr>Information Needed for NIHMS</vt:lpstr>
      <vt:lpstr>Who can Submit?</vt:lpstr>
      <vt:lpstr>SUBMISSION STEPS</vt:lpstr>
      <vt:lpstr>NIHMS TUTORIAL LINKS</vt:lpstr>
      <vt:lpstr>NIHMS TUTORIAL LINKS</vt:lpstr>
      <vt:lpstr>A Word About Identifiers</vt:lpstr>
      <vt:lpstr>YOUR FRIEND  ‘MY NCBI’</vt:lpstr>
      <vt:lpstr>Create  ‘My Bibliography’ in ‘My NCBI’</vt:lpstr>
      <vt:lpstr>PowerPoint Presentation</vt:lpstr>
      <vt:lpstr>COMMON CAUSES OF NONCOMPLIANCE</vt:lpstr>
      <vt:lpstr>questions</vt:lpstr>
      <vt:lpstr>Compliance Disclosures</vt:lpstr>
      <vt:lpstr>Financial Conflict of Interest</vt:lpstr>
      <vt:lpstr>What compliance looks like</vt:lpstr>
      <vt:lpstr>Research Support &amp; Foreign Transparency</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Garden Design</dc:title>
  <dc:creator>Stephanie Morgan</dc:creator>
  <cp:lastModifiedBy>Stephanie Morgan</cp:lastModifiedBy>
  <cp:revision>1</cp:revision>
  <dcterms:created xsi:type="dcterms:W3CDTF">2023-08-04T19:42:37Z</dcterms:created>
  <dcterms:modified xsi:type="dcterms:W3CDTF">2023-08-07T20:18:01Z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