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630E3-D8BB-474E-8AC4-CDD158288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Geisel Evaluation Oversight Committee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EE1FB1-A30F-4BEB-9F28-57E1613BB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19, 2017</a:t>
            </a:r>
          </a:p>
        </p:txBody>
      </p:sp>
    </p:spTree>
    <p:extLst>
      <p:ext uri="{BB962C8B-B14F-4D97-AF65-F5344CB8AC3E}">
        <p14:creationId xmlns:p14="http://schemas.microsoft.com/office/powerpoint/2010/main" val="31087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2E620-748B-4D08-9135-7172118B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smtClean="0"/>
              <a:t>Y1 &amp; Y2 Course </a:t>
            </a:r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0431C-3424-4D52-A52F-A09A9337E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questions- 7 questions </a:t>
            </a:r>
            <a:r>
              <a:rPr lang="en-US" dirty="0" smtClean="0"/>
              <a:t>total. Focus on student learning outcomes. (</a:t>
            </a:r>
            <a:r>
              <a:rPr lang="en-US" sz="1400" dirty="0" smtClean="0"/>
              <a:t>Faculty still have opportunity to add additional questions if needed.)</a:t>
            </a:r>
            <a:endParaRPr lang="en-US" sz="1400" dirty="0"/>
          </a:p>
          <a:p>
            <a:endParaRPr lang="en-US" dirty="0"/>
          </a:p>
          <a:p>
            <a:r>
              <a:rPr lang="en-US" dirty="0"/>
              <a:t>Midterm Feedback for Year 1 Courses</a:t>
            </a:r>
          </a:p>
          <a:p>
            <a:endParaRPr lang="en-US" dirty="0"/>
          </a:p>
          <a:p>
            <a:r>
              <a:rPr lang="en-US" dirty="0"/>
              <a:t>Y1 and Y2 open after exam-close 10 days </a:t>
            </a:r>
            <a:r>
              <a:rPr lang="en-US" dirty="0" smtClean="0"/>
              <a:t>later without ability to reopen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19" t="23407" r="25505" b="2308"/>
          <a:stretch/>
        </p:blipFill>
        <p:spPr>
          <a:xfrm>
            <a:off x="2769575" y="140676"/>
            <a:ext cx="6479929" cy="64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34" t="63144" r="25566" b="11067"/>
          <a:stretch/>
        </p:blipFill>
        <p:spPr>
          <a:xfrm>
            <a:off x="1707818" y="580292"/>
            <a:ext cx="8887968" cy="30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Updates: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Kicking off </a:t>
            </a:r>
            <a:r>
              <a:rPr lang="en-US" dirty="0"/>
              <a:t> </a:t>
            </a:r>
            <a:r>
              <a:rPr lang="en-US" dirty="0" smtClean="0"/>
              <a:t>Y1 Student Couse Evaluation Project in October- Cardio</a:t>
            </a:r>
          </a:p>
          <a:p>
            <a:endParaRPr lang="en-US" dirty="0"/>
          </a:p>
          <a:p>
            <a:r>
              <a:rPr lang="en-US" dirty="0" smtClean="0"/>
              <a:t>Working to review the Faculty Evaluation structure and student burden</a:t>
            </a:r>
          </a:p>
          <a:p>
            <a:endParaRPr lang="en-US" dirty="0"/>
          </a:p>
          <a:p>
            <a:r>
              <a:rPr lang="en-US" dirty="0" smtClean="0"/>
              <a:t>Hoping to implement some changes in the clinical year evaluations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23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107</TotalTime>
  <Words>91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Geisel Evaluation Oversight Committee Update</vt:lpstr>
      <vt:lpstr>Updated Y1 &amp; Y2 Course Evaluation</vt:lpstr>
      <vt:lpstr>PowerPoint Presentation</vt:lpstr>
      <vt:lpstr>PowerPoint Presentation</vt:lpstr>
      <vt:lpstr>Other Updates: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Geisel Evaluation Oversight Committee Update</dc:title>
  <dc:creator>Leah Montalbano</dc:creator>
  <cp:lastModifiedBy>Heather P. Smith</cp:lastModifiedBy>
  <cp:revision>10</cp:revision>
  <dcterms:created xsi:type="dcterms:W3CDTF">2017-08-30T15:13:23Z</dcterms:created>
  <dcterms:modified xsi:type="dcterms:W3CDTF">2017-11-17T15:53:15Z</dcterms:modified>
</cp:coreProperties>
</file>